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6612"/>
    <a:srgbClr val="EFF346"/>
    <a:srgbClr val="BE041C"/>
    <a:srgbClr val="24510E"/>
    <a:srgbClr val="388632"/>
    <a:srgbClr val="285E22"/>
    <a:srgbClr val="2D6A2F"/>
    <a:srgbClr val="AA1539"/>
    <a:srgbClr val="285D2A"/>
    <a:srgbClr val="4C6E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88" autoAdjust="0"/>
    <p:restoredTop sz="96087" autoAdjust="0"/>
  </p:normalViewPr>
  <p:slideViewPr>
    <p:cSldViewPr snapToGrid="0" showGuides="1">
      <p:cViewPr varScale="1">
        <p:scale>
          <a:sx n="104" d="100"/>
          <a:sy n="104" d="100"/>
        </p:scale>
        <p:origin x="750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E98D956-0ABD-48A8-9185-189E6AECE0DF}"/>
              </a:ext>
            </a:extLst>
          </p:cNvPr>
          <p:cNvGrpSpPr/>
          <p:nvPr userDrawn="1"/>
        </p:nvGrpSpPr>
        <p:grpSpPr>
          <a:xfrm>
            <a:off x="0" y="3884023"/>
            <a:ext cx="12192000" cy="2973978"/>
            <a:chOff x="0" y="3884023"/>
            <a:chExt cx="12192000" cy="297397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 flipH="1">
              <a:off x="2" y="4169440"/>
              <a:ext cx="12191998" cy="2563355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EFF3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 flipH="1">
              <a:off x="2" y="4184249"/>
              <a:ext cx="12191998" cy="2622592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E0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 flipH="1">
              <a:off x="0" y="4287914"/>
              <a:ext cx="12189441" cy="2570087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 flipH="1">
              <a:off x="2" y="4026732"/>
              <a:ext cx="12191998" cy="1297833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2451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 flipH="1">
              <a:off x="0" y="4655454"/>
              <a:ext cx="6669019" cy="845476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727">
              <a:extLst>
                <a:ext uri="{FF2B5EF4-FFF2-40B4-BE49-F238E27FC236}">
                  <a16:creationId xmlns:a16="http://schemas.microsoft.com/office/drawing/2014/main" id="{FDEC2E17-4835-4ABB-AF38-39B330A14E36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6661345" y="3884023"/>
              <a:ext cx="5530655" cy="685267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2F6612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BE041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EFF34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24510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88_T_PGO_Flag-Portugal-Template-16_9" id="{DD80C5B0-102F-4741-A92A-901DB763ABE6}" vid="{0121C3CE-D1C8-45F9-A691-00A8A32696A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</TotalTime>
  <Words>57</Words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Portugal</dc:title>
  <dc:creator>PresentationGO.com</dc:creator>
  <dc:description>© Copyright PresentationGO.com</dc:description>
  <dcterms:created xsi:type="dcterms:W3CDTF">2016-02-02T02:02:03Z</dcterms:created>
  <dcterms:modified xsi:type="dcterms:W3CDTF">2018-04-14T20:55:15Z</dcterms:modified>
  <cp:category>Maps;Flags</cp:category>
</cp:coreProperties>
</file>