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5D10"/>
    <a:srgbClr val="24510E"/>
    <a:srgbClr val="BE041C"/>
    <a:srgbClr val="EFF346"/>
    <a:srgbClr val="388632"/>
    <a:srgbClr val="285E22"/>
    <a:srgbClr val="AA1539"/>
    <a:srgbClr val="2F7239"/>
    <a:srgbClr val="4C6EB6"/>
    <a:srgbClr val="E6D3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6" d="100"/>
          <a:sy n="106" d="100"/>
        </p:scale>
        <p:origin x="1176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EFF3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E0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2451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A5D10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BE041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EFF34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24510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88_T_PGO_Flag-Portugal-Template-4_3" id="{E4B72621-844F-4572-9A54-EDD3D8380974}" vid="{1F7B5338-6AA8-4AC5-9AE6-2BB84040246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</TotalTime>
  <Words>57</Words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Portugal</dc:title>
  <dc:creator>PresentationGO.com</dc:creator>
  <dc:description>© Copyright PresentationGO.com</dc:description>
  <dcterms:created xsi:type="dcterms:W3CDTF">2016-02-02T02:02:03Z</dcterms:created>
  <dcterms:modified xsi:type="dcterms:W3CDTF">2018-04-15T04:27:27Z</dcterms:modified>
  <cp:category>Maps;Flags</cp:category>
</cp:coreProperties>
</file>