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1739"/>
    <a:srgbClr val="8E122E"/>
    <a:srgbClr val="A31334"/>
    <a:srgbClr val="991230"/>
    <a:srgbClr val="388632"/>
    <a:srgbClr val="285E22"/>
    <a:srgbClr val="2D6A2F"/>
    <a:srgbClr val="AA1539"/>
    <a:srgbClr val="285D2A"/>
    <a:srgbClr val="4C6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88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750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E98D956-0ABD-48A8-9185-189E6AECE0DF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 flipH="1">
              <a:off x="2" y="4169440"/>
              <a:ext cx="12191998" cy="2563355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E12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 flipH="1">
              <a:off x="2" y="4184249"/>
              <a:ext cx="12191998" cy="2622592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817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 flipH="1">
              <a:off x="0" y="4287914"/>
              <a:ext cx="12189441" cy="2570087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 flipH="1">
              <a:off x="2" y="4026732"/>
              <a:ext cx="12191998" cy="1297833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E12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 userDrawn="1"/>
          </p:nvSpPr>
          <p:spPr bwMode="auto">
            <a:xfrm flipH="1">
              <a:off x="0" y="4655454"/>
              <a:ext cx="6669019" cy="845476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FDEC2E17-4835-4ABB-AF38-39B330A14E3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B81739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8E122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B817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8E122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115_T_PGO_Flag-Singapore-Template-16_9" id="{A57243EE-B346-4037-B42C-070ABF119053}" vid="{09EABF90-6F66-450D-A06E-5756BC2F8B6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</TotalTime>
  <Words>57</Words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Singapore</dc:title>
  <dc:creator>PresentationGO.com</dc:creator>
  <dc:description>© Copyright PresentationGO.com</dc:description>
  <dcterms:created xsi:type="dcterms:W3CDTF">2016-02-02T02:02:03Z</dcterms:created>
  <dcterms:modified xsi:type="dcterms:W3CDTF">2018-04-14T20:57:54Z</dcterms:modified>
  <cp:category>Maps;Flags</cp:category>
</cp:coreProperties>
</file>