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5" r:id="rId4"/>
    <p:sldId id="31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8EBF"/>
    <a:srgbClr val="CA1D35"/>
    <a:srgbClr val="336B90"/>
    <a:srgbClr val="367096"/>
    <a:srgbClr val="1C2045"/>
    <a:srgbClr val="D00C22"/>
    <a:srgbClr val="323771"/>
    <a:srgbClr val="388632"/>
    <a:srgbClr val="285E22"/>
    <a:srgbClr val="2D6A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95" d="100"/>
          <a:sy n="95" d="100"/>
        </p:scale>
        <p:origin x="78" y="2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265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336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A1D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448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A1D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2377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CA1D3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336B9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448EB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336B9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CA1D3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448EB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39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2" r:id="rId3"/>
    <p:sldLayoutId id="2147483720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448EBF"/>
                </a:solidFill>
              </a:rPr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114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69_T_PGO_Flag-Luxembourg-Template-16_9" id="{4B5F789B-B58B-47D4-891E-E4BF8F20A05D}" vid="{D08FCCA7-D4A8-4643-848B-D39B05FD74D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85</Words>
  <PresentationFormat>Widescreen</PresentationFormat>
  <Paragraphs>24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Open Sans</vt:lpstr>
      <vt:lpstr>Custom Design</vt:lpstr>
      <vt:lpstr>Presentation Title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Luxembourg</dc:title>
  <dc:creator>PresentationGO.com</dc:creator>
  <dc:description>© Copyright PresentationGO.com</dc:description>
  <dcterms:created xsi:type="dcterms:W3CDTF">2016-02-02T02:02:03Z</dcterms:created>
  <dcterms:modified xsi:type="dcterms:W3CDTF">2018-06-07T02:44:52Z</dcterms:modified>
  <cp:category>Maps;Flags</cp:category>
</cp:coreProperties>
</file>