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5" r:id="rId4"/>
    <p:sldId id="31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1D35"/>
    <a:srgbClr val="336B90"/>
    <a:srgbClr val="448EBF"/>
    <a:srgbClr val="1C2045"/>
    <a:srgbClr val="D00C22"/>
    <a:srgbClr val="323771"/>
    <a:srgbClr val="DB2035"/>
    <a:srgbClr val="388632"/>
    <a:srgbClr val="285E22"/>
    <a:srgbClr val="AA15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662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702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336B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A1D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448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A1D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448EB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CA1D3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336B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448EB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336B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CA1D3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448EB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187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1" r:id="rId3"/>
    <p:sldLayoutId id="2147483720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793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69_T_PGO_Flag-Luxembourg-Template-4_3" id="{454CF962-499F-47EC-828D-973BA0A367E8}" vid="{862BB2EB-43EB-4FE2-B41C-3D7F91405AF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85</Words>
  <PresentationFormat>On-screen Show (4:3)</PresentationFormat>
  <Paragraphs>24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Luxembourg</dc:title>
  <dc:creator>PresentationGO.com</dc:creator>
  <dc:description>© Copyright PresentationGO.com</dc:description>
  <dcterms:created xsi:type="dcterms:W3CDTF">2016-02-02T02:02:03Z</dcterms:created>
  <dcterms:modified xsi:type="dcterms:W3CDTF">2018-06-07T02:54:42Z</dcterms:modified>
  <cp:category>Maps;Flags</cp:category>
</cp:coreProperties>
</file>