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78B"/>
    <a:srgbClr val="FFC72C"/>
    <a:srgbClr val="000000"/>
    <a:srgbClr val="E6D33E"/>
    <a:srgbClr val="2A5D10"/>
    <a:srgbClr val="24510E"/>
    <a:srgbClr val="BE041C"/>
    <a:srgbClr val="EFF346"/>
    <a:srgbClr val="388632"/>
    <a:srgbClr val="285E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512" autoAdjust="0"/>
  </p:normalViewPr>
  <p:slideViewPr>
    <p:cSldViewPr snapToGrid="0" showGuides="1">
      <p:cViewPr varScale="1">
        <p:scale>
          <a:sx n="153" d="100"/>
          <a:sy n="153" d="100"/>
        </p:scale>
        <p:origin x="2004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13000" b="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FFC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007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FFC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00778B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53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FFC72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t="-72000" b="-42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00778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21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>
            <a:hlinkClick r:id="rId2"/>
            <a:extLst>
              <a:ext uri="{FF2B5EF4-FFF2-40B4-BE49-F238E27FC236}">
                <a16:creationId xmlns:a16="http://schemas.microsoft.com/office/drawing/2014/main" id="{16665544-D17F-4EF0-87B0-187D7B7EB977}"/>
              </a:ext>
            </a:extLst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672D0B-735D-43E8-8DC6-7D573B29E1D6}"/>
              </a:ext>
            </a:extLst>
          </p:cNvPr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0DE08-9903-4465-973F-BA596AE8C11B}"/>
              </a:ext>
            </a:extLst>
          </p:cNvPr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20" name="Freeform 290">
            <a:extLst>
              <a:ext uri="{FF2B5EF4-FFF2-40B4-BE49-F238E27FC236}">
                <a16:creationId xmlns:a16="http://schemas.microsoft.com/office/drawing/2014/main" id="{88D03A7C-D2FA-4F99-B116-476F517A8941}"/>
              </a:ext>
            </a:extLst>
          </p:cNvPr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Free Presentation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77_T_PGO_Flag-Bahamas-4_3.pptx" id="{4B30C2E2-BE07-43D7-9A48-2A47F316C3C7}" vid="{35EACD57-6A08-4952-84C1-7FC38D6FA42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66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Bahamas Flag</dc:title>
  <dc:creator>PresentationGO.com</dc:creator>
  <dc:description>© Copyright PresentationGO.com</dc:description>
  <dcterms:created xsi:type="dcterms:W3CDTF">2019-08-21T17:47:03Z</dcterms:created>
  <dcterms:modified xsi:type="dcterms:W3CDTF">2019-09-04T17:32:35Z</dcterms:modified>
  <cp:category>Maps;Flags;Templates</cp:category>
</cp:coreProperties>
</file>