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57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18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Editable Map of Canada for PowerPoint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186925" y="1809255"/>
            <a:ext cx="2805326" cy="840433"/>
            <a:chOff x="298026" y="1269340"/>
            <a:chExt cx="3740435" cy="1120577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Vancouver</a:t>
                </a:r>
                <a:endParaRPr lang="en-US" b="1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186925" y="2744601"/>
            <a:ext cx="2805326" cy="840433"/>
            <a:chOff x="298026" y="1269340"/>
            <a:chExt cx="3740435" cy="1120577"/>
          </a:xfrm>
        </p:grpSpPr>
        <p:grpSp>
          <p:nvGrpSpPr>
            <p:cNvPr id="111" name="Group 110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Ottawa</a:t>
                </a:r>
                <a:endParaRPr lang="en-US" b="1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186925" y="3679947"/>
            <a:ext cx="2805326" cy="840433"/>
            <a:chOff x="298026" y="1269340"/>
            <a:chExt cx="3740435" cy="1120577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Winnipeg</a:t>
                </a:r>
                <a:endParaRPr lang="en-US" b="1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186925" y="4615294"/>
            <a:ext cx="2805326" cy="840433"/>
            <a:chOff x="298026" y="1269340"/>
            <a:chExt cx="3740435" cy="1120577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Halifax</a:t>
                </a:r>
                <a:endParaRPr lang="en-US" b="1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140" name="Rectangle 139"/>
          <p:cNvSpPr/>
          <p:nvPr/>
        </p:nvSpPr>
        <p:spPr>
          <a:xfrm>
            <a:off x="7762099" y="922165"/>
            <a:ext cx="1303020" cy="65151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03" name="Group 2"/>
          <p:cNvGrpSpPr>
            <a:grpSpLocks/>
          </p:cNvGrpSpPr>
          <p:nvPr/>
        </p:nvGrpSpPr>
        <p:grpSpPr bwMode="auto">
          <a:xfrm>
            <a:off x="3529577" y="1665661"/>
            <a:ext cx="5324768" cy="3597858"/>
            <a:chOff x="9745316" y="3617453"/>
            <a:chExt cx="13375048" cy="9036091"/>
          </a:xfrm>
          <a:solidFill>
            <a:schemeClr val="bg1">
              <a:lumMod val="85000"/>
            </a:schemeClr>
          </a:solidFill>
        </p:grpSpPr>
        <p:grpSp>
          <p:nvGrpSpPr>
            <p:cNvPr id="304" name="Group 3"/>
            <p:cNvGrpSpPr>
              <a:grpSpLocks/>
            </p:cNvGrpSpPr>
            <p:nvPr/>
          </p:nvGrpSpPr>
          <p:grpSpPr bwMode="auto">
            <a:xfrm>
              <a:off x="9745316" y="3617453"/>
              <a:ext cx="13375048" cy="9036091"/>
              <a:chOff x="9745316" y="3617453"/>
              <a:chExt cx="13375048" cy="9036091"/>
            </a:xfrm>
            <a:grpFill/>
          </p:grpSpPr>
          <p:sp>
            <p:nvSpPr>
              <p:cNvPr id="306" name="Freeform 6"/>
              <p:cNvSpPr>
                <a:spLocks/>
              </p:cNvSpPr>
              <p:nvPr/>
            </p:nvSpPr>
            <p:spPr bwMode="auto">
              <a:xfrm>
                <a:off x="15280003" y="4552137"/>
                <a:ext cx="555070" cy="728325"/>
              </a:xfrm>
              <a:custGeom>
                <a:avLst/>
                <a:gdLst>
                  <a:gd name="T0" fmla="*/ 512372 w 78"/>
                  <a:gd name="T1" fmla="*/ 251369 h 113"/>
                  <a:gd name="T2" fmla="*/ 469675 w 78"/>
                  <a:gd name="T3" fmla="*/ 283596 h 113"/>
                  <a:gd name="T4" fmla="*/ 434093 w 78"/>
                  <a:gd name="T5" fmla="*/ 283596 h 113"/>
                  <a:gd name="T6" fmla="*/ 462558 w 78"/>
                  <a:gd name="T7" fmla="*/ 244923 h 113"/>
                  <a:gd name="T8" fmla="*/ 512372 w 78"/>
                  <a:gd name="T9" fmla="*/ 90235 h 113"/>
                  <a:gd name="T10" fmla="*/ 469675 w 78"/>
                  <a:gd name="T11" fmla="*/ 77344 h 113"/>
                  <a:gd name="T12" fmla="*/ 462558 w 78"/>
                  <a:gd name="T13" fmla="*/ 6445 h 113"/>
                  <a:gd name="T14" fmla="*/ 362930 w 78"/>
                  <a:gd name="T15" fmla="*/ 25781 h 113"/>
                  <a:gd name="T16" fmla="*/ 327349 w 78"/>
                  <a:gd name="T17" fmla="*/ 58008 h 113"/>
                  <a:gd name="T18" fmla="*/ 284651 w 78"/>
                  <a:gd name="T19" fmla="*/ 38672 h 113"/>
                  <a:gd name="T20" fmla="*/ 256186 w 78"/>
                  <a:gd name="T21" fmla="*/ 45117 h 113"/>
                  <a:gd name="T22" fmla="*/ 177907 w 78"/>
                  <a:gd name="T23" fmla="*/ 103126 h 113"/>
                  <a:gd name="T24" fmla="*/ 170791 w 78"/>
                  <a:gd name="T25" fmla="*/ 109571 h 113"/>
                  <a:gd name="T26" fmla="*/ 135209 w 78"/>
                  <a:gd name="T27" fmla="*/ 167579 h 113"/>
                  <a:gd name="T28" fmla="*/ 220605 w 78"/>
                  <a:gd name="T29" fmla="*/ 212697 h 113"/>
                  <a:gd name="T30" fmla="*/ 213488 w 78"/>
                  <a:gd name="T31" fmla="*/ 225587 h 113"/>
                  <a:gd name="T32" fmla="*/ 213488 w 78"/>
                  <a:gd name="T33" fmla="*/ 315822 h 113"/>
                  <a:gd name="T34" fmla="*/ 192140 w 78"/>
                  <a:gd name="T35" fmla="*/ 328713 h 113"/>
                  <a:gd name="T36" fmla="*/ 142326 w 78"/>
                  <a:gd name="T37" fmla="*/ 283596 h 113"/>
                  <a:gd name="T38" fmla="*/ 78279 w 78"/>
                  <a:gd name="T39" fmla="*/ 212697 h 113"/>
                  <a:gd name="T40" fmla="*/ 0 w 78"/>
                  <a:gd name="T41" fmla="*/ 302932 h 113"/>
                  <a:gd name="T42" fmla="*/ 42698 w 78"/>
                  <a:gd name="T43" fmla="*/ 406057 h 113"/>
                  <a:gd name="T44" fmla="*/ 106744 w 78"/>
                  <a:gd name="T45" fmla="*/ 457620 h 113"/>
                  <a:gd name="T46" fmla="*/ 156558 w 78"/>
                  <a:gd name="T47" fmla="*/ 528519 h 113"/>
                  <a:gd name="T48" fmla="*/ 234837 w 78"/>
                  <a:gd name="T49" fmla="*/ 689653 h 113"/>
                  <a:gd name="T50" fmla="*/ 341582 w 78"/>
                  <a:gd name="T51" fmla="*/ 715434 h 113"/>
                  <a:gd name="T52" fmla="*/ 398512 w 78"/>
                  <a:gd name="T53" fmla="*/ 663871 h 113"/>
                  <a:gd name="T54" fmla="*/ 498140 w 78"/>
                  <a:gd name="T55" fmla="*/ 573637 h 113"/>
                  <a:gd name="T56" fmla="*/ 512372 w 78"/>
                  <a:gd name="T57" fmla="*/ 509183 h 113"/>
                  <a:gd name="T58" fmla="*/ 505256 w 78"/>
                  <a:gd name="T59" fmla="*/ 373831 h 113"/>
                  <a:gd name="T60" fmla="*/ 491023 w 78"/>
                  <a:gd name="T61" fmla="*/ 348049 h 113"/>
                  <a:gd name="T62" fmla="*/ 547954 w 78"/>
                  <a:gd name="T63" fmla="*/ 322268 h 11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8" h="113">
                    <a:moveTo>
                      <a:pt x="77" y="42"/>
                    </a:moveTo>
                    <a:cubicBezTo>
                      <a:pt x="76" y="40"/>
                      <a:pt x="74" y="39"/>
                      <a:pt x="72" y="39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69" y="39"/>
                      <a:pt x="67" y="41"/>
                      <a:pt x="66" y="44"/>
                    </a:cubicBezTo>
                    <a:cubicBezTo>
                      <a:pt x="65" y="44"/>
                      <a:pt x="65" y="45"/>
                      <a:pt x="65" y="45"/>
                    </a:cubicBezTo>
                    <a:cubicBezTo>
                      <a:pt x="64" y="44"/>
                      <a:pt x="62" y="44"/>
                      <a:pt x="61" y="44"/>
                    </a:cubicBezTo>
                    <a:cubicBezTo>
                      <a:pt x="60" y="44"/>
                      <a:pt x="59" y="44"/>
                      <a:pt x="59" y="43"/>
                    </a:cubicBezTo>
                    <a:cubicBezTo>
                      <a:pt x="60" y="42"/>
                      <a:pt x="63" y="39"/>
                      <a:pt x="65" y="38"/>
                    </a:cubicBezTo>
                    <a:cubicBezTo>
                      <a:pt x="69" y="36"/>
                      <a:pt x="71" y="34"/>
                      <a:pt x="72" y="33"/>
                    </a:cubicBezTo>
                    <a:cubicBezTo>
                      <a:pt x="74" y="28"/>
                      <a:pt x="78" y="18"/>
                      <a:pt x="72" y="14"/>
                    </a:cubicBezTo>
                    <a:cubicBezTo>
                      <a:pt x="71" y="13"/>
                      <a:pt x="69" y="13"/>
                      <a:pt x="68" y="12"/>
                    </a:cubicBezTo>
                    <a:cubicBezTo>
                      <a:pt x="67" y="12"/>
                      <a:pt x="67" y="12"/>
                      <a:pt x="66" y="12"/>
                    </a:cubicBezTo>
                    <a:cubicBezTo>
                      <a:pt x="66" y="11"/>
                      <a:pt x="67" y="10"/>
                      <a:pt x="67" y="9"/>
                    </a:cubicBezTo>
                    <a:cubicBezTo>
                      <a:pt x="68" y="8"/>
                      <a:pt x="69" y="4"/>
                      <a:pt x="65" y="1"/>
                    </a:cubicBezTo>
                    <a:cubicBezTo>
                      <a:pt x="65" y="0"/>
                      <a:pt x="63" y="0"/>
                      <a:pt x="62" y="0"/>
                    </a:cubicBezTo>
                    <a:cubicBezTo>
                      <a:pt x="58" y="0"/>
                      <a:pt x="53" y="3"/>
                      <a:pt x="51" y="4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8" y="7"/>
                      <a:pt x="47" y="9"/>
                      <a:pt x="46" y="9"/>
                    </a:cubicBezTo>
                    <a:cubicBezTo>
                      <a:pt x="45" y="9"/>
                      <a:pt x="45" y="8"/>
                      <a:pt x="44" y="8"/>
                    </a:cubicBezTo>
                    <a:cubicBezTo>
                      <a:pt x="43" y="7"/>
                      <a:pt x="42" y="6"/>
                      <a:pt x="40" y="6"/>
                    </a:cubicBezTo>
                    <a:cubicBezTo>
                      <a:pt x="39" y="6"/>
                      <a:pt x="39" y="7"/>
                      <a:pt x="38" y="7"/>
                    </a:cubicBezTo>
                    <a:cubicBezTo>
                      <a:pt x="37" y="7"/>
                      <a:pt x="36" y="7"/>
                      <a:pt x="36" y="7"/>
                    </a:cubicBezTo>
                    <a:cubicBezTo>
                      <a:pt x="29" y="9"/>
                      <a:pt x="27" y="9"/>
                      <a:pt x="26" y="11"/>
                    </a:cubicBezTo>
                    <a:cubicBezTo>
                      <a:pt x="24" y="13"/>
                      <a:pt x="25" y="15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4" y="17"/>
                    </a:cubicBezTo>
                    <a:cubicBezTo>
                      <a:pt x="23" y="17"/>
                      <a:pt x="22" y="18"/>
                      <a:pt x="21" y="19"/>
                    </a:cubicBezTo>
                    <a:cubicBezTo>
                      <a:pt x="20" y="20"/>
                      <a:pt x="17" y="23"/>
                      <a:pt x="19" y="26"/>
                    </a:cubicBezTo>
                    <a:cubicBezTo>
                      <a:pt x="20" y="30"/>
                      <a:pt x="24" y="31"/>
                      <a:pt x="28" y="32"/>
                    </a:cubicBezTo>
                    <a:cubicBezTo>
                      <a:pt x="29" y="32"/>
                      <a:pt x="30" y="32"/>
                      <a:pt x="31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3"/>
                      <a:pt x="30" y="34"/>
                      <a:pt x="30" y="35"/>
                    </a:cubicBezTo>
                    <a:cubicBezTo>
                      <a:pt x="29" y="37"/>
                      <a:pt x="27" y="40"/>
                      <a:pt x="29" y="43"/>
                    </a:cubicBezTo>
                    <a:cubicBezTo>
                      <a:pt x="30" y="45"/>
                      <a:pt x="30" y="47"/>
                      <a:pt x="30" y="49"/>
                    </a:cubicBezTo>
                    <a:cubicBezTo>
                      <a:pt x="30" y="49"/>
                      <a:pt x="30" y="50"/>
                      <a:pt x="29" y="50"/>
                    </a:cubicBezTo>
                    <a:cubicBezTo>
                      <a:pt x="28" y="51"/>
                      <a:pt x="28" y="51"/>
                      <a:pt x="27" y="51"/>
                    </a:cubicBezTo>
                    <a:cubicBezTo>
                      <a:pt x="25" y="51"/>
                      <a:pt x="22" y="49"/>
                      <a:pt x="21" y="47"/>
                    </a:cubicBezTo>
                    <a:cubicBezTo>
                      <a:pt x="21" y="46"/>
                      <a:pt x="20" y="45"/>
                      <a:pt x="20" y="44"/>
                    </a:cubicBezTo>
                    <a:cubicBezTo>
                      <a:pt x="19" y="40"/>
                      <a:pt x="17" y="35"/>
                      <a:pt x="13" y="33"/>
                    </a:cubicBezTo>
                    <a:cubicBezTo>
                      <a:pt x="12" y="33"/>
                      <a:pt x="11" y="33"/>
                      <a:pt x="11" y="33"/>
                    </a:cubicBezTo>
                    <a:cubicBezTo>
                      <a:pt x="9" y="33"/>
                      <a:pt x="7" y="34"/>
                      <a:pt x="5" y="36"/>
                    </a:cubicBezTo>
                    <a:cubicBezTo>
                      <a:pt x="2" y="39"/>
                      <a:pt x="0" y="44"/>
                      <a:pt x="0" y="47"/>
                    </a:cubicBezTo>
                    <a:cubicBezTo>
                      <a:pt x="1" y="51"/>
                      <a:pt x="2" y="54"/>
                      <a:pt x="4" y="57"/>
                    </a:cubicBezTo>
                    <a:cubicBezTo>
                      <a:pt x="5" y="59"/>
                      <a:pt x="6" y="61"/>
                      <a:pt x="6" y="63"/>
                    </a:cubicBezTo>
                    <a:cubicBezTo>
                      <a:pt x="8" y="67"/>
                      <a:pt x="10" y="69"/>
                      <a:pt x="12" y="70"/>
                    </a:cubicBezTo>
                    <a:cubicBezTo>
                      <a:pt x="13" y="70"/>
                      <a:pt x="14" y="71"/>
                      <a:pt x="15" y="71"/>
                    </a:cubicBezTo>
                    <a:cubicBezTo>
                      <a:pt x="16" y="73"/>
                      <a:pt x="17" y="75"/>
                      <a:pt x="19" y="77"/>
                    </a:cubicBezTo>
                    <a:cubicBezTo>
                      <a:pt x="20" y="79"/>
                      <a:pt x="21" y="80"/>
                      <a:pt x="22" y="82"/>
                    </a:cubicBezTo>
                    <a:cubicBezTo>
                      <a:pt x="25" y="86"/>
                      <a:pt x="26" y="90"/>
                      <a:pt x="28" y="94"/>
                    </a:cubicBezTo>
                    <a:cubicBezTo>
                      <a:pt x="29" y="99"/>
                      <a:pt x="30" y="103"/>
                      <a:pt x="33" y="107"/>
                    </a:cubicBezTo>
                    <a:cubicBezTo>
                      <a:pt x="35" y="109"/>
                      <a:pt x="38" y="113"/>
                      <a:pt x="42" y="113"/>
                    </a:cubicBezTo>
                    <a:cubicBezTo>
                      <a:pt x="45" y="113"/>
                      <a:pt x="47" y="112"/>
                      <a:pt x="48" y="111"/>
                    </a:cubicBezTo>
                    <a:cubicBezTo>
                      <a:pt x="51" y="108"/>
                      <a:pt x="51" y="105"/>
                      <a:pt x="51" y="102"/>
                    </a:cubicBezTo>
                    <a:cubicBezTo>
                      <a:pt x="53" y="102"/>
                      <a:pt x="54" y="103"/>
                      <a:pt x="56" y="103"/>
                    </a:cubicBezTo>
                    <a:cubicBezTo>
                      <a:pt x="59" y="103"/>
                      <a:pt x="61" y="102"/>
                      <a:pt x="63" y="101"/>
                    </a:cubicBezTo>
                    <a:cubicBezTo>
                      <a:pt x="68" y="97"/>
                      <a:pt x="69" y="93"/>
                      <a:pt x="70" y="89"/>
                    </a:cubicBezTo>
                    <a:cubicBezTo>
                      <a:pt x="70" y="87"/>
                      <a:pt x="70" y="86"/>
                      <a:pt x="70" y="85"/>
                    </a:cubicBezTo>
                    <a:cubicBezTo>
                      <a:pt x="71" y="83"/>
                      <a:pt x="72" y="81"/>
                      <a:pt x="72" y="79"/>
                    </a:cubicBezTo>
                    <a:cubicBezTo>
                      <a:pt x="74" y="76"/>
                      <a:pt x="75" y="73"/>
                      <a:pt x="75" y="69"/>
                    </a:cubicBezTo>
                    <a:cubicBezTo>
                      <a:pt x="76" y="64"/>
                      <a:pt x="74" y="61"/>
                      <a:pt x="71" y="58"/>
                    </a:cubicBezTo>
                    <a:cubicBezTo>
                      <a:pt x="71" y="58"/>
                      <a:pt x="70" y="57"/>
                      <a:pt x="69" y="56"/>
                    </a:cubicBezTo>
                    <a:cubicBezTo>
                      <a:pt x="69" y="55"/>
                      <a:pt x="69" y="55"/>
                      <a:pt x="69" y="54"/>
                    </a:cubicBezTo>
                    <a:cubicBezTo>
                      <a:pt x="69" y="54"/>
                      <a:pt x="70" y="54"/>
                      <a:pt x="70" y="54"/>
                    </a:cubicBezTo>
                    <a:cubicBezTo>
                      <a:pt x="73" y="54"/>
                      <a:pt x="76" y="52"/>
                      <a:pt x="77" y="50"/>
                    </a:cubicBezTo>
                    <a:cubicBezTo>
                      <a:pt x="78" y="48"/>
                      <a:pt x="78" y="45"/>
                      <a:pt x="77" y="4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07" name="Freeform 7"/>
              <p:cNvSpPr>
                <a:spLocks/>
              </p:cNvSpPr>
              <p:nvPr/>
            </p:nvSpPr>
            <p:spPr bwMode="auto">
              <a:xfrm>
                <a:off x="15373404" y="5615492"/>
                <a:ext cx="445657" cy="395723"/>
              </a:xfrm>
              <a:custGeom>
                <a:avLst/>
                <a:gdLst>
                  <a:gd name="T0" fmla="*/ 445657 w 63"/>
                  <a:gd name="T1" fmla="*/ 298414 h 61"/>
                  <a:gd name="T2" fmla="*/ 410287 w 63"/>
                  <a:gd name="T3" fmla="*/ 259490 h 61"/>
                  <a:gd name="T4" fmla="*/ 389066 w 63"/>
                  <a:gd name="T5" fmla="*/ 240029 h 61"/>
                  <a:gd name="T6" fmla="*/ 374918 w 63"/>
                  <a:gd name="T7" fmla="*/ 194618 h 61"/>
                  <a:gd name="T8" fmla="*/ 353696 w 63"/>
                  <a:gd name="T9" fmla="*/ 123258 h 61"/>
                  <a:gd name="T10" fmla="*/ 311253 w 63"/>
                  <a:gd name="T11" fmla="*/ 84334 h 61"/>
                  <a:gd name="T12" fmla="*/ 261735 w 63"/>
                  <a:gd name="T13" fmla="*/ 38924 h 61"/>
                  <a:gd name="T14" fmla="*/ 205144 w 63"/>
                  <a:gd name="T15" fmla="*/ 0 h 61"/>
                  <a:gd name="T16" fmla="*/ 141478 w 63"/>
                  <a:gd name="T17" fmla="*/ 38924 h 61"/>
                  <a:gd name="T18" fmla="*/ 120257 w 63"/>
                  <a:gd name="T19" fmla="*/ 103796 h 61"/>
                  <a:gd name="T20" fmla="*/ 99035 w 63"/>
                  <a:gd name="T21" fmla="*/ 155694 h 61"/>
                  <a:gd name="T22" fmla="*/ 70739 w 63"/>
                  <a:gd name="T23" fmla="*/ 162182 h 61"/>
                  <a:gd name="T24" fmla="*/ 7074 w 63"/>
                  <a:gd name="T25" fmla="*/ 201105 h 61"/>
                  <a:gd name="T26" fmla="*/ 7074 w 63"/>
                  <a:gd name="T27" fmla="*/ 240029 h 61"/>
                  <a:gd name="T28" fmla="*/ 84887 w 63"/>
                  <a:gd name="T29" fmla="*/ 272465 h 61"/>
                  <a:gd name="T30" fmla="*/ 106109 w 63"/>
                  <a:gd name="T31" fmla="*/ 278952 h 61"/>
                  <a:gd name="T32" fmla="*/ 148552 w 63"/>
                  <a:gd name="T33" fmla="*/ 311389 h 61"/>
                  <a:gd name="T34" fmla="*/ 183922 w 63"/>
                  <a:gd name="T35" fmla="*/ 350312 h 61"/>
                  <a:gd name="T36" fmla="*/ 304179 w 63"/>
                  <a:gd name="T37" fmla="*/ 395723 h 61"/>
                  <a:gd name="T38" fmla="*/ 304179 w 63"/>
                  <a:gd name="T39" fmla="*/ 395723 h 61"/>
                  <a:gd name="T40" fmla="*/ 431509 w 63"/>
                  <a:gd name="T41" fmla="*/ 330850 h 61"/>
                  <a:gd name="T42" fmla="*/ 445657 w 63"/>
                  <a:gd name="T43" fmla="*/ 298414 h 6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3" h="61">
                    <a:moveTo>
                      <a:pt x="63" y="46"/>
                    </a:moveTo>
                    <a:cubicBezTo>
                      <a:pt x="63" y="43"/>
                      <a:pt x="60" y="41"/>
                      <a:pt x="58" y="40"/>
                    </a:cubicBezTo>
                    <a:cubicBezTo>
                      <a:pt x="57" y="39"/>
                      <a:pt x="56" y="38"/>
                      <a:pt x="55" y="37"/>
                    </a:cubicBezTo>
                    <a:cubicBezTo>
                      <a:pt x="54" y="35"/>
                      <a:pt x="53" y="33"/>
                      <a:pt x="53" y="30"/>
                    </a:cubicBezTo>
                    <a:cubicBezTo>
                      <a:pt x="53" y="26"/>
                      <a:pt x="53" y="22"/>
                      <a:pt x="50" y="19"/>
                    </a:cubicBezTo>
                    <a:cubicBezTo>
                      <a:pt x="48" y="16"/>
                      <a:pt x="46" y="14"/>
                      <a:pt x="44" y="13"/>
                    </a:cubicBezTo>
                    <a:cubicBezTo>
                      <a:pt x="41" y="11"/>
                      <a:pt x="39" y="9"/>
                      <a:pt x="37" y="6"/>
                    </a:cubicBezTo>
                    <a:cubicBezTo>
                      <a:pt x="35" y="2"/>
                      <a:pt x="32" y="0"/>
                      <a:pt x="29" y="0"/>
                    </a:cubicBezTo>
                    <a:cubicBezTo>
                      <a:pt x="26" y="0"/>
                      <a:pt x="23" y="2"/>
                      <a:pt x="20" y="6"/>
                    </a:cubicBezTo>
                    <a:cubicBezTo>
                      <a:pt x="18" y="9"/>
                      <a:pt x="18" y="13"/>
                      <a:pt x="17" y="16"/>
                    </a:cubicBezTo>
                    <a:cubicBezTo>
                      <a:pt x="17" y="19"/>
                      <a:pt x="16" y="23"/>
                      <a:pt x="14" y="24"/>
                    </a:cubicBezTo>
                    <a:cubicBezTo>
                      <a:pt x="13" y="25"/>
                      <a:pt x="12" y="25"/>
                      <a:pt x="10" y="25"/>
                    </a:cubicBezTo>
                    <a:cubicBezTo>
                      <a:pt x="7" y="26"/>
                      <a:pt x="3" y="27"/>
                      <a:pt x="1" y="31"/>
                    </a:cubicBezTo>
                    <a:cubicBezTo>
                      <a:pt x="0" y="34"/>
                      <a:pt x="1" y="36"/>
                      <a:pt x="1" y="37"/>
                    </a:cubicBezTo>
                    <a:cubicBezTo>
                      <a:pt x="3" y="41"/>
                      <a:pt x="8" y="41"/>
                      <a:pt x="12" y="42"/>
                    </a:cubicBezTo>
                    <a:cubicBezTo>
                      <a:pt x="13" y="42"/>
                      <a:pt x="14" y="42"/>
                      <a:pt x="15" y="43"/>
                    </a:cubicBezTo>
                    <a:cubicBezTo>
                      <a:pt x="18" y="43"/>
                      <a:pt x="19" y="46"/>
                      <a:pt x="21" y="48"/>
                    </a:cubicBezTo>
                    <a:cubicBezTo>
                      <a:pt x="22" y="50"/>
                      <a:pt x="24" y="52"/>
                      <a:pt x="26" y="54"/>
                    </a:cubicBezTo>
                    <a:cubicBezTo>
                      <a:pt x="27" y="54"/>
                      <a:pt x="37" y="61"/>
                      <a:pt x="43" y="61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48" y="61"/>
                      <a:pt x="59" y="53"/>
                      <a:pt x="61" y="51"/>
                    </a:cubicBezTo>
                    <a:cubicBezTo>
                      <a:pt x="63" y="49"/>
                      <a:pt x="63" y="47"/>
                      <a:pt x="63" y="4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08" name="Freeform 9"/>
              <p:cNvSpPr>
                <a:spLocks/>
              </p:cNvSpPr>
              <p:nvPr/>
            </p:nvSpPr>
            <p:spPr bwMode="auto">
              <a:xfrm>
                <a:off x="13836287" y="4442889"/>
                <a:ext cx="885977" cy="927401"/>
              </a:xfrm>
              <a:custGeom>
                <a:avLst/>
                <a:gdLst>
                  <a:gd name="T0" fmla="*/ 779660 w 125"/>
                  <a:gd name="T1" fmla="*/ 328455 h 144"/>
                  <a:gd name="T2" fmla="*/ 765484 w 125"/>
                  <a:gd name="T3" fmla="*/ 322014 h 144"/>
                  <a:gd name="T4" fmla="*/ 786748 w 125"/>
                  <a:gd name="T5" fmla="*/ 225410 h 144"/>
                  <a:gd name="T6" fmla="*/ 680430 w 125"/>
                  <a:gd name="T7" fmla="*/ 122365 h 144"/>
                  <a:gd name="T8" fmla="*/ 602464 w 125"/>
                  <a:gd name="T9" fmla="*/ 167447 h 144"/>
                  <a:gd name="T10" fmla="*/ 567025 w 125"/>
                  <a:gd name="T11" fmla="*/ 193209 h 144"/>
                  <a:gd name="T12" fmla="*/ 574113 w 125"/>
                  <a:gd name="T13" fmla="*/ 173888 h 144"/>
                  <a:gd name="T14" fmla="*/ 630816 w 125"/>
                  <a:gd name="T15" fmla="*/ 115925 h 144"/>
                  <a:gd name="T16" fmla="*/ 652079 w 125"/>
                  <a:gd name="T17" fmla="*/ 25761 h 144"/>
                  <a:gd name="T18" fmla="*/ 602464 w 125"/>
                  <a:gd name="T19" fmla="*/ 0 h 144"/>
                  <a:gd name="T20" fmla="*/ 531586 w 125"/>
                  <a:gd name="T21" fmla="*/ 6440 h 144"/>
                  <a:gd name="T22" fmla="*/ 432357 w 125"/>
                  <a:gd name="T23" fmla="*/ 12881 h 144"/>
                  <a:gd name="T24" fmla="*/ 382742 w 125"/>
                  <a:gd name="T25" fmla="*/ 19321 h 144"/>
                  <a:gd name="T26" fmla="*/ 255161 w 125"/>
                  <a:gd name="T27" fmla="*/ 57963 h 144"/>
                  <a:gd name="T28" fmla="*/ 184283 w 125"/>
                  <a:gd name="T29" fmla="*/ 115925 h 144"/>
                  <a:gd name="T30" fmla="*/ 191371 w 125"/>
                  <a:gd name="T31" fmla="*/ 148127 h 144"/>
                  <a:gd name="T32" fmla="*/ 99229 w 125"/>
                  <a:gd name="T33" fmla="*/ 186768 h 144"/>
                  <a:gd name="T34" fmla="*/ 56703 w 125"/>
                  <a:gd name="T35" fmla="*/ 244731 h 144"/>
                  <a:gd name="T36" fmla="*/ 134669 w 125"/>
                  <a:gd name="T37" fmla="*/ 302693 h 144"/>
                  <a:gd name="T38" fmla="*/ 148844 w 125"/>
                  <a:gd name="T39" fmla="*/ 309134 h 144"/>
                  <a:gd name="T40" fmla="*/ 85054 w 125"/>
                  <a:gd name="T41" fmla="*/ 334895 h 144"/>
                  <a:gd name="T42" fmla="*/ 120493 w 125"/>
                  <a:gd name="T43" fmla="*/ 392857 h 144"/>
                  <a:gd name="T44" fmla="*/ 170108 w 125"/>
                  <a:gd name="T45" fmla="*/ 392857 h 144"/>
                  <a:gd name="T46" fmla="*/ 198459 w 125"/>
                  <a:gd name="T47" fmla="*/ 392857 h 144"/>
                  <a:gd name="T48" fmla="*/ 262249 w 125"/>
                  <a:gd name="T49" fmla="*/ 405738 h 144"/>
                  <a:gd name="T50" fmla="*/ 276425 w 125"/>
                  <a:gd name="T51" fmla="*/ 405738 h 144"/>
                  <a:gd name="T52" fmla="*/ 304776 w 125"/>
                  <a:gd name="T53" fmla="*/ 405738 h 144"/>
                  <a:gd name="T54" fmla="*/ 240986 w 125"/>
                  <a:gd name="T55" fmla="*/ 412178 h 144"/>
                  <a:gd name="T56" fmla="*/ 120493 w 125"/>
                  <a:gd name="T57" fmla="*/ 405738 h 144"/>
                  <a:gd name="T58" fmla="*/ 21263 w 125"/>
                  <a:gd name="T59" fmla="*/ 463701 h 144"/>
                  <a:gd name="T60" fmla="*/ 127581 w 125"/>
                  <a:gd name="T61" fmla="*/ 598946 h 144"/>
                  <a:gd name="T62" fmla="*/ 269337 w 125"/>
                  <a:gd name="T63" fmla="*/ 656909 h 144"/>
                  <a:gd name="T64" fmla="*/ 354391 w 125"/>
                  <a:gd name="T65" fmla="*/ 676230 h 144"/>
                  <a:gd name="T66" fmla="*/ 425269 w 125"/>
                  <a:gd name="T67" fmla="*/ 708431 h 144"/>
                  <a:gd name="T68" fmla="*/ 467796 w 125"/>
                  <a:gd name="T69" fmla="*/ 740633 h 144"/>
                  <a:gd name="T70" fmla="*/ 474884 w 125"/>
                  <a:gd name="T71" fmla="*/ 792155 h 144"/>
                  <a:gd name="T72" fmla="*/ 382742 w 125"/>
                  <a:gd name="T73" fmla="*/ 747073 h 144"/>
                  <a:gd name="T74" fmla="*/ 134669 w 125"/>
                  <a:gd name="T75" fmla="*/ 676230 h 144"/>
                  <a:gd name="T76" fmla="*/ 99229 w 125"/>
                  <a:gd name="T77" fmla="*/ 669790 h 144"/>
                  <a:gd name="T78" fmla="*/ 0 w 125"/>
                  <a:gd name="T79" fmla="*/ 689110 h 144"/>
                  <a:gd name="T80" fmla="*/ 885977 w 125"/>
                  <a:gd name="T81" fmla="*/ 270492 h 14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25" h="144">
                    <a:moveTo>
                      <a:pt x="117" y="48"/>
                    </a:moveTo>
                    <a:cubicBezTo>
                      <a:pt x="115" y="50"/>
                      <a:pt x="112" y="51"/>
                      <a:pt x="110" y="51"/>
                    </a:cubicBezTo>
                    <a:cubicBezTo>
                      <a:pt x="109" y="51"/>
                      <a:pt x="109" y="51"/>
                      <a:pt x="108" y="51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08" y="50"/>
                      <a:pt x="109" y="48"/>
                      <a:pt x="109" y="47"/>
                    </a:cubicBezTo>
                    <a:cubicBezTo>
                      <a:pt x="111" y="44"/>
                      <a:pt x="114" y="40"/>
                      <a:pt x="111" y="35"/>
                    </a:cubicBezTo>
                    <a:cubicBezTo>
                      <a:pt x="110" y="34"/>
                      <a:pt x="110" y="33"/>
                      <a:pt x="109" y="31"/>
                    </a:cubicBezTo>
                    <a:cubicBezTo>
                      <a:pt x="106" y="26"/>
                      <a:pt x="103" y="19"/>
                      <a:pt x="96" y="19"/>
                    </a:cubicBezTo>
                    <a:cubicBezTo>
                      <a:pt x="95" y="19"/>
                      <a:pt x="95" y="19"/>
                      <a:pt x="95" y="19"/>
                    </a:cubicBezTo>
                    <a:cubicBezTo>
                      <a:pt x="90" y="20"/>
                      <a:pt x="87" y="23"/>
                      <a:pt x="85" y="26"/>
                    </a:cubicBezTo>
                    <a:cubicBezTo>
                      <a:pt x="83" y="30"/>
                      <a:pt x="83" y="30"/>
                      <a:pt x="80" y="30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79" y="30"/>
                      <a:pt x="79" y="30"/>
                      <a:pt x="78" y="30"/>
                    </a:cubicBezTo>
                    <a:cubicBezTo>
                      <a:pt x="79" y="29"/>
                      <a:pt x="80" y="28"/>
                      <a:pt x="81" y="27"/>
                    </a:cubicBezTo>
                    <a:cubicBezTo>
                      <a:pt x="82" y="27"/>
                      <a:pt x="82" y="27"/>
                      <a:pt x="83" y="26"/>
                    </a:cubicBezTo>
                    <a:cubicBezTo>
                      <a:pt x="86" y="24"/>
                      <a:pt x="88" y="21"/>
                      <a:pt x="89" y="18"/>
                    </a:cubicBezTo>
                    <a:cubicBezTo>
                      <a:pt x="90" y="17"/>
                      <a:pt x="91" y="16"/>
                      <a:pt x="92" y="14"/>
                    </a:cubicBezTo>
                    <a:cubicBezTo>
                      <a:pt x="94" y="12"/>
                      <a:pt x="94" y="8"/>
                      <a:pt x="92" y="4"/>
                    </a:cubicBezTo>
                    <a:cubicBezTo>
                      <a:pt x="91" y="2"/>
                      <a:pt x="89" y="0"/>
                      <a:pt x="87" y="0"/>
                    </a:cubicBezTo>
                    <a:cubicBezTo>
                      <a:pt x="86" y="0"/>
                      <a:pt x="85" y="0"/>
                      <a:pt x="85" y="0"/>
                    </a:cubicBezTo>
                    <a:cubicBezTo>
                      <a:pt x="83" y="0"/>
                      <a:pt x="81" y="0"/>
                      <a:pt x="79" y="0"/>
                    </a:cubicBezTo>
                    <a:cubicBezTo>
                      <a:pt x="77" y="1"/>
                      <a:pt x="76" y="1"/>
                      <a:pt x="75" y="1"/>
                    </a:cubicBezTo>
                    <a:cubicBezTo>
                      <a:pt x="71" y="1"/>
                      <a:pt x="67" y="2"/>
                      <a:pt x="6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60" y="2"/>
                      <a:pt x="59" y="2"/>
                    </a:cubicBezTo>
                    <a:cubicBezTo>
                      <a:pt x="57" y="3"/>
                      <a:pt x="56" y="3"/>
                      <a:pt x="54" y="3"/>
                    </a:cubicBezTo>
                    <a:cubicBezTo>
                      <a:pt x="49" y="4"/>
                      <a:pt x="44" y="6"/>
                      <a:pt x="40" y="8"/>
                    </a:cubicBezTo>
                    <a:cubicBezTo>
                      <a:pt x="39" y="8"/>
                      <a:pt x="37" y="9"/>
                      <a:pt x="36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2" y="11"/>
                      <a:pt x="26" y="13"/>
                      <a:pt x="26" y="18"/>
                    </a:cubicBezTo>
                    <a:cubicBezTo>
                      <a:pt x="26" y="20"/>
                      <a:pt x="26" y="21"/>
                      <a:pt x="27" y="22"/>
                    </a:cubicBezTo>
                    <a:cubicBezTo>
                      <a:pt x="27" y="22"/>
                      <a:pt x="27" y="22"/>
                      <a:pt x="27" y="23"/>
                    </a:cubicBezTo>
                    <a:cubicBezTo>
                      <a:pt x="26" y="24"/>
                      <a:pt x="26" y="24"/>
                      <a:pt x="24" y="24"/>
                    </a:cubicBezTo>
                    <a:cubicBezTo>
                      <a:pt x="19" y="25"/>
                      <a:pt x="17" y="27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1" y="31"/>
                      <a:pt x="9" y="34"/>
                      <a:pt x="8" y="38"/>
                    </a:cubicBezTo>
                    <a:cubicBezTo>
                      <a:pt x="7" y="45"/>
                      <a:pt x="14" y="46"/>
                      <a:pt x="17" y="47"/>
                    </a:cubicBezTo>
                    <a:cubicBezTo>
                      <a:pt x="18" y="47"/>
                      <a:pt x="18" y="47"/>
                      <a:pt x="19" y="47"/>
                    </a:cubicBezTo>
                    <a:cubicBezTo>
                      <a:pt x="20" y="47"/>
                      <a:pt x="21" y="48"/>
                      <a:pt x="21" y="48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0" y="48"/>
                      <a:pt x="19" y="48"/>
                      <a:pt x="18" y="48"/>
                    </a:cubicBezTo>
                    <a:cubicBezTo>
                      <a:pt x="17" y="48"/>
                      <a:pt x="13" y="48"/>
                      <a:pt x="12" y="52"/>
                    </a:cubicBezTo>
                    <a:cubicBezTo>
                      <a:pt x="11" y="53"/>
                      <a:pt x="11" y="55"/>
                      <a:pt x="12" y="57"/>
                    </a:cubicBezTo>
                    <a:cubicBezTo>
                      <a:pt x="13" y="59"/>
                      <a:pt x="15" y="61"/>
                      <a:pt x="17" y="61"/>
                    </a:cubicBezTo>
                    <a:cubicBezTo>
                      <a:pt x="18" y="61"/>
                      <a:pt x="19" y="62"/>
                      <a:pt x="21" y="62"/>
                    </a:cubicBezTo>
                    <a:cubicBezTo>
                      <a:pt x="22" y="62"/>
                      <a:pt x="23" y="61"/>
                      <a:pt x="24" y="61"/>
                    </a:cubicBezTo>
                    <a:cubicBezTo>
                      <a:pt x="26" y="61"/>
                      <a:pt x="27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9" y="61"/>
                      <a:pt x="30" y="61"/>
                      <a:pt x="31" y="62"/>
                    </a:cubicBezTo>
                    <a:cubicBezTo>
                      <a:pt x="33" y="62"/>
                      <a:pt x="35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8" y="63"/>
                      <a:pt x="38" y="63"/>
                      <a:pt x="39" y="63"/>
                    </a:cubicBezTo>
                    <a:cubicBezTo>
                      <a:pt x="40" y="63"/>
                      <a:pt x="40" y="63"/>
                      <a:pt x="41" y="63"/>
                    </a:cubicBezTo>
                    <a:cubicBezTo>
                      <a:pt x="42" y="63"/>
                      <a:pt x="42" y="63"/>
                      <a:pt x="43" y="63"/>
                    </a:cubicBezTo>
                    <a:cubicBezTo>
                      <a:pt x="41" y="63"/>
                      <a:pt x="38" y="64"/>
                      <a:pt x="35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2" y="64"/>
                      <a:pt x="29" y="64"/>
                      <a:pt x="26" y="63"/>
                    </a:cubicBezTo>
                    <a:cubicBezTo>
                      <a:pt x="23" y="63"/>
                      <a:pt x="20" y="63"/>
                      <a:pt x="17" y="63"/>
                    </a:cubicBezTo>
                    <a:cubicBezTo>
                      <a:pt x="15" y="63"/>
                      <a:pt x="13" y="63"/>
                      <a:pt x="11" y="63"/>
                    </a:cubicBezTo>
                    <a:cubicBezTo>
                      <a:pt x="7" y="64"/>
                      <a:pt x="4" y="68"/>
                      <a:pt x="3" y="72"/>
                    </a:cubicBezTo>
                    <a:cubicBezTo>
                      <a:pt x="1" y="77"/>
                      <a:pt x="4" y="81"/>
                      <a:pt x="6" y="84"/>
                    </a:cubicBezTo>
                    <a:cubicBezTo>
                      <a:pt x="10" y="89"/>
                      <a:pt x="12" y="91"/>
                      <a:pt x="18" y="93"/>
                    </a:cubicBezTo>
                    <a:cubicBezTo>
                      <a:pt x="22" y="94"/>
                      <a:pt x="25" y="96"/>
                      <a:pt x="30" y="99"/>
                    </a:cubicBezTo>
                    <a:cubicBezTo>
                      <a:pt x="32" y="101"/>
                      <a:pt x="35" y="101"/>
                      <a:pt x="38" y="102"/>
                    </a:cubicBezTo>
                    <a:cubicBezTo>
                      <a:pt x="40" y="102"/>
                      <a:pt x="41" y="103"/>
                      <a:pt x="43" y="103"/>
                    </a:cubicBezTo>
                    <a:cubicBezTo>
                      <a:pt x="45" y="104"/>
                      <a:pt x="48" y="104"/>
                      <a:pt x="50" y="105"/>
                    </a:cubicBezTo>
                    <a:cubicBezTo>
                      <a:pt x="52" y="105"/>
                      <a:pt x="54" y="105"/>
                      <a:pt x="56" y="106"/>
                    </a:cubicBezTo>
                    <a:cubicBezTo>
                      <a:pt x="57" y="106"/>
                      <a:pt x="59" y="108"/>
                      <a:pt x="60" y="110"/>
                    </a:cubicBezTo>
                    <a:cubicBezTo>
                      <a:pt x="61" y="111"/>
                      <a:pt x="62" y="112"/>
                      <a:pt x="63" y="112"/>
                    </a:cubicBezTo>
                    <a:cubicBezTo>
                      <a:pt x="64" y="113"/>
                      <a:pt x="65" y="114"/>
                      <a:pt x="66" y="115"/>
                    </a:cubicBezTo>
                    <a:cubicBezTo>
                      <a:pt x="69" y="117"/>
                      <a:pt x="71" y="119"/>
                      <a:pt x="71" y="120"/>
                    </a:cubicBezTo>
                    <a:cubicBezTo>
                      <a:pt x="70" y="122"/>
                      <a:pt x="70" y="123"/>
                      <a:pt x="67" y="123"/>
                    </a:cubicBezTo>
                    <a:cubicBezTo>
                      <a:pt x="66" y="123"/>
                      <a:pt x="66" y="123"/>
                      <a:pt x="65" y="123"/>
                    </a:cubicBezTo>
                    <a:cubicBezTo>
                      <a:pt x="61" y="122"/>
                      <a:pt x="57" y="119"/>
                      <a:pt x="54" y="116"/>
                    </a:cubicBezTo>
                    <a:cubicBezTo>
                      <a:pt x="51" y="115"/>
                      <a:pt x="49" y="113"/>
                      <a:pt x="46" y="111"/>
                    </a:cubicBezTo>
                    <a:cubicBezTo>
                      <a:pt x="38" y="107"/>
                      <a:pt x="28" y="106"/>
                      <a:pt x="19" y="105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5" y="104"/>
                      <a:pt x="15" y="104"/>
                      <a:pt x="14" y="104"/>
                    </a:cubicBezTo>
                    <a:cubicBezTo>
                      <a:pt x="12" y="104"/>
                      <a:pt x="11" y="104"/>
                      <a:pt x="9" y="105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91" y="144"/>
                      <a:pt x="91" y="144"/>
                      <a:pt x="91" y="144"/>
                    </a:cubicBezTo>
                    <a:cubicBezTo>
                      <a:pt x="125" y="42"/>
                      <a:pt x="125" y="42"/>
                      <a:pt x="125" y="42"/>
                    </a:cubicBezTo>
                    <a:lnTo>
                      <a:pt x="117" y="4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09" name="Freeform 10"/>
              <p:cNvSpPr>
                <a:spLocks/>
              </p:cNvSpPr>
              <p:nvPr/>
            </p:nvSpPr>
            <p:spPr bwMode="auto">
              <a:xfrm>
                <a:off x="14898392" y="3746124"/>
                <a:ext cx="418971" cy="514683"/>
              </a:xfrm>
              <a:custGeom>
                <a:avLst/>
                <a:gdLst>
                  <a:gd name="T0" fmla="*/ 404769 w 59"/>
                  <a:gd name="T1" fmla="*/ 263775 h 80"/>
                  <a:gd name="T2" fmla="*/ 326655 w 59"/>
                  <a:gd name="T3" fmla="*/ 218740 h 80"/>
                  <a:gd name="T4" fmla="*/ 284048 w 59"/>
                  <a:gd name="T5" fmla="*/ 244474 h 80"/>
                  <a:gd name="T6" fmla="*/ 284048 w 59"/>
                  <a:gd name="T7" fmla="*/ 250908 h 80"/>
                  <a:gd name="T8" fmla="*/ 284048 w 59"/>
                  <a:gd name="T9" fmla="*/ 244474 h 80"/>
                  <a:gd name="T10" fmla="*/ 276947 w 59"/>
                  <a:gd name="T11" fmla="*/ 238041 h 80"/>
                  <a:gd name="T12" fmla="*/ 276947 w 59"/>
                  <a:gd name="T13" fmla="*/ 218740 h 80"/>
                  <a:gd name="T14" fmla="*/ 269846 w 59"/>
                  <a:gd name="T15" fmla="*/ 205873 h 80"/>
                  <a:gd name="T16" fmla="*/ 255643 w 59"/>
                  <a:gd name="T17" fmla="*/ 205873 h 80"/>
                  <a:gd name="T18" fmla="*/ 248542 w 59"/>
                  <a:gd name="T19" fmla="*/ 205873 h 80"/>
                  <a:gd name="T20" fmla="*/ 255643 w 59"/>
                  <a:gd name="T21" fmla="*/ 199440 h 80"/>
                  <a:gd name="T22" fmla="*/ 269846 w 59"/>
                  <a:gd name="T23" fmla="*/ 167272 h 80"/>
                  <a:gd name="T24" fmla="*/ 255643 w 59"/>
                  <a:gd name="T25" fmla="*/ 128671 h 80"/>
                  <a:gd name="T26" fmla="*/ 255643 w 59"/>
                  <a:gd name="T27" fmla="*/ 122237 h 80"/>
                  <a:gd name="T28" fmla="*/ 248542 w 59"/>
                  <a:gd name="T29" fmla="*/ 83636 h 80"/>
                  <a:gd name="T30" fmla="*/ 262745 w 59"/>
                  <a:gd name="T31" fmla="*/ 77202 h 80"/>
                  <a:gd name="T32" fmla="*/ 284048 w 59"/>
                  <a:gd name="T33" fmla="*/ 51468 h 80"/>
                  <a:gd name="T34" fmla="*/ 276947 w 59"/>
                  <a:gd name="T35" fmla="*/ 12867 h 80"/>
                  <a:gd name="T36" fmla="*/ 241441 w 59"/>
                  <a:gd name="T37" fmla="*/ 0 h 80"/>
                  <a:gd name="T38" fmla="*/ 191732 w 59"/>
                  <a:gd name="T39" fmla="*/ 12867 h 80"/>
                  <a:gd name="T40" fmla="*/ 156226 w 59"/>
                  <a:gd name="T41" fmla="*/ 38601 h 80"/>
                  <a:gd name="T42" fmla="*/ 127822 w 59"/>
                  <a:gd name="T43" fmla="*/ 64335 h 80"/>
                  <a:gd name="T44" fmla="*/ 92316 w 59"/>
                  <a:gd name="T45" fmla="*/ 109370 h 80"/>
                  <a:gd name="T46" fmla="*/ 120720 w 59"/>
                  <a:gd name="T47" fmla="*/ 167272 h 80"/>
                  <a:gd name="T48" fmla="*/ 127822 w 59"/>
                  <a:gd name="T49" fmla="*/ 173706 h 80"/>
                  <a:gd name="T50" fmla="*/ 120720 w 59"/>
                  <a:gd name="T51" fmla="*/ 180139 h 80"/>
                  <a:gd name="T52" fmla="*/ 106518 w 59"/>
                  <a:gd name="T53" fmla="*/ 212307 h 80"/>
                  <a:gd name="T54" fmla="*/ 127822 w 59"/>
                  <a:gd name="T55" fmla="*/ 270209 h 80"/>
                  <a:gd name="T56" fmla="*/ 142024 w 59"/>
                  <a:gd name="T57" fmla="*/ 295943 h 80"/>
                  <a:gd name="T58" fmla="*/ 113619 w 59"/>
                  <a:gd name="T59" fmla="*/ 308810 h 80"/>
                  <a:gd name="T60" fmla="*/ 85214 w 59"/>
                  <a:gd name="T61" fmla="*/ 302376 h 80"/>
                  <a:gd name="T62" fmla="*/ 63911 w 59"/>
                  <a:gd name="T63" fmla="*/ 295943 h 80"/>
                  <a:gd name="T64" fmla="*/ 0 w 59"/>
                  <a:gd name="T65" fmla="*/ 488949 h 80"/>
                  <a:gd name="T66" fmla="*/ 35506 w 59"/>
                  <a:gd name="T67" fmla="*/ 482515 h 80"/>
                  <a:gd name="T68" fmla="*/ 71012 w 59"/>
                  <a:gd name="T69" fmla="*/ 476082 h 80"/>
                  <a:gd name="T70" fmla="*/ 99417 w 59"/>
                  <a:gd name="T71" fmla="*/ 476082 h 80"/>
                  <a:gd name="T72" fmla="*/ 106518 w 59"/>
                  <a:gd name="T73" fmla="*/ 476082 h 80"/>
                  <a:gd name="T74" fmla="*/ 120720 w 59"/>
                  <a:gd name="T75" fmla="*/ 482515 h 80"/>
                  <a:gd name="T76" fmla="*/ 142024 w 59"/>
                  <a:gd name="T77" fmla="*/ 495382 h 80"/>
                  <a:gd name="T78" fmla="*/ 184631 w 59"/>
                  <a:gd name="T79" fmla="*/ 501816 h 80"/>
                  <a:gd name="T80" fmla="*/ 198834 w 59"/>
                  <a:gd name="T81" fmla="*/ 501816 h 80"/>
                  <a:gd name="T82" fmla="*/ 255643 w 59"/>
                  <a:gd name="T83" fmla="*/ 514683 h 80"/>
                  <a:gd name="T84" fmla="*/ 255643 w 59"/>
                  <a:gd name="T85" fmla="*/ 514683 h 80"/>
                  <a:gd name="T86" fmla="*/ 340858 w 59"/>
                  <a:gd name="T87" fmla="*/ 476082 h 80"/>
                  <a:gd name="T88" fmla="*/ 397667 w 59"/>
                  <a:gd name="T89" fmla="*/ 366712 h 80"/>
                  <a:gd name="T90" fmla="*/ 404769 w 59"/>
                  <a:gd name="T91" fmla="*/ 263775 h 8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59" h="80">
                    <a:moveTo>
                      <a:pt x="57" y="41"/>
                    </a:moveTo>
                    <a:cubicBezTo>
                      <a:pt x="55" y="37"/>
                      <a:pt x="50" y="34"/>
                      <a:pt x="46" y="34"/>
                    </a:cubicBezTo>
                    <a:cubicBezTo>
                      <a:pt x="43" y="34"/>
                      <a:pt x="41" y="36"/>
                      <a:pt x="40" y="38"/>
                    </a:cubicBezTo>
                    <a:cubicBezTo>
                      <a:pt x="40" y="38"/>
                      <a:pt x="40" y="39"/>
                      <a:pt x="40" y="39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9" y="36"/>
                      <a:pt x="39" y="35"/>
                      <a:pt x="39" y="34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6" y="32"/>
                      <a:pt x="35" y="32"/>
                      <a:pt x="35" y="32"/>
                    </a:cubicBezTo>
                    <a:cubicBezTo>
                      <a:pt x="35" y="31"/>
                      <a:pt x="35" y="31"/>
                      <a:pt x="36" y="31"/>
                    </a:cubicBezTo>
                    <a:cubicBezTo>
                      <a:pt x="36" y="30"/>
                      <a:pt x="37" y="28"/>
                      <a:pt x="38" y="26"/>
                    </a:cubicBezTo>
                    <a:cubicBezTo>
                      <a:pt x="38" y="24"/>
                      <a:pt x="37" y="22"/>
                      <a:pt x="36" y="20"/>
                    </a:cubicBezTo>
                    <a:cubicBezTo>
                      <a:pt x="36" y="20"/>
                      <a:pt x="36" y="19"/>
                      <a:pt x="36" y="19"/>
                    </a:cubicBezTo>
                    <a:cubicBezTo>
                      <a:pt x="35" y="15"/>
                      <a:pt x="35" y="14"/>
                      <a:pt x="35" y="13"/>
                    </a:cubicBezTo>
                    <a:cubicBezTo>
                      <a:pt x="36" y="13"/>
                      <a:pt x="36" y="12"/>
                      <a:pt x="37" y="12"/>
                    </a:cubicBezTo>
                    <a:cubicBezTo>
                      <a:pt x="38" y="11"/>
                      <a:pt x="39" y="10"/>
                      <a:pt x="40" y="8"/>
                    </a:cubicBezTo>
                    <a:cubicBezTo>
                      <a:pt x="40" y="5"/>
                      <a:pt x="40" y="3"/>
                      <a:pt x="39" y="2"/>
                    </a:cubicBezTo>
                    <a:cubicBezTo>
                      <a:pt x="38" y="0"/>
                      <a:pt x="36" y="0"/>
                      <a:pt x="34" y="0"/>
                    </a:cubicBezTo>
                    <a:cubicBezTo>
                      <a:pt x="32" y="0"/>
                      <a:pt x="29" y="0"/>
                      <a:pt x="27" y="2"/>
                    </a:cubicBezTo>
                    <a:cubicBezTo>
                      <a:pt x="25" y="3"/>
                      <a:pt x="24" y="5"/>
                      <a:pt x="22" y="6"/>
                    </a:cubicBezTo>
                    <a:cubicBezTo>
                      <a:pt x="21" y="7"/>
                      <a:pt x="20" y="9"/>
                      <a:pt x="18" y="10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3" y="20"/>
                      <a:pt x="14" y="23"/>
                      <a:pt x="17" y="26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8"/>
                      <a:pt x="17" y="28"/>
                    </a:cubicBezTo>
                    <a:cubicBezTo>
                      <a:pt x="17" y="29"/>
                      <a:pt x="15" y="30"/>
                      <a:pt x="15" y="33"/>
                    </a:cubicBezTo>
                    <a:cubicBezTo>
                      <a:pt x="14" y="37"/>
                      <a:pt x="16" y="40"/>
                      <a:pt x="18" y="42"/>
                    </a:cubicBezTo>
                    <a:cubicBezTo>
                      <a:pt x="19" y="44"/>
                      <a:pt x="20" y="45"/>
                      <a:pt x="20" y="46"/>
                    </a:cubicBezTo>
                    <a:cubicBezTo>
                      <a:pt x="20" y="48"/>
                      <a:pt x="17" y="48"/>
                      <a:pt x="16" y="48"/>
                    </a:cubicBezTo>
                    <a:cubicBezTo>
                      <a:pt x="15" y="48"/>
                      <a:pt x="13" y="48"/>
                      <a:pt x="12" y="47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6" y="75"/>
                      <a:pt x="8" y="75"/>
                      <a:pt x="10" y="74"/>
                    </a:cubicBezTo>
                    <a:cubicBezTo>
                      <a:pt x="11" y="74"/>
                      <a:pt x="13" y="74"/>
                      <a:pt x="14" y="74"/>
                    </a:cubicBezTo>
                    <a:cubicBezTo>
                      <a:pt x="15" y="74"/>
                      <a:pt x="15" y="74"/>
                      <a:pt x="15" y="74"/>
                    </a:cubicBezTo>
                    <a:cubicBezTo>
                      <a:pt x="16" y="74"/>
                      <a:pt x="16" y="74"/>
                      <a:pt x="17" y="75"/>
                    </a:cubicBezTo>
                    <a:cubicBezTo>
                      <a:pt x="18" y="76"/>
                      <a:pt x="19" y="76"/>
                      <a:pt x="20" y="77"/>
                    </a:cubicBezTo>
                    <a:cubicBezTo>
                      <a:pt x="22" y="78"/>
                      <a:pt x="24" y="78"/>
                      <a:pt x="26" y="78"/>
                    </a:cubicBezTo>
                    <a:cubicBezTo>
                      <a:pt x="27" y="78"/>
                      <a:pt x="28" y="78"/>
                      <a:pt x="28" y="78"/>
                    </a:cubicBezTo>
                    <a:cubicBezTo>
                      <a:pt x="31" y="79"/>
                      <a:pt x="34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40" y="80"/>
                      <a:pt x="44" y="78"/>
                      <a:pt x="48" y="74"/>
                    </a:cubicBezTo>
                    <a:cubicBezTo>
                      <a:pt x="52" y="69"/>
                      <a:pt x="55" y="63"/>
                      <a:pt x="56" y="57"/>
                    </a:cubicBezTo>
                    <a:cubicBezTo>
                      <a:pt x="57" y="52"/>
                      <a:pt x="59" y="47"/>
                      <a:pt x="57" y="4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0" name="Freeform 11"/>
              <p:cNvSpPr>
                <a:spLocks/>
              </p:cNvSpPr>
              <p:nvPr/>
            </p:nvSpPr>
            <p:spPr bwMode="auto">
              <a:xfrm>
                <a:off x="14351328" y="3719419"/>
                <a:ext cx="221494" cy="155376"/>
              </a:xfrm>
              <a:custGeom>
                <a:avLst/>
                <a:gdLst>
                  <a:gd name="T0" fmla="*/ 185769 w 31"/>
                  <a:gd name="T1" fmla="*/ 0 h 24"/>
                  <a:gd name="T2" fmla="*/ 64305 w 31"/>
                  <a:gd name="T3" fmla="*/ 38844 h 24"/>
                  <a:gd name="T4" fmla="*/ 64305 w 31"/>
                  <a:gd name="T5" fmla="*/ 38844 h 24"/>
                  <a:gd name="T6" fmla="*/ 7145 w 31"/>
                  <a:gd name="T7" fmla="*/ 77688 h 24"/>
                  <a:gd name="T8" fmla="*/ 14290 w 31"/>
                  <a:gd name="T9" fmla="*/ 116532 h 24"/>
                  <a:gd name="T10" fmla="*/ 50015 w 31"/>
                  <a:gd name="T11" fmla="*/ 155376 h 24"/>
                  <a:gd name="T12" fmla="*/ 64305 w 31"/>
                  <a:gd name="T13" fmla="*/ 155376 h 24"/>
                  <a:gd name="T14" fmla="*/ 64305 w 31"/>
                  <a:gd name="T15" fmla="*/ 155376 h 24"/>
                  <a:gd name="T16" fmla="*/ 121464 w 31"/>
                  <a:gd name="T17" fmla="*/ 129480 h 24"/>
                  <a:gd name="T18" fmla="*/ 128609 w 31"/>
                  <a:gd name="T19" fmla="*/ 123006 h 24"/>
                  <a:gd name="T20" fmla="*/ 207204 w 31"/>
                  <a:gd name="T21" fmla="*/ 25896 h 24"/>
                  <a:gd name="T22" fmla="*/ 221494 w 31"/>
                  <a:gd name="T23" fmla="*/ 0 h 24"/>
                  <a:gd name="T24" fmla="*/ 185769 w 31"/>
                  <a:gd name="T25" fmla="*/ 0 h 2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1" h="24">
                    <a:moveTo>
                      <a:pt x="26" y="0"/>
                    </a:moveTo>
                    <a:cubicBezTo>
                      <a:pt x="20" y="1"/>
                      <a:pt x="13" y="4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6" y="7"/>
                      <a:pt x="3" y="9"/>
                      <a:pt x="1" y="12"/>
                    </a:cubicBezTo>
                    <a:cubicBezTo>
                      <a:pt x="0" y="13"/>
                      <a:pt x="0" y="16"/>
                      <a:pt x="2" y="18"/>
                    </a:cubicBezTo>
                    <a:cubicBezTo>
                      <a:pt x="3" y="20"/>
                      <a:pt x="5" y="23"/>
                      <a:pt x="7" y="24"/>
                    </a:cubicBezTo>
                    <a:cubicBezTo>
                      <a:pt x="8" y="24"/>
                      <a:pt x="8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2" y="24"/>
                      <a:pt x="15" y="21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24" y="14"/>
                      <a:pt x="28" y="9"/>
                      <a:pt x="29" y="4"/>
                    </a:cubicBezTo>
                    <a:cubicBezTo>
                      <a:pt x="31" y="0"/>
                      <a:pt x="31" y="0"/>
                      <a:pt x="31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1" name="Freeform 12"/>
              <p:cNvSpPr>
                <a:spLocks/>
              </p:cNvSpPr>
              <p:nvPr/>
            </p:nvSpPr>
            <p:spPr bwMode="auto">
              <a:xfrm>
                <a:off x="15925805" y="3629592"/>
                <a:ext cx="248180" cy="143237"/>
              </a:xfrm>
              <a:custGeom>
                <a:avLst/>
                <a:gdLst>
                  <a:gd name="T0" fmla="*/ 233998 w 35"/>
                  <a:gd name="T1" fmla="*/ 45575 h 22"/>
                  <a:gd name="T2" fmla="*/ 184362 w 35"/>
                  <a:gd name="T3" fmla="*/ 19532 h 22"/>
                  <a:gd name="T4" fmla="*/ 177271 w 35"/>
                  <a:gd name="T5" fmla="*/ 19532 h 22"/>
                  <a:gd name="T6" fmla="*/ 148908 w 35"/>
                  <a:gd name="T7" fmla="*/ 13022 h 22"/>
                  <a:gd name="T8" fmla="*/ 99272 w 35"/>
                  <a:gd name="T9" fmla="*/ 0 h 22"/>
                  <a:gd name="T10" fmla="*/ 70909 w 35"/>
                  <a:gd name="T11" fmla="*/ 6511 h 22"/>
                  <a:gd name="T12" fmla="*/ 14182 w 35"/>
                  <a:gd name="T13" fmla="*/ 91151 h 22"/>
                  <a:gd name="T14" fmla="*/ 99272 w 35"/>
                  <a:gd name="T15" fmla="*/ 123705 h 22"/>
                  <a:gd name="T16" fmla="*/ 120545 w 35"/>
                  <a:gd name="T17" fmla="*/ 130215 h 22"/>
                  <a:gd name="T18" fmla="*/ 141817 w 35"/>
                  <a:gd name="T19" fmla="*/ 136726 h 22"/>
                  <a:gd name="T20" fmla="*/ 177271 w 35"/>
                  <a:gd name="T21" fmla="*/ 143237 h 22"/>
                  <a:gd name="T22" fmla="*/ 226907 w 35"/>
                  <a:gd name="T23" fmla="*/ 110683 h 22"/>
                  <a:gd name="T24" fmla="*/ 226907 w 35"/>
                  <a:gd name="T25" fmla="*/ 104172 h 22"/>
                  <a:gd name="T26" fmla="*/ 233998 w 35"/>
                  <a:gd name="T27" fmla="*/ 45575 h 2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5" h="22">
                    <a:moveTo>
                      <a:pt x="33" y="7"/>
                    </a:moveTo>
                    <a:cubicBezTo>
                      <a:pt x="32" y="4"/>
                      <a:pt x="28" y="3"/>
                      <a:pt x="26" y="3"/>
                    </a:cubicBezTo>
                    <a:cubicBezTo>
                      <a:pt x="26" y="3"/>
                      <a:pt x="25" y="3"/>
                      <a:pt x="25" y="3"/>
                    </a:cubicBezTo>
                    <a:cubicBezTo>
                      <a:pt x="24" y="3"/>
                      <a:pt x="22" y="2"/>
                      <a:pt x="21" y="2"/>
                    </a:cubicBezTo>
                    <a:cubicBezTo>
                      <a:pt x="19" y="1"/>
                      <a:pt x="17" y="0"/>
                      <a:pt x="14" y="0"/>
                    </a:cubicBezTo>
                    <a:cubicBezTo>
                      <a:pt x="13" y="0"/>
                      <a:pt x="11" y="1"/>
                      <a:pt x="10" y="1"/>
                    </a:cubicBezTo>
                    <a:cubicBezTo>
                      <a:pt x="6" y="3"/>
                      <a:pt x="0" y="8"/>
                      <a:pt x="2" y="14"/>
                    </a:cubicBezTo>
                    <a:cubicBezTo>
                      <a:pt x="3" y="19"/>
                      <a:pt x="10" y="19"/>
                      <a:pt x="14" y="19"/>
                    </a:cubicBezTo>
                    <a:cubicBezTo>
                      <a:pt x="15" y="20"/>
                      <a:pt x="17" y="20"/>
                      <a:pt x="17" y="20"/>
                    </a:cubicBezTo>
                    <a:cubicBezTo>
                      <a:pt x="18" y="20"/>
                      <a:pt x="19" y="20"/>
                      <a:pt x="20" y="21"/>
                    </a:cubicBezTo>
                    <a:cubicBezTo>
                      <a:pt x="22" y="21"/>
                      <a:pt x="24" y="22"/>
                      <a:pt x="25" y="22"/>
                    </a:cubicBezTo>
                    <a:cubicBezTo>
                      <a:pt x="28" y="22"/>
                      <a:pt x="30" y="20"/>
                      <a:pt x="32" y="17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3" y="13"/>
                      <a:pt x="35" y="10"/>
                      <a:pt x="33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2" name="Freeform 13"/>
              <p:cNvSpPr>
                <a:spLocks/>
              </p:cNvSpPr>
              <p:nvPr/>
            </p:nvSpPr>
            <p:spPr bwMode="auto">
              <a:xfrm>
                <a:off x="17017264" y="4629825"/>
                <a:ext cx="461669" cy="276764"/>
              </a:xfrm>
              <a:custGeom>
                <a:avLst/>
                <a:gdLst>
                  <a:gd name="T0" fmla="*/ 177565 w 65"/>
                  <a:gd name="T1" fmla="*/ 276764 h 43"/>
                  <a:gd name="T2" fmla="*/ 156257 w 65"/>
                  <a:gd name="T3" fmla="*/ 276764 h 43"/>
                  <a:gd name="T4" fmla="*/ 106539 w 65"/>
                  <a:gd name="T5" fmla="*/ 231709 h 43"/>
                  <a:gd name="T6" fmla="*/ 99436 w 65"/>
                  <a:gd name="T7" fmla="*/ 193091 h 43"/>
                  <a:gd name="T8" fmla="*/ 92334 w 65"/>
                  <a:gd name="T9" fmla="*/ 173782 h 43"/>
                  <a:gd name="T10" fmla="*/ 71026 w 65"/>
                  <a:gd name="T11" fmla="*/ 167346 h 43"/>
                  <a:gd name="T12" fmla="*/ 14205 w 65"/>
                  <a:gd name="T13" fmla="*/ 109418 h 43"/>
                  <a:gd name="T14" fmla="*/ 21308 w 65"/>
                  <a:gd name="T15" fmla="*/ 12873 h 43"/>
                  <a:gd name="T16" fmla="*/ 56821 w 65"/>
                  <a:gd name="T17" fmla="*/ 0 h 43"/>
                  <a:gd name="T18" fmla="*/ 113642 w 65"/>
                  <a:gd name="T19" fmla="*/ 12873 h 43"/>
                  <a:gd name="T20" fmla="*/ 142052 w 65"/>
                  <a:gd name="T21" fmla="*/ 19309 h 43"/>
                  <a:gd name="T22" fmla="*/ 149155 w 65"/>
                  <a:gd name="T23" fmla="*/ 19309 h 43"/>
                  <a:gd name="T24" fmla="*/ 191770 w 65"/>
                  <a:gd name="T25" fmla="*/ 12873 h 43"/>
                  <a:gd name="T26" fmla="*/ 255694 w 65"/>
                  <a:gd name="T27" fmla="*/ 0 h 43"/>
                  <a:gd name="T28" fmla="*/ 362233 w 65"/>
                  <a:gd name="T29" fmla="*/ 64364 h 43"/>
                  <a:gd name="T30" fmla="*/ 362233 w 65"/>
                  <a:gd name="T31" fmla="*/ 70800 h 43"/>
                  <a:gd name="T32" fmla="*/ 397746 w 65"/>
                  <a:gd name="T33" fmla="*/ 96546 h 43"/>
                  <a:gd name="T34" fmla="*/ 447464 w 65"/>
                  <a:gd name="T35" fmla="*/ 154473 h 43"/>
                  <a:gd name="T36" fmla="*/ 454566 w 65"/>
                  <a:gd name="T37" fmla="*/ 199528 h 43"/>
                  <a:gd name="T38" fmla="*/ 383540 w 65"/>
                  <a:gd name="T39" fmla="*/ 225273 h 43"/>
                  <a:gd name="T40" fmla="*/ 348027 w 65"/>
                  <a:gd name="T41" fmla="*/ 225273 h 43"/>
                  <a:gd name="T42" fmla="*/ 319617 w 65"/>
                  <a:gd name="T43" fmla="*/ 225273 h 43"/>
                  <a:gd name="T44" fmla="*/ 277001 w 65"/>
                  <a:gd name="T45" fmla="*/ 231709 h 43"/>
                  <a:gd name="T46" fmla="*/ 255694 w 65"/>
                  <a:gd name="T47" fmla="*/ 244582 h 43"/>
                  <a:gd name="T48" fmla="*/ 177565 w 65"/>
                  <a:gd name="T49" fmla="*/ 276764 h 4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5" h="43">
                    <a:moveTo>
                      <a:pt x="25" y="43"/>
                    </a:moveTo>
                    <a:cubicBezTo>
                      <a:pt x="24" y="43"/>
                      <a:pt x="23" y="43"/>
                      <a:pt x="22" y="43"/>
                    </a:cubicBezTo>
                    <a:cubicBezTo>
                      <a:pt x="18" y="42"/>
                      <a:pt x="16" y="39"/>
                      <a:pt x="15" y="36"/>
                    </a:cubicBezTo>
                    <a:cubicBezTo>
                      <a:pt x="14" y="34"/>
                      <a:pt x="14" y="32"/>
                      <a:pt x="14" y="30"/>
                    </a:cubicBezTo>
                    <a:cubicBezTo>
                      <a:pt x="14" y="29"/>
                      <a:pt x="14" y="28"/>
                      <a:pt x="13" y="27"/>
                    </a:cubicBezTo>
                    <a:cubicBezTo>
                      <a:pt x="13" y="26"/>
                      <a:pt x="12" y="26"/>
                      <a:pt x="10" y="26"/>
                    </a:cubicBezTo>
                    <a:cubicBezTo>
                      <a:pt x="4" y="25"/>
                      <a:pt x="3" y="20"/>
                      <a:pt x="2" y="17"/>
                    </a:cubicBezTo>
                    <a:cubicBezTo>
                      <a:pt x="1" y="12"/>
                      <a:pt x="0" y="6"/>
                      <a:pt x="3" y="2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11" y="0"/>
                      <a:pt x="14" y="1"/>
                      <a:pt x="16" y="2"/>
                    </a:cubicBezTo>
                    <a:cubicBezTo>
                      <a:pt x="18" y="2"/>
                      <a:pt x="19" y="3"/>
                      <a:pt x="20" y="3"/>
                    </a:cubicBezTo>
                    <a:cubicBezTo>
                      <a:pt x="20" y="3"/>
                      <a:pt x="21" y="3"/>
                      <a:pt x="21" y="3"/>
                    </a:cubicBezTo>
                    <a:cubicBezTo>
                      <a:pt x="23" y="3"/>
                      <a:pt x="25" y="2"/>
                      <a:pt x="27" y="2"/>
                    </a:cubicBezTo>
                    <a:cubicBezTo>
                      <a:pt x="30" y="1"/>
                      <a:pt x="33" y="0"/>
                      <a:pt x="36" y="0"/>
                    </a:cubicBezTo>
                    <a:cubicBezTo>
                      <a:pt x="43" y="1"/>
                      <a:pt x="47" y="5"/>
                      <a:pt x="51" y="10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2" y="12"/>
                      <a:pt x="54" y="14"/>
                      <a:pt x="56" y="15"/>
                    </a:cubicBezTo>
                    <a:cubicBezTo>
                      <a:pt x="58" y="18"/>
                      <a:pt x="61" y="21"/>
                      <a:pt x="63" y="24"/>
                    </a:cubicBezTo>
                    <a:cubicBezTo>
                      <a:pt x="65" y="27"/>
                      <a:pt x="65" y="30"/>
                      <a:pt x="64" y="31"/>
                    </a:cubicBezTo>
                    <a:cubicBezTo>
                      <a:pt x="62" y="34"/>
                      <a:pt x="59" y="35"/>
                      <a:pt x="54" y="35"/>
                    </a:cubicBezTo>
                    <a:cubicBezTo>
                      <a:pt x="52" y="35"/>
                      <a:pt x="51" y="35"/>
                      <a:pt x="49" y="35"/>
                    </a:cubicBezTo>
                    <a:cubicBezTo>
                      <a:pt x="48" y="35"/>
                      <a:pt x="46" y="35"/>
                      <a:pt x="45" y="35"/>
                    </a:cubicBezTo>
                    <a:cubicBezTo>
                      <a:pt x="42" y="35"/>
                      <a:pt x="40" y="35"/>
                      <a:pt x="39" y="36"/>
                    </a:cubicBezTo>
                    <a:cubicBezTo>
                      <a:pt x="38" y="37"/>
                      <a:pt x="37" y="37"/>
                      <a:pt x="36" y="38"/>
                    </a:cubicBezTo>
                    <a:cubicBezTo>
                      <a:pt x="33" y="41"/>
                      <a:pt x="29" y="43"/>
                      <a:pt x="25" y="4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3" name="Freeform 12"/>
              <p:cNvSpPr>
                <a:spLocks/>
              </p:cNvSpPr>
              <p:nvPr/>
            </p:nvSpPr>
            <p:spPr bwMode="auto">
              <a:xfrm>
                <a:off x="16238032" y="3699997"/>
                <a:ext cx="149442" cy="148093"/>
              </a:xfrm>
              <a:custGeom>
                <a:avLst/>
                <a:gdLst>
                  <a:gd name="T0" fmla="*/ 113861 w 21"/>
                  <a:gd name="T1" fmla="*/ 12878 h 23"/>
                  <a:gd name="T2" fmla="*/ 71163 w 21"/>
                  <a:gd name="T3" fmla="*/ 0 h 23"/>
                  <a:gd name="T4" fmla="*/ 14233 w 21"/>
                  <a:gd name="T5" fmla="*/ 25755 h 23"/>
                  <a:gd name="T6" fmla="*/ 7116 w 21"/>
                  <a:gd name="T7" fmla="*/ 90144 h 23"/>
                  <a:gd name="T8" fmla="*/ 85395 w 21"/>
                  <a:gd name="T9" fmla="*/ 148093 h 23"/>
                  <a:gd name="T10" fmla="*/ 92512 w 21"/>
                  <a:gd name="T11" fmla="*/ 148093 h 23"/>
                  <a:gd name="T12" fmla="*/ 142326 w 21"/>
                  <a:gd name="T13" fmla="*/ 115899 h 23"/>
                  <a:gd name="T14" fmla="*/ 113861 w 21"/>
                  <a:gd name="T15" fmla="*/ 12878 h 2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" h="23">
                    <a:moveTo>
                      <a:pt x="16" y="2"/>
                    </a:moveTo>
                    <a:cubicBezTo>
                      <a:pt x="14" y="1"/>
                      <a:pt x="12" y="0"/>
                      <a:pt x="10" y="0"/>
                    </a:cubicBezTo>
                    <a:cubicBezTo>
                      <a:pt x="7" y="0"/>
                      <a:pt x="4" y="1"/>
                      <a:pt x="2" y="4"/>
                    </a:cubicBezTo>
                    <a:cubicBezTo>
                      <a:pt x="0" y="7"/>
                      <a:pt x="0" y="10"/>
                      <a:pt x="1" y="14"/>
                    </a:cubicBezTo>
                    <a:cubicBezTo>
                      <a:pt x="3" y="17"/>
                      <a:pt x="7" y="23"/>
                      <a:pt x="12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6" y="23"/>
                      <a:pt x="18" y="21"/>
                      <a:pt x="20" y="18"/>
                    </a:cubicBezTo>
                    <a:cubicBezTo>
                      <a:pt x="21" y="12"/>
                      <a:pt x="19" y="5"/>
                      <a:pt x="16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4" name="Freeform 13"/>
              <p:cNvSpPr>
                <a:spLocks/>
              </p:cNvSpPr>
              <p:nvPr/>
            </p:nvSpPr>
            <p:spPr bwMode="auto">
              <a:xfrm>
                <a:off x="15877770" y="3823812"/>
                <a:ext cx="1267587" cy="716187"/>
              </a:xfrm>
              <a:custGeom>
                <a:avLst/>
                <a:gdLst>
                  <a:gd name="T0" fmla="*/ 1225098 w 179"/>
                  <a:gd name="T1" fmla="*/ 477458 h 111"/>
                  <a:gd name="T2" fmla="*/ 1210935 w 179"/>
                  <a:gd name="T3" fmla="*/ 432293 h 111"/>
                  <a:gd name="T4" fmla="*/ 1154283 w 179"/>
                  <a:gd name="T5" fmla="*/ 348415 h 111"/>
                  <a:gd name="T6" fmla="*/ 1062224 w 179"/>
                  <a:gd name="T7" fmla="*/ 322607 h 111"/>
                  <a:gd name="T8" fmla="*/ 948920 w 179"/>
                  <a:gd name="T9" fmla="*/ 322607 h 111"/>
                  <a:gd name="T10" fmla="*/ 920594 w 179"/>
                  <a:gd name="T11" fmla="*/ 329059 h 111"/>
                  <a:gd name="T12" fmla="*/ 878105 w 179"/>
                  <a:gd name="T13" fmla="*/ 322607 h 111"/>
                  <a:gd name="T14" fmla="*/ 736475 w 179"/>
                  <a:gd name="T15" fmla="*/ 412937 h 111"/>
                  <a:gd name="T16" fmla="*/ 701068 w 179"/>
                  <a:gd name="T17" fmla="*/ 432293 h 111"/>
                  <a:gd name="T18" fmla="*/ 665660 w 179"/>
                  <a:gd name="T19" fmla="*/ 406485 h 111"/>
                  <a:gd name="T20" fmla="*/ 616090 w 179"/>
                  <a:gd name="T21" fmla="*/ 419389 h 111"/>
                  <a:gd name="T22" fmla="*/ 587764 w 179"/>
                  <a:gd name="T23" fmla="*/ 412937 h 111"/>
                  <a:gd name="T24" fmla="*/ 545275 w 179"/>
                  <a:gd name="T25" fmla="*/ 400032 h 111"/>
                  <a:gd name="T26" fmla="*/ 531112 w 179"/>
                  <a:gd name="T27" fmla="*/ 361320 h 111"/>
                  <a:gd name="T28" fmla="*/ 460297 w 179"/>
                  <a:gd name="T29" fmla="*/ 200016 h 111"/>
                  <a:gd name="T30" fmla="*/ 439052 w 179"/>
                  <a:gd name="T31" fmla="*/ 200016 h 111"/>
                  <a:gd name="T32" fmla="*/ 424889 w 179"/>
                  <a:gd name="T33" fmla="*/ 174208 h 111"/>
                  <a:gd name="T34" fmla="*/ 361156 w 179"/>
                  <a:gd name="T35" fmla="*/ 109686 h 111"/>
                  <a:gd name="T36" fmla="*/ 311586 w 179"/>
                  <a:gd name="T37" fmla="*/ 129043 h 111"/>
                  <a:gd name="T38" fmla="*/ 290341 w 179"/>
                  <a:gd name="T39" fmla="*/ 141947 h 111"/>
                  <a:gd name="T40" fmla="*/ 269097 w 179"/>
                  <a:gd name="T41" fmla="*/ 135495 h 111"/>
                  <a:gd name="T42" fmla="*/ 269097 w 179"/>
                  <a:gd name="T43" fmla="*/ 109686 h 111"/>
                  <a:gd name="T44" fmla="*/ 191200 w 179"/>
                  <a:gd name="T45" fmla="*/ 58069 h 111"/>
                  <a:gd name="T46" fmla="*/ 155793 w 179"/>
                  <a:gd name="T47" fmla="*/ 32261 h 111"/>
                  <a:gd name="T48" fmla="*/ 92059 w 179"/>
                  <a:gd name="T49" fmla="*/ 0 h 111"/>
                  <a:gd name="T50" fmla="*/ 21244 w 179"/>
                  <a:gd name="T51" fmla="*/ 103234 h 111"/>
                  <a:gd name="T52" fmla="*/ 49570 w 179"/>
                  <a:gd name="T53" fmla="*/ 154851 h 111"/>
                  <a:gd name="T54" fmla="*/ 77896 w 179"/>
                  <a:gd name="T55" fmla="*/ 212920 h 111"/>
                  <a:gd name="T56" fmla="*/ 155793 w 179"/>
                  <a:gd name="T57" fmla="*/ 251633 h 111"/>
                  <a:gd name="T58" fmla="*/ 226608 w 179"/>
                  <a:gd name="T59" fmla="*/ 238729 h 111"/>
                  <a:gd name="T60" fmla="*/ 254934 w 179"/>
                  <a:gd name="T61" fmla="*/ 277442 h 111"/>
                  <a:gd name="T62" fmla="*/ 276178 w 179"/>
                  <a:gd name="T63" fmla="*/ 322607 h 111"/>
                  <a:gd name="T64" fmla="*/ 290341 w 179"/>
                  <a:gd name="T65" fmla="*/ 419389 h 111"/>
                  <a:gd name="T66" fmla="*/ 283260 w 179"/>
                  <a:gd name="T67" fmla="*/ 490362 h 111"/>
                  <a:gd name="T68" fmla="*/ 290341 w 179"/>
                  <a:gd name="T69" fmla="*/ 561336 h 111"/>
                  <a:gd name="T70" fmla="*/ 346993 w 179"/>
                  <a:gd name="T71" fmla="*/ 671022 h 111"/>
                  <a:gd name="T72" fmla="*/ 375319 w 179"/>
                  <a:gd name="T73" fmla="*/ 664570 h 111"/>
                  <a:gd name="T74" fmla="*/ 389482 w 179"/>
                  <a:gd name="T75" fmla="*/ 658118 h 111"/>
                  <a:gd name="T76" fmla="*/ 403645 w 179"/>
                  <a:gd name="T77" fmla="*/ 664570 h 111"/>
                  <a:gd name="T78" fmla="*/ 431971 w 179"/>
                  <a:gd name="T79" fmla="*/ 677474 h 111"/>
                  <a:gd name="T80" fmla="*/ 474460 w 179"/>
                  <a:gd name="T81" fmla="*/ 703283 h 111"/>
                  <a:gd name="T82" fmla="*/ 538193 w 179"/>
                  <a:gd name="T83" fmla="*/ 664570 h 111"/>
                  <a:gd name="T84" fmla="*/ 594845 w 179"/>
                  <a:gd name="T85" fmla="*/ 716187 h 111"/>
                  <a:gd name="T86" fmla="*/ 616090 w 179"/>
                  <a:gd name="T87" fmla="*/ 709735 h 111"/>
                  <a:gd name="T88" fmla="*/ 729394 w 179"/>
                  <a:gd name="T89" fmla="*/ 690378 h 111"/>
                  <a:gd name="T90" fmla="*/ 757720 w 179"/>
                  <a:gd name="T91" fmla="*/ 690378 h 111"/>
                  <a:gd name="T92" fmla="*/ 807290 w 179"/>
                  <a:gd name="T93" fmla="*/ 677474 h 111"/>
                  <a:gd name="T94" fmla="*/ 842698 w 179"/>
                  <a:gd name="T95" fmla="*/ 683926 h 111"/>
                  <a:gd name="T96" fmla="*/ 913512 w 179"/>
                  <a:gd name="T97" fmla="*/ 683926 h 111"/>
                  <a:gd name="T98" fmla="*/ 956001 w 179"/>
                  <a:gd name="T99" fmla="*/ 638761 h 111"/>
                  <a:gd name="T100" fmla="*/ 984327 w 179"/>
                  <a:gd name="T101" fmla="*/ 658118 h 111"/>
                  <a:gd name="T102" fmla="*/ 1097631 w 179"/>
                  <a:gd name="T103" fmla="*/ 671022 h 111"/>
                  <a:gd name="T104" fmla="*/ 1140120 w 179"/>
                  <a:gd name="T105" fmla="*/ 658118 h 111"/>
                  <a:gd name="T106" fmla="*/ 1189691 w 179"/>
                  <a:gd name="T107" fmla="*/ 632309 h 111"/>
                  <a:gd name="T108" fmla="*/ 1203854 w 179"/>
                  <a:gd name="T109" fmla="*/ 580692 h 111"/>
                  <a:gd name="T110" fmla="*/ 1246343 w 179"/>
                  <a:gd name="T111" fmla="*/ 554884 h 11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179" h="111">
                    <a:moveTo>
                      <a:pt x="178" y="80"/>
                    </a:moveTo>
                    <a:cubicBezTo>
                      <a:pt x="178" y="78"/>
                      <a:pt x="176" y="75"/>
                      <a:pt x="173" y="74"/>
                    </a:cubicBezTo>
                    <a:cubicBezTo>
                      <a:pt x="172" y="73"/>
                      <a:pt x="171" y="72"/>
                      <a:pt x="171" y="70"/>
                    </a:cubicBezTo>
                    <a:cubicBezTo>
                      <a:pt x="171" y="69"/>
                      <a:pt x="171" y="68"/>
                      <a:pt x="171" y="67"/>
                    </a:cubicBezTo>
                    <a:cubicBezTo>
                      <a:pt x="171" y="66"/>
                      <a:pt x="171" y="65"/>
                      <a:pt x="170" y="64"/>
                    </a:cubicBezTo>
                    <a:cubicBezTo>
                      <a:pt x="170" y="61"/>
                      <a:pt x="169" y="56"/>
                      <a:pt x="163" y="54"/>
                    </a:cubicBezTo>
                    <a:cubicBezTo>
                      <a:pt x="162" y="54"/>
                      <a:pt x="161" y="54"/>
                      <a:pt x="160" y="53"/>
                    </a:cubicBezTo>
                    <a:cubicBezTo>
                      <a:pt x="156" y="52"/>
                      <a:pt x="153" y="52"/>
                      <a:pt x="150" y="50"/>
                    </a:cubicBezTo>
                    <a:cubicBezTo>
                      <a:pt x="147" y="49"/>
                      <a:pt x="145" y="48"/>
                      <a:pt x="143" y="48"/>
                    </a:cubicBezTo>
                    <a:cubicBezTo>
                      <a:pt x="140" y="48"/>
                      <a:pt x="137" y="49"/>
                      <a:pt x="134" y="50"/>
                    </a:cubicBezTo>
                    <a:cubicBezTo>
                      <a:pt x="134" y="51"/>
                      <a:pt x="133" y="51"/>
                      <a:pt x="133" y="51"/>
                    </a:cubicBezTo>
                    <a:cubicBezTo>
                      <a:pt x="132" y="51"/>
                      <a:pt x="131" y="51"/>
                      <a:pt x="130" y="51"/>
                    </a:cubicBezTo>
                    <a:cubicBezTo>
                      <a:pt x="129" y="50"/>
                      <a:pt x="127" y="50"/>
                      <a:pt x="126" y="50"/>
                    </a:cubicBezTo>
                    <a:cubicBezTo>
                      <a:pt x="125" y="50"/>
                      <a:pt x="125" y="50"/>
                      <a:pt x="124" y="50"/>
                    </a:cubicBezTo>
                    <a:cubicBezTo>
                      <a:pt x="118" y="51"/>
                      <a:pt x="112" y="56"/>
                      <a:pt x="107" y="60"/>
                    </a:cubicBezTo>
                    <a:cubicBezTo>
                      <a:pt x="106" y="62"/>
                      <a:pt x="105" y="63"/>
                      <a:pt x="104" y="64"/>
                    </a:cubicBezTo>
                    <a:cubicBezTo>
                      <a:pt x="103" y="64"/>
                      <a:pt x="103" y="64"/>
                      <a:pt x="103" y="64"/>
                    </a:cubicBezTo>
                    <a:cubicBezTo>
                      <a:pt x="102" y="65"/>
                      <a:pt x="100" y="67"/>
                      <a:pt x="99" y="67"/>
                    </a:cubicBezTo>
                    <a:cubicBezTo>
                      <a:pt x="98" y="67"/>
                      <a:pt x="98" y="67"/>
                      <a:pt x="98" y="66"/>
                    </a:cubicBezTo>
                    <a:cubicBezTo>
                      <a:pt x="97" y="65"/>
                      <a:pt x="96" y="63"/>
                      <a:pt x="94" y="63"/>
                    </a:cubicBezTo>
                    <a:cubicBezTo>
                      <a:pt x="93" y="63"/>
                      <a:pt x="93" y="63"/>
                      <a:pt x="92" y="63"/>
                    </a:cubicBezTo>
                    <a:cubicBezTo>
                      <a:pt x="90" y="63"/>
                      <a:pt x="89" y="64"/>
                      <a:pt x="87" y="65"/>
                    </a:cubicBezTo>
                    <a:cubicBezTo>
                      <a:pt x="87" y="65"/>
                      <a:pt x="86" y="65"/>
                      <a:pt x="85" y="65"/>
                    </a:cubicBezTo>
                    <a:cubicBezTo>
                      <a:pt x="85" y="65"/>
                      <a:pt x="84" y="65"/>
                      <a:pt x="83" y="64"/>
                    </a:cubicBezTo>
                    <a:cubicBezTo>
                      <a:pt x="82" y="63"/>
                      <a:pt x="81" y="62"/>
                      <a:pt x="78" y="62"/>
                    </a:cubicBezTo>
                    <a:cubicBezTo>
                      <a:pt x="78" y="62"/>
                      <a:pt x="78" y="62"/>
                      <a:pt x="77" y="62"/>
                    </a:cubicBezTo>
                    <a:cubicBezTo>
                      <a:pt x="76" y="62"/>
                      <a:pt x="75" y="62"/>
                      <a:pt x="74" y="62"/>
                    </a:cubicBezTo>
                    <a:cubicBezTo>
                      <a:pt x="74" y="60"/>
                      <a:pt x="75" y="58"/>
                      <a:pt x="75" y="56"/>
                    </a:cubicBezTo>
                    <a:cubicBezTo>
                      <a:pt x="77" y="49"/>
                      <a:pt x="79" y="42"/>
                      <a:pt x="72" y="34"/>
                    </a:cubicBezTo>
                    <a:cubicBezTo>
                      <a:pt x="70" y="31"/>
                      <a:pt x="67" y="31"/>
                      <a:pt x="65" y="31"/>
                    </a:cubicBezTo>
                    <a:cubicBezTo>
                      <a:pt x="64" y="31"/>
                      <a:pt x="64" y="31"/>
                      <a:pt x="63" y="31"/>
                    </a:cubicBezTo>
                    <a:cubicBezTo>
                      <a:pt x="63" y="31"/>
                      <a:pt x="62" y="31"/>
                      <a:pt x="62" y="31"/>
                    </a:cubicBezTo>
                    <a:cubicBezTo>
                      <a:pt x="61" y="31"/>
                      <a:pt x="61" y="31"/>
                      <a:pt x="60" y="31"/>
                    </a:cubicBezTo>
                    <a:cubicBezTo>
                      <a:pt x="60" y="30"/>
                      <a:pt x="60" y="30"/>
                      <a:pt x="60" y="27"/>
                    </a:cubicBezTo>
                    <a:cubicBezTo>
                      <a:pt x="60" y="26"/>
                      <a:pt x="60" y="24"/>
                      <a:pt x="59" y="23"/>
                    </a:cubicBezTo>
                    <a:cubicBezTo>
                      <a:pt x="58" y="19"/>
                      <a:pt x="55" y="17"/>
                      <a:pt x="51" y="17"/>
                    </a:cubicBezTo>
                    <a:cubicBezTo>
                      <a:pt x="51" y="17"/>
                      <a:pt x="50" y="17"/>
                      <a:pt x="50" y="17"/>
                    </a:cubicBezTo>
                    <a:cubicBezTo>
                      <a:pt x="47" y="18"/>
                      <a:pt x="46" y="19"/>
                      <a:pt x="44" y="20"/>
                    </a:cubicBezTo>
                    <a:cubicBezTo>
                      <a:pt x="44" y="21"/>
                      <a:pt x="43" y="21"/>
                      <a:pt x="43" y="22"/>
                    </a:cubicBezTo>
                    <a:cubicBezTo>
                      <a:pt x="42" y="22"/>
                      <a:pt x="42" y="22"/>
                      <a:pt x="41" y="22"/>
                    </a:cubicBezTo>
                    <a:cubicBezTo>
                      <a:pt x="40" y="22"/>
                      <a:pt x="39" y="22"/>
                      <a:pt x="39" y="22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21"/>
                      <a:pt x="38" y="21"/>
                      <a:pt x="38" y="20"/>
                    </a:cubicBezTo>
                    <a:cubicBezTo>
                      <a:pt x="38" y="19"/>
                      <a:pt x="38" y="18"/>
                      <a:pt x="38" y="17"/>
                    </a:cubicBezTo>
                    <a:cubicBezTo>
                      <a:pt x="37" y="14"/>
                      <a:pt x="35" y="12"/>
                      <a:pt x="31" y="10"/>
                    </a:cubicBezTo>
                    <a:cubicBezTo>
                      <a:pt x="30" y="9"/>
                      <a:pt x="29" y="9"/>
                      <a:pt x="27" y="9"/>
                    </a:cubicBezTo>
                    <a:cubicBezTo>
                      <a:pt x="26" y="8"/>
                      <a:pt x="25" y="8"/>
                      <a:pt x="25" y="8"/>
                    </a:cubicBezTo>
                    <a:cubicBezTo>
                      <a:pt x="23" y="7"/>
                      <a:pt x="23" y="6"/>
                      <a:pt x="22" y="5"/>
                    </a:cubicBezTo>
                    <a:cubicBezTo>
                      <a:pt x="22" y="5"/>
                      <a:pt x="21" y="4"/>
                      <a:pt x="21" y="3"/>
                    </a:cubicBezTo>
                    <a:cubicBezTo>
                      <a:pt x="19" y="1"/>
                      <a:pt x="16" y="0"/>
                      <a:pt x="13" y="0"/>
                    </a:cubicBezTo>
                    <a:cubicBezTo>
                      <a:pt x="9" y="0"/>
                      <a:pt x="4" y="3"/>
                      <a:pt x="2" y="7"/>
                    </a:cubicBezTo>
                    <a:cubicBezTo>
                      <a:pt x="0" y="10"/>
                      <a:pt x="1" y="13"/>
                      <a:pt x="3" y="16"/>
                    </a:cubicBezTo>
                    <a:cubicBezTo>
                      <a:pt x="4" y="18"/>
                      <a:pt x="5" y="20"/>
                      <a:pt x="6" y="22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8" y="25"/>
                      <a:pt x="8" y="26"/>
                      <a:pt x="8" y="27"/>
                    </a:cubicBezTo>
                    <a:cubicBezTo>
                      <a:pt x="8" y="29"/>
                      <a:pt x="9" y="31"/>
                      <a:pt x="11" y="33"/>
                    </a:cubicBezTo>
                    <a:cubicBezTo>
                      <a:pt x="13" y="35"/>
                      <a:pt x="16" y="39"/>
                      <a:pt x="21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9"/>
                      <a:pt x="25" y="38"/>
                      <a:pt x="27" y="38"/>
                    </a:cubicBezTo>
                    <a:cubicBezTo>
                      <a:pt x="28" y="37"/>
                      <a:pt x="31" y="37"/>
                      <a:pt x="32" y="37"/>
                    </a:cubicBezTo>
                    <a:cubicBezTo>
                      <a:pt x="33" y="37"/>
                      <a:pt x="34" y="37"/>
                      <a:pt x="35" y="38"/>
                    </a:cubicBezTo>
                    <a:cubicBezTo>
                      <a:pt x="35" y="38"/>
                      <a:pt x="36" y="41"/>
                      <a:pt x="36" y="43"/>
                    </a:cubicBezTo>
                    <a:cubicBezTo>
                      <a:pt x="37" y="44"/>
                      <a:pt x="37" y="46"/>
                      <a:pt x="37" y="47"/>
                    </a:cubicBezTo>
                    <a:cubicBezTo>
                      <a:pt x="38" y="48"/>
                      <a:pt x="38" y="49"/>
                      <a:pt x="39" y="50"/>
                    </a:cubicBezTo>
                    <a:cubicBezTo>
                      <a:pt x="41" y="54"/>
                      <a:pt x="43" y="58"/>
                      <a:pt x="42" y="62"/>
                    </a:cubicBezTo>
                    <a:cubicBezTo>
                      <a:pt x="42" y="63"/>
                      <a:pt x="42" y="64"/>
                      <a:pt x="41" y="65"/>
                    </a:cubicBezTo>
                    <a:cubicBezTo>
                      <a:pt x="41" y="67"/>
                      <a:pt x="40" y="68"/>
                      <a:pt x="40" y="69"/>
                    </a:cubicBezTo>
                    <a:cubicBezTo>
                      <a:pt x="40" y="72"/>
                      <a:pt x="40" y="74"/>
                      <a:pt x="40" y="76"/>
                    </a:cubicBezTo>
                    <a:cubicBezTo>
                      <a:pt x="40" y="77"/>
                      <a:pt x="40" y="78"/>
                      <a:pt x="40" y="78"/>
                    </a:cubicBezTo>
                    <a:cubicBezTo>
                      <a:pt x="40" y="81"/>
                      <a:pt x="41" y="84"/>
                      <a:pt x="41" y="87"/>
                    </a:cubicBezTo>
                    <a:cubicBezTo>
                      <a:pt x="42" y="89"/>
                      <a:pt x="42" y="92"/>
                      <a:pt x="42" y="94"/>
                    </a:cubicBezTo>
                    <a:cubicBezTo>
                      <a:pt x="42" y="97"/>
                      <a:pt x="42" y="103"/>
                      <a:pt x="49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51" y="104"/>
                      <a:pt x="53" y="103"/>
                      <a:pt x="53" y="103"/>
                    </a:cubicBezTo>
                    <a:cubicBezTo>
                      <a:pt x="54" y="103"/>
                      <a:pt x="54" y="102"/>
                      <a:pt x="54" y="102"/>
                    </a:cubicBezTo>
                    <a:cubicBezTo>
                      <a:pt x="54" y="102"/>
                      <a:pt x="54" y="102"/>
                      <a:pt x="55" y="102"/>
                    </a:cubicBezTo>
                    <a:cubicBezTo>
                      <a:pt x="55" y="102"/>
                      <a:pt x="55" y="102"/>
                      <a:pt x="56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8" y="103"/>
                      <a:pt x="59" y="104"/>
                      <a:pt x="60" y="104"/>
                    </a:cubicBezTo>
                    <a:cubicBezTo>
                      <a:pt x="60" y="104"/>
                      <a:pt x="60" y="105"/>
                      <a:pt x="61" y="105"/>
                    </a:cubicBezTo>
                    <a:cubicBezTo>
                      <a:pt x="61" y="106"/>
                      <a:pt x="62" y="107"/>
                      <a:pt x="63" y="107"/>
                    </a:cubicBezTo>
                    <a:cubicBezTo>
                      <a:pt x="64" y="108"/>
                      <a:pt x="66" y="109"/>
                      <a:pt x="67" y="109"/>
                    </a:cubicBezTo>
                    <a:cubicBezTo>
                      <a:pt x="70" y="109"/>
                      <a:pt x="73" y="107"/>
                      <a:pt x="75" y="105"/>
                    </a:cubicBezTo>
                    <a:cubicBezTo>
                      <a:pt x="76" y="104"/>
                      <a:pt x="76" y="104"/>
                      <a:pt x="76" y="103"/>
                    </a:cubicBezTo>
                    <a:cubicBezTo>
                      <a:pt x="76" y="104"/>
                      <a:pt x="76" y="105"/>
                      <a:pt x="77" y="106"/>
                    </a:cubicBezTo>
                    <a:cubicBezTo>
                      <a:pt x="77" y="108"/>
                      <a:pt x="79" y="111"/>
                      <a:pt x="84" y="111"/>
                    </a:cubicBezTo>
                    <a:cubicBezTo>
                      <a:pt x="85" y="111"/>
                      <a:pt x="86" y="110"/>
                      <a:pt x="87" y="110"/>
                    </a:cubicBezTo>
                    <a:cubicBezTo>
                      <a:pt x="87" y="110"/>
                      <a:pt x="87" y="110"/>
                      <a:pt x="87" y="110"/>
                    </a:cubicBezTo>
                    <a:cubicBezTo>
                      <a:pt x="90" y="110"/>
                      <a:pt x="92" y="109"/>
                      <a:pt x="95" y="108"/>
                    </a:cubicBezTo>
                    <a:cubicBezTo>
                      <a:pt x="98" y="108"/>
                      <a:pt x="100" y="107"/>
                      <a:pt x="103" y="107"/>
                    </a:cubicBezTo>
                    <a:cubicBezTo>
                      <a:pt x="103" y="107"/>
                      <a:pt x="103" y="107"/>
                      <a:pt x="104" y="107"/>
                    </a:cubicBezTo>
                    <a:cubicBezTo>
                      <a:pt x="105" y="107"/>
                      <a:pt x="106" y="107"/>
                      <a:pt x="107" y="107"/>
                    </a:cubicBezTo>
                    <a:cubicBezTo>
                      <a:pt x="109" y="107"/>
                      <a:pt x="111" y="107"/>
                      <a:pt x="113" y="106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5" y="105"/>
                      <a:pt x="115" y="105"/>
                      <a:pt x="115" y="106"/>
                    </a:cubicBezTo>
                    <a:cubicBezTo>
                      <a:pt x="116" y="106"/>
                      <a:pt x="117" y="106"/>
                      <a:pt x="119" y="106"/>
                    </a:cubicBezTo>
                    <a:cubicBezTo>
                      <a:pt x="119" y="107"/>
                      <a:pt x="120" y="107"/>
                      <a:pt x="121" y="107"/>
                    </a:cubicBezTo>
                    <a:cubicBezTo>
                      <a:pt x="124" y="107"/>
                      <a:pt x="127" y="106"/>
                      <a:pt x="129" y="106"/>
                    </a:cubicBezTo>
                    <a:cubicBezTo>
                      <a:pt x="132" y="105"/>
                      <a:pt x="133" y="103"/>
                      <a:pt x="134" y="101"/>
                    </a:cubicBezTo>
                    <a:cubicBezTo>
                      <a:pt x="134" y="100"/>
                      <a:pt x="135" y="100"/>
                      <a:pt x="135" y="99"/>
                    </a:cubicBezTo>
                    <a:cubicBezTo>
                      <a:pt x="135" y="100"/>
                      <a:pt x="136" y="100"/>
                      <a:pt x="136" y="100"/>
                    </a:cubicBezTo>
                    <a:cubicBezTo>
                      <a:pt x="137" y="101"/>
                      <a:pt x="138" y="102"/>
                      <a:pt x="139" y="102"/>
                    </a:cubicBezTo>
                    <a:cubicBezTo>
                      <a:pt x="143" y="104"/>
                      <a:pt x="147" y="105"/>
                      <a:pt x="151" y="105"/>
                    </a:cubicBezTo>
                    <a:cubicBezTo>
                      <a:pt x="152" y="105"/>
                      <a:pt x="154" y="104"/>
                      <a:pt x="155" y="104"/>
                    </a:cubicBezTo>
                    <a:cubicBezTo>
                      <a:pt x="157" y="104"/>
                      <a:pt x="159" y="103"/>
                      <a:pt x="160" y="102"/>
                    </a:cubicBezTo>
                    <a:cubicBezTo>
                      <a:pt x="160" y="102"/>
                      <a:pt x="161" y="102"/>
                      <a:pt x="161" y="102"/>
                    </a:cubicBezTo>
                    <a:cubicBezTo>
                      <a:pt x="161" y="101"/>
                      <a:pt x="162" y="101"/>
                      <a:pt x="163" y="101"/>
                    </a:cubicBezTo>
                    <a:cubicBezTo>
                      <a:pt x="164" y="101"/>
                      <a:pt x="166" y="100"/>
                      <a:pt x="168" y="98"/>
                    </a:cubicBezTo>
                    <a:cubicBezTo>
                      <a:pt x="169" y="96"/>
                      <a:pt x="170" y="94"/>
                      <a:pt x="170" y="93"/>
                    </a:cubicBezTo>
                    <a:cubicBezTo>
                      <a:pt x="170" y="92"/>
                      <a:pt x="170" y="91"/>
                      <a:pt x="170" y="90"/>
                    </a:cubicBezTo>
                    <a:cubicBezTo>
                      <a:pt x="170" y="90"/>
                      <a:pt x="171" y="89"/>
                      <a:pt x="172" y="89"/>
                    </a:cubicBezTo>
                    <a:cubicBezTo>
                      <a:pt x="174" y="88"/>
                      <a:pt x="175" y="87"/>
                      <a:pt x="176" y="86"/>
                    </a:cubicBezTo>
                    <a:cubicBezTo>
                      <a:pt x="178" y="84"/>
                      <a:pt x="179" y="82"/>
                      <a:pt x="178" y="8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5" name="Freeform 14"/>
              <p:cNvSpPr>
                <a:spLocks/>
              </p:cNvSpPr>
              <p:nvPr/>
            </p:nvSpPr>
            <p:spPr bwMode="auto">
              <a:xfrm>
                <a:off x="15840410" y="4204969"/>
                <a:ext cx="277535" cy="281619"/>
              </a:xfrm>
              <a:custGeom>
                <a:avLst/>
                <a:gdLst>
                  <a:gd name="T0" fmla="*/ 270419 w 39"/>
                  <a:gd name="T1" fmla="*/ 140810 h 44"/>
                  <a:gd name="T2" fmla="*/ 263302 w 39"/>
                  <a:gd name="T3" fmla="*/ 121608 h 44"/>
                  <a:gd name="T4" fmla="*/ 263302 w 39"/>
                  <a:gd name="T5" fmla="*/ 115208 h 44"/>
                  <a:gd name="T6" fmla="*/ 241954 w 39"/>
                  <a:gd name="T7" fmla="*/ 51203 h 44"/>
                  <a:gd name="T8" fmla="*/ 192140 w 39"/>
                  <a:gd name="T9" fmla="*/ 6400 h 44"/>
                  <a:gd name="T10" fmla="*/ 156558 w 39"/>
                  <a:gd name="T11" fmla="*/ 0 h 44"/>
                  <a:gd name="T12" fmla="*/ 85395 w 39"/>
                  <a:gd name="T13" fmla="*/ 19201 h 44"/>
                  <a:gd name="T14" fmla="*/ 56930 w 39"/>
                  <a:gd name="T15" fmla="*/ 64004 h 44"/>
                  <a:gd name="T16" fmla="*/ 42698 w 39"/>
                  <a:gd name="T17" fmla="*/ 89606 h 44"/>
                  <a:gd name="T18" fmla="*/ 35581 w 39"/>
                  <a:gd name="T19" fmla="*/ 96006 h 44"/>
                  <a:gd name="T20" fmla="*/ 14233 w 39"/>
                  <a:gd name="T21" fmla="*/ 166411 h 44"/>
                  <a:gd name="T22" fmla="*/ 42698 w 39"/>
                  <a:gd name="T23" fmla="*/ 198413 h 44"/>
                  <a:gd name="T24" fmla="*/ 56930 w 39"/>
                  <a:gd name="T25" fmla="*/ 211214 h 44"/>
                  <a:gd name="T26" fmla="*/ 99628 w 39"/>
                  <a:gd name="T27" fmla="*/ 243216 h 44"/>
                  <a:gd name="T28" fmla="*/ 135209 w 39"/>
                  <a:gd name="T29" fmla="*/ 262418 h 44"/>
                  <a:gd name="T30" fmla="*/ 156558 w 39"/>
                  <a:gd name="T31" fmla="*/ 275219 h 44"/>
                  <a:gd name="T32" fmla="*/ 192140 w 39"/>
                  <a:gd name="T33" fmla="*/ 281619 h 44"/>
                  <a:gd name="T34" fmla="*/ 234837 w 39"/>
                  <a:gd name="T35" fmla="*/ 275219 h 44"/>
                  <a:gd name="T36" fmla="*/ 270419 w 39"/>
                  <a:gd name="T37" fmla="*/ 230416 h 44"/>
                  <a:gd name="T38" fmla="*/ 270419 w 39"/>
                  <a:gd name="T39" fmla="*/ 140810 h 4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9" h="44">
                    <a:moveTo>
                      <a:pt x="38" y="22"/>
                    </a:moveTo>
                    <a:cubicBezTo>
                      <a:pt x="38" y="21"/>
                      <a:pt x="37" y="20"/>
                      <a:pt x="37" y="19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6" y="15"/>
                      <a:pt x="36" y="11"/>
                      <a:pt x="34" y="8"/>
                    </a:cubicBezTo>
                    <a:cubicBezTo>
                      <a:pt x="33" y="5"/>
                      <a:pt x="30" y="2"/>
                      <a:pt x="27" y="1"/>
                    </a:cubicBezTo>
                    <a:cubicBezTo>
                      <a:pt x="26" y="0"/>
                      <a:pt x="24" y="0"/>
                      <a:pt x="22" y="0"/>
                    </a:cubicBezTo>
                    <a:cubicBezTo>
                      <a:pt x="19" y="0"/>
                      <a:pt x="14" y="1"/>
                      <a:pt x="12" y="3"/>
                    </a:cubicBezTo>
                    <a:cubicBezTo>
                      <a:pt x="10" y="5"/>
                      <a:pt x="9" y="8"/>
                      <a:pt x="8" y="10"/>
                    </a:cubicBezTo>
                    <a:cubicBezTo>
                      <a:pt x="8" y="11"/>
                      <a:pt x="7" y="13"/>
                      <a:pt x="6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" y="17"/>
                      <a:pt x="0" y="21"/>
                      <a:pt x="2" y="26"/>
                    </a:cubicBezTo>
                    <a:cubicBezTo>
                      <a:pt x="3" y="29"/>
                      <a:pt x="5" y="30"/>
                      <a:pt x="6" y="31"/>
                    </a:cubicBezTo>
                    <a:cubicBezTo>
                      <a:pt x="7" y="32"/>
                      <a:pt x="8" y="32"/>
                      <a:pt x="8" y="33"/>
                    </a:cubicBezTo>
                    <a:cubicBezTo>
                      <a:pt x="10" y="35"/>
                      <a:pt x="12" y="37"/>
                      <a:pt x="14" y="38"/>
                    </a:cubicBezTo>
                    <a:cubicBezTo>
                      <a:pt x="16" y="40"/>
                      <a:pt x="18" y="41"/>
                      <a:pt x="19" y="41"/>
                    </a:cubicBezTo>
                    <a:cubicBezTo>
                      <a:pt x="20" y="42"/>
                      <a:pt x="21" y="42"/>
                      <a:pt x="22" y="43"/>
                    </a:cubicBezTo>
                    <a:cubicBezTo>
                      <a:pt x="24" y="44"/>
                      <a:pt x="26" y="44"/>
                      <a:pt x="27" y="44"/>
                    </a:cubicBezTo>
                    <a:cubicBezTo>
                      <a:pt x="29" y="44"/>
                      <a:pt x="31" y="44"/>
                      <a:pt x="33" y="43"/>
                    </a:cubicBezTo>
                    <a:cubicBezTo>
                      <a:pt x="35" y="41"/>
                      <a:pt x="37" y="39"/>
                      <a:pt x="38" y="36"/>
                    </a:cubicBezTo>
                    <a:cubicBezTo>
                      <a:pt x="39" y="31"/>
                      <a:pt x="38" y="26"/>
                      <a:pt x="38" y="2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6" name="Freeform 15"/>
              <p:cNvSpPr>
                <a:spLocks/>
              </p:cNvSpPr>
              <p:nvPr/>
            </p:nvSpPr>
            <p:spPr bwMode="auto">
              <a:xfrm>
                <a:off x="15733666" y="5700464"/>
                <a:ext cx="106744" cy="101966"/>
              </a:xfrm>
              <a:custGeom>
                <a:avLst/>
                <a:gdLst>
                  <a:gd name="T0" fmla="*/ 71163 w 15"/>
                  <a:gd name="T1" fmla="*/ 6373 h 16"/>
                  <a:gd name="T2" fmla="*/ 42698 w 15"/>
                  <a:gd name="T3" fmla="*/ 0 h 16"/>
                  <a:gd name="T4" fmla="*/ 7116 w 15"/>
                  <a:gd name="T5" fmla="*/ 12746 h 16"/>
                  <a:gd name="T6" fmla="*/ 0 w 15"/>
                  <a:gd name="T7" fmla="*/ 44610 h 16"/>
                  <a:gd name="T8" fmla="*/ 71163 w 15"/>
                  <a:gd name="T9" fmla="*/ 101966 h 16"/>
                  <a:gd name="T10" fmla="*/ 71163 w 15"/>
                  <a:gd name="T11" fmla="*/ 101966 h 16"/>
                  <a:gd name="T12" fmla="*/ 85395 w 15"/>
                  <a:gd name="T13" fmla="*/ 101966 h 16"/>
                  <a:gd name="T14" fmla="*/ 106744 w 15"/>
                  <a:gd name="T15" fmla="*/ 63729 h 16"/>
                  <a:gd name="T16" fmla="*/ 71163 w 15"/>
                  <a:gd name="T17" fmla="*/ 6373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" h="16">
                    <a:moveTo>
                      <a:pt x="10" y="1"/>
                    </a:moveTo>
                    <a:cubicBezTo>
                      <a:pt x="9" y="1"/>
                      <a:pt x="7" y="0"/>
                      <a:pt x="6" y="0"/>
                    </a:cubicBezTo>
                    <a:cubicBezTo>
                      <a:pt x="4" y="0"/>
                      <a:pt x="3" y="1"/>
                      <a:pt x="1" y="2"/>
                    </a:cubicBezTo>
                    <a:cubicBezTo>
                      <a:pt x="0" y="4"/>
                      <a:pt x="0" y="5"/>
                      <a:pt x="0" y="7"/>
                    </a:cubicBezTo>
                    <a:cubicBezTo>
                      <a:pt x="1" y="11"/>
                      <a:pt x="6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6"/>
                      <a:pt x="11" y="16"/>
                      <a:pt x="12" y="16"/>
                    </a:cubicBezTo>
                    <a:cubicBezTo>
                      <a:pt x="14" y="15"/>
                      <a:pt x="15" y="13"/>
                      <a:pt x="15" y="10"/>
                    </a:cubicBezTo>
                    <a:cubicBezTo>
                      <a:pt x="15" y="7"/>
                      <a:pt x="12" y="3"/>
                      <a:pt x="10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7" name="Freeform 16"/>
              <p:cNvSpPr>
                <a:spLocks/>
              </p:cNvSpPr>
              <p:nvPr/>
            </p:nvSpPr>
            <p:spPr bwMode="auto">
              <a:xfrm>
                <a:off x="16139293" y="5649481"/>
                <a:ext cx="85395" cy="70405"/>
              </a:xfrm>
              <a:custGeom>
                <a:avLst/>
                <a:gdLst>
                  <a:gd name="T0" fmla="*/ 78279 w 12"/>
                  <a:gd name="T1" fmla="*/ 25602 h 11"/>
                  <a:gd name="T2" fmla="*/ 49814 w 12"/>
                  <a:gd name="T3" fmla="*/ 0 h 11"/>
                  <a:gd name="T4" fmla="*/ 7116 w 12"/>
                  <a:gd name="T5" fmla="*/ 38403 h 11"/>
                  <a:gd name="T6" fmla="*/ 21349 w 12"/>
                  <a:gd name="T7" fmla="*/ 64005 h 11"/>
                  <a:gd name="T8" fmla="*/ 35581 w 12"/>
                  <a:gd name="T9" fmla="*/ 70405 h 11"/>
                  <a:gd name="T10" fmla="*/ 35581 w 12"/>
                  <a:gd name="T11" fmla="*/ 70405 h 11"/>
                  <a:gd name="T12" fmla="*/ 71163 w 12"/>
                  <a:gd name="T13" fmla="*/ 51204 h 11"/>
                  <a:gd name="T14" fmla="*/ 78279 w 12"/>
                  <a:gd name="T15" fmla="*/ 25602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11">
                    <a:moveTo>
                      <a:pt x="11" y="4"/>
                    </a:moveTo>
                    <a:cubicBezTo>
                      <a:pt x="11" y="0"/>
                      <a:pt x="8" y="0"/>
                      <a:pt x="7" y="0"/>
                    </a:cubicBezTo>
                    <a:cubicBezTo>
                      <a:pt x="3" y="0"/>
                      <a:pt x="1" y="4"/>
                      <a:pt x="1" y="6"/>
                    </a:cubicBezTo>
                    <a:cubicBezTo>
                      <a:pt x="0" y="8"/>
                      <a:pt x="2" y="10"/>
                      <a:pt x="3" y="10"/>
                    </a:cubicBezTo>
                    <a:cubicBezTo>
                      <a:pt x="4" y="10"/>
                      <a:pt x="4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7" y="11"/>
                      <a:pt x="9" y="10"/>
                      <a:pt x="10" y="8"/>
                    </a:cubicBezTo>
                    <a:cubicBezTo>
                      <a:pt x="11" y="7"/>
                      <a:pt x="12" y="6"/>
                      <a:pt x="11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8" name="Freeform 17"/>
              <p:cNvSpPr>
                <a:spLocks/>
              </p:cNvSpPr>
              <p:nvPr/>
            </p:nvSpPr>
            <p:spPr bwMode="auto">
              <a:xfrm>
                <a:off x="13814939" y="4610403"/>
                <a:ext cx="1523773" cy="1230870"/>
              </a:xfrm>
              <a:custGeom>
                <a:avLst/>
                <a:gdLst>
                  <a:gd name="T0" fmla="*/ 1481249 w 215"/>
                  <a:gd name="T1" fmla="*/ 895764 h 191"/>
                  <a:gd name="T2" fmla="*/ 1452900 w 215"/>
                  <a:gd name="T3" fmla="*/ 869987 h 191"/>
                  <a:gd name="T4" fmla="*/ 1396201 w 215"/>
                  <a:gd name="T5" fmla="*/ 805543 h 191"/>
                  <a:gd name="T6" fmla="*/ 1339503 w 215"/>
                  <a:gd name="T7" fmla="*/ 766877 h 191"/>
                  <a:gd name="T8" fmla="*/ 1282804 w 215"/>
                  <a:gd name="T9" fmla="*/ 708878 h 191"/>
                  <a:gd name="T10" fmla="*/ 1261542 w 215"/>
                  <a:gd name="T11" fmla="*/ 670212 h 191"/>
                  <a:gd name="T12" fmla="*/ 1268630 w 215"/>
                  <a:gd name="T13" fmla="*/ 579991 h 191"/>
                  <a:gd name="T14" fmla="*/ 1282804 w 215"/>
                  <a:gd name="T15" fmla="*/ 444660 h 191"/>
                  <a:gd name="T16" fmla="*/ 1275717 w 215"/>
                  <a:gd name="T17" fmla="*/ 367328 h 191"/>
                  <a:gd name="T18" fmla="*/ 1289892 w 215"/>
                  <a:gd name="T19" fmla="*/ 322217 h 191"/>
                  <a:gd name="T20" fmla="*/ 1304066 w 215"/>
                  <a:gd name="T21" fmla="*/ 283551 h 191"/>
                  <a:gd name="T22" fmla="*/ 1311154 w 215"/>
                  <a:gd name="T23" fmla="*/ 225552 h 191"/>
                  <a:gd name="T24" fmla="*/ 1282804 w 215"/>
                  <a:gd name="T25" fmla="*/ 135331 h 191"/>
                  <a:gd name="T26" fmla="*/ 1254455 w 215"/>
                  <a:gd name="T27" fmla="*/ 103110 h 191"/>
                  <a:gd name="T28" fmla="*/ 1169407 w 215"/>
                  <a:gd name="T29" fmla="*/ 19333 h 191"/>
                  <a:gd name="T30" fmla="*/ 1056010 w 215"/>
                  <a:gd name="T31" fmla="*/ 57999 h 191"/>
                  <a:gd name="T32" fmla="*/ 1048923 w 215"/>
                  <a:gd name="T33" fmla="*/ 96665 h 191"/>
                  <a:gd name="T34" fmla="*/ 1034748 w 215"/>
                  <a:gd name="T35" fmla="*/ 193330 h 191"/>
                  <a:gd name="T36" fmla="*/ 1027661 w 215"/>
                  <a:gd name="T37" fmla="*/ 244885 h 191"/>
                  <a:gd name="T38" fmla="*/ 1034748 w 215"/>
                  <a:gd name="T39" fmla="*/ 322217 h 191"/>
                  <a:gd name="T40" fmla="*/ 1013486 w 215"/>
                  <a:gd name="T41" fmla="*/ 399549 h 191"/>
                  <a:gd name="T42" fmla="*/ 999312 w 215"/>
                  <a:gd name="T43" fmla="*/ 283551 h 191"/>
                  <a:gd name="T44" fmla="*/ 978050 w 215"/>
                  <a:gd name="T45" fmla="*/ 103110 h 191"/>
                  <a:gd name="T46" fmla="*/ 928438 w 215"/>
                  <a:gd name="T47" fmla="*/ 64443 h 191"/>
                  <a:gd name="T48" fmla="*/ 35437 w 215"/>
                  <a:gd name="T49" fmla="*/ 528436 h 191"/>
                  <a:gd name="T50" fmla="*/ 14175 w 215"/>
                  <a:gd name="T51" fmla="*/ 631546 h 191"/>
                  <a:gd name="T52" fmla="*/ 21262 w 215"/>
                  <a:gd name="T53" fmla="*/ 670212 h 191"/>
                  <a:gd name="T54" fmla="*/ 106310 w 215"/>
                  <a:gd name="T55" fmla="*/ 779766 h 191"/>
                  <a:gd name="T56" fmla="*/ 212619 w 215"/>
                  <a:gd name="T57" fmla="*/ 824876 h 191"/>
                  <a:gd name="T58" fmla="*/ 226794 w 215"/>
                  <a:gd name="T59" fmla="*/ 818432 h 191"/>
                  <a:gd name="T60" fmla="*/ 248056 w 215"/>
                  <a:gd name="T61" fmla="*/ 824876 h 191"/>
                  <a:gd name="T62" fmla="*/ 240969 w 215"/>
                  <a:gd name="T63" fmla="*/ 902208 h 191"/>
                  <a:gd name="T64" fmla="*/ 255143 w 215"/>
                  <a:gd name="T65" fmla="*/ 1050428 h 191"/>
                  <a:gd name="T66" fmla="*/ 347278 w 215"/>
                  <a:gd name="T67" fmla="*/ 1063317 h 191"/>
                  <a:gd name="T68" fmla="*/ 418152 w 215"/>
                  <a:gd name="T69" fmla="*/ 1076206 h 191"/>
                  <a:gd name="T70" fmla="*/ 524461 w 215"/>
                  <a:gd name="T71" fmla="*/ 1095539 h 191"/>
                  <a:gd name="T72" fmla="*/ 581160 w 215"/>
                  <a:gd name="T73" fmla="*/ 1108427 h 191"/>
                  <a:gd name="T74" fmla="*/ 715819 w 215"/>
                  <a:gd name="T75" fmla="*/ 1076206 h 191"/>
                  <a:gd name="T76" fmla="*/ 765430 w 215"/>
                  <a:gd name="T77" fmla="*/ 1082650 h 191"/>
                  <a:gd name="T78" fmla="*/ 850478 w 215"/>
                  <a:gd name="T79" fmla="*/ 1089094 h 191"/>
                  <a:gd name="T80" fmla="*/ 928438 w 215"/>
                  <a:gd name="T81" fmla="*/ 1018207 h 191"/>
                  <a:gd name="T82" fmla="*/ 949700 w 215"/>
                  <a:gd name="T83" fmla="*/ 985985 h 191"/>
                  <a:gd name="T84" fmla="*/ 949700 w 215"/>
                  <a:gd name="T85" fmla="*/ 1018207 h 191"/>
                  <a:gd name="T86" fmla="*/ 942613 w 215"/>
                  <a:gd name="T87" fmla="*/ 1076206 h 191"/>
                  <a:gd name="T88" fmla="*/ 1020574 w 215"/>
                  <a:gd name="T89" fmla="*/ 1089094 h 191"/>
                  <a:gd name="T90" fmla="*/ 1027661 w 215"/>
                  <a:gd name="T91" fmla="*/ 1121316 h 191"/>
                  <a:gd name="T92" fmla="*/ 1112709 w 215"/>
                  <a:gd name="T93" fmla="*/ 1185760 h 191"/>
                  <a:gd name="T94" fmla="*/ 1183582 w 215"/>
                  <a:gd name="T95" fmla="*/ 1211537 h 191"/>
                  <a:gd name="T96" fmla="*/ 1304066 w 215"/>
                  <a:gd name="T97" fmla="*/ 1217981 h 191"/>
                  <a:gd name="T98" fmla="*/ 1382027 w 215"/>
                  <a:gd name="T99" fmla="*/ 1153538 h 191"/>
                  <a:gd name="T100" fmla="*/ 1382027 w 215"/>
                  <a:gd name="T101" fmla="*/ 1114872 h 191"/>
                  <a:gd name="T102" fmla="*/ 1382027 w 215"/>
                  <a:gd name="T103" fmla="*/ 1063317 h 191"/>
                  <a:gd name="T104" fmla="*/ 1353677 w 215"/>
                  <a:gd name="T105" fmla="*/ 1005318 h 191"/>
                  <a:gd name="T106" fmla="*/ 1360765 w 215"/>
                  <a:gd name="T107" fmla="*/ 998874 h 191"/>
                  <a:gd name="T108" fmla="*/ 1403289 w 215"/>
                  <a:gd name="T109" fmla="*/ 1018207 h 191"/>
                  <a:gd name="T110" fmla="*/ 1431638 w 215"/>
                  <a:gd name="T111" fmla="*/ 1011762 h 191"/>
                  <a:gd name="T112" fmla="*/ 1467074 w 215"/>
                  <a:gd name="T113" fmla="*/ 1037540 h 191"/>
                  <a:gd name="T114" fmla="*/ 1516686 w 215"/>
                  <a:gd name="T115" fmla="*/ 992429 h 19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215" h="191">
                    <a:moveTo>
                      <a:pt x="212" y="142"/>
                    </a:moveTo>
                    <a:cubicBezTo>
                      <a:pt x="211" y="141"/>
                      <a:pt x="210" y="140"/>
                      <a:pt x="209" y="139"/>
                    </a:cubicBezTo>
                    <a:cubicBezTo>
                      <a:pt x="209" y="139"/>
                      <a:pt x="208" y="138"/>
                      <a:pt x="207" y="138"/>
                    </a:cubicBezTo>
                    <a:cubicBezTo>
                      <a:pt x="207" y="137"/>
                      <a:pt x="206" y="136"/>
                      <a:pt x="205" y="135"/>
                    </a:cubicBezTo>
                    <a:cubicBezTo>
                      <a:pt x="205" y="134"/>
                      <a:pt x="205" y="134"/>
                      <a:pt x="204" y="133"/>
                    </a:cubicBezTo>
                    <a:cubicBezTo>
                      <a:pt x="202" y="130"/>
                      <a:pt x="199" y="127"/>
                      <a:pt x="197" y="125"/>
                    </a:cubicBezTo>
                    <a:cubicBezTo>
                      <a:pt x="196" y="124"/>
                      <a:pt x="195" y="124"/>
                      <a:pt x="194" y="123"/>
                    </a:cubicBezTo>
                    <a:cubicBezTo>
                      <a:pt x="193" y="121"/>
                      <a:pt x="191" y="120"/>
                      <a:pt x="189" y="119"/>
                    </a:cubicBezTo>
                    <a:cubicBezTo>
                      <a:pt x="187" y="118"/>
                      <a:pt x="185" y="117"/>
                      <a:pt x="184" y="115"/>
                    </a:cubicBezTo>
                    <a:cubicBezTo>
                      <a:pt x="183" y="114"/>
                      <a:pt x="182" y="112"/>
                      <a:pt x="181" y="110"/>
                    </a:cubicBezTo>
                    <a:cubicBezTo>
                      <a:pt x="181" y="109"/>
                      <a:pt x="181" y="109"/>
                      <a:pt x="181" y="108"/>
                    </a:cubicBezTo>
                    <a:cubicBezTo>
                      <a:pt x="180" y="107"/>
                      <a:pt x="179" y="105"/>
                      <a:pt x="178" y="104"/>
                    </a:cubicBezTo>
                    <a:cubicBezTo>
                      <a:pt x="178" y="103"/>
                      <a:pt x="177" y="102"/>
                      <a:pt x="177" y="101"/>
                    </a:cubicBezTo>
                    <a:cubicBezTo>
                      <a:pt x="175" y="98"/>
                      <a:pt x="177" y="95"/>
                      <a:pt x="179" y="90"/>
                    </a:cubicBezTo>
                    <a:cubicBezTo>
                      <a:pt x="182" y="86"/>
                      <a:pt x="184" y="80"/>
                      <a:pt x="183" y="75"/>
                    </a:cubicBezTo>
                    <a:cubicBezTo>
                      <a:pt x="183" y="73"/>
                      <a:pt x="182" y="71"/>
                      <a:pt x="181" y="69"/>
                    </a:cubicBezTo>
                    <a:cubicBezTo>
                      <a:pt x="180" y="66"/>
                      <a:pt x="179" y="64"/>
                      <a:pt x="179" y="61"/>
                    </a:cubicBezTo>
                    <a:cubicBezTo>
                      <a:pt x="179" y="60"/>
                      <a:pt x="179" y="59"/>
                      <a:pt x="180" y="57"/>
                    </a:cubicBezTo>
                    <a:cubicBezTo>
                      <a:pt x="181" y="56"/>
                      <a:pt x="181" y="56"/>
                      <a:pt x="181" y="56"/>
                    </a:cubicBezTo>
                    <a:cubicBezTo>
                      <a:pt x="181" y="54"/>
                      <a:pt x="182" y="52"/>
                      <a:pt x="182" y="50"/>
                    </a:cubicBezTo>
                    <a:cubicBezTo>
                      <a:pt x="182" y="49"/>
                      <a:pt x="182" y="49"/>
                      <a:pt x="182" y="49"/>
                    </a:cubicBezTo>
                    <a:cubicBezTo>
                      <a:pt x="183" y="47"/>
                      <a:pt x="183" y="46"/>
                      <a:pt x="184" y="44"/>
                    </a:cubicBezTo>
                    <a:cubicBezTo>
                      <a:pt x="185" y="42"/>
                      <a:pt x="185" y="39"/>
                      <a:pt x="185" y="35"/>
                    </a:cubicBezTo>
                    <a:cubicBezTo>
                      <a:pt x="185" y="35"/>
                      <a:pt x="185" y="35"/>
                      <a:pt x="185" y="35"/>
                    </a:cubicBezTo>
                    <a:cubicBezTo>
                      <a:pt x="185" y="32"/>
                      <a:pt x="185" y="29"/>
                      <a:pt x="184" y="25"/>
                    </a:cubicBezTo>
                    <a:cubicBezTo>
                      <a:pt x="183" y="23"/>
                      <a:pt x="182" y="22"/>
                      <a:pt x="181" y="21"/>
                    </a:cubicBezTo>
                    <a:cubicBezTo>
                      <a:pt x="180" y="20"/>
                      <a:pt x="180" y="19"/>
                      <a:pt x="179" y="19"/>
                    </a:cubicBezTo>
                    <a:cubicBezTo>
                      <a:pt x="179" y="18"/>
                      <a:pt x="178" y="17"/>
                      <a:pt x="177" y="16"/>
                    </a:cubicBezTo>
                    <a:cubicBezTo>
                      <a:pt x="175" y="12"/>
                      <a:pt x="173" y="7"/>
                      <a:pt x="168" y="5"/>
                    </a:cubicBezTo>
                    <a:cubicBezTo>
                      <a:pt x="167" y="4"/>
                      <a:pt x="166" y="4"/>
                      <a:pt x="165" y="3"/>
                    </a:cubicBezTo>
                    <a:cubicBezTo>
                      <a:pt x="163" y="2"/>
                      <a:pt x="160" y="0"/>
                      <a:pt x="157" y="0"/>
                    </a:cubicBezTo>
                    <a:cubicBezTo>
                      <a:pt x="151" y="0"/>
                      <a:pt x="149" y="6"/>
                      <a:pt x="149" y="9"/>
                    </a:cubicBezTo>
                    <a:cubicBezTo>
                      <a:pt x="149" y="10"/>
                      <a:pt x="149" y="10"/>
                      <a:pt x="149" y="10"/>
                    </a:cubicBezTo>
                    <a:cubicBezTo>
                      <a:pt x="148" y="12"/>
                      <a:pt x="148" y="14"/>
                      <a:pt x="148" y="15"/>
                    </a:cubicBezTo>
                    <a:cubicBezTo>
                      <a:pt x="147" y="17"/>
                      <a:pt x="147" y="20"/>
                      <a:pt x="146" y="22"/>
                    </a:cubicBezTo>
                    <a:cubicBezTo>
                      <a:pt x="146" y="24"/>
                      <a:pt x="146" y="27"/>
                      <a:pt x="146" y="30"/>
                    </a:cubicBezTo>
                    <a:cubicBezTo>
                      <a:pt x="146" y="31"/>
                      <a:pt x="146" y="33"/>
                      <a:pt x="146" y="34"/>
                    </a:cubicBezTo>
                    <a:cubicBezTo>
                      <a:pt x="146" y="36"/>
                      <a:pt x="145" y="37"/>
                      <a:pt x="145" y="38"/>
                    </a:cubicBezTo>
                    <a:cubicBezTo>
                      <a:pt x="145" y="40"/>
                      <a:pt x="145" y="43"/>
                      <a:pt x="145" y="46"/>
                    </a:cubicBezTo>
                    <a:cubicBezTo>
                      <a:pt x="145" y="47"/>
                      <a:pt x="146" y="49"/>
                      <a:pt x="146" y="50"/>
                    </a:cubicBezTo>
                    <a:cubicBezTo>
                      <a:pt x="146" y="52"/>
                      <a:pt x="147" y="54"/>
                      <a:pt x="147" y="55"/>
                    </a:cubicBezTo>
                    <a:cubicBezTo>
                      <a:pt x="146" y="58"/>
                      <a:pt x="144" y="62"/>
                      <a:pt x="143" y="62"/>
                    </a:cubicBezTo>
                    <a:cubicBezTo>
                      <a:pt x="143" y="62"/>
                      <a:pt x="142" y="62"/>
                      <a:pt x="141" y="59"/>
                    </a:cubicBezTo>
                    <a:cubicBezTo>
                      <a:pt x="140" y="54"/>
                      <a:pt x="140" y="49"/>
                      <a:pt x="141" y="44"/>
                    </a:cubicBezTo>
                    <a:cubicBezTo>
                      <a:pt x="142" y="41"/>
                      <a:pt x="142" y="39"/>
                      <a:pt x="142" y="37"/>
                    </a:cubicBezTo>
                    <a:cubicBezTo>
                      <a:pt x="143" y="29"/>
                      <a:pt x="140" y="22"/>
                      <a:pt x="138" y="16"/>
                    </a:cubicBezTo>
                    <a:cubicBezTo>
                      <a:pt x="136" y="14"/>
                      <a:pt x="135" y="13"/>
                      <a:pt x="134" y="12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4" y="84"/>
                      <a:pt x="4" y="84"/>
                      <a:pt x="4" y="84"/>
                    </a:cubicBezTo>
                    <a:cubicBezTo>
                      <a:pt x="0" y="88"/>
                      <a:pt x="1" y="93"/>
                      <a:pt x="2" y="98"/>
                    </a:cubicBezTo>
                    <a:cubicBezTo>
                      <a:pt x="2" y="98"/>
                      <a:pt x="2" y="99"/>
                      <a:pt x="2" y="100"/>
                    </a:cubicBezTo>
                    <a:cubicBezTo>
                      <a:pt x="3" y="101"/>
                      <a:pt x="3" y="102"/>
                      <a:pt x="3" y="104"/>
                    </a:cubicBezTo>
                    <a:cubicBezTo>
                      <a:pt x="3" y="105"/>
                      <a:pt x="3" y="107"/>
                      <a:pt x="4" y="109"/>
                    </a:cubicBezTo>
                    <a:cubicBezTo>
                      <a:pt x="5" y="116"/>
                      <a:pt x="11" y="118"/>
                      <a:pt x="15" y="121"/>
                    </a:cubicBezTo>
                    <a:cubicBezTo>
                      <a:pt x="18" y="122"/>
                      <a:pt x="20" y="123"/>
                      <a:pt x="21" y="124"/>
                    </a:cubicBezTo>
                    <a:cubicBezTo>
                      <a:pt x="24" y="126"/>
                      <a:pt x="26" y="127"/>
                      <a:pt x="30" y="128"/>
                    </a:cubicBezTo>
                    <a:cubicBezTo>
                      <a:pt x="30" y="128"/>
                      <a:pt x="30" y="128"/>
                      <a:pt x="30" y="128"/>
                    </a:cubicBezTo>
                    <a:cubicBezTo>
                      <a:pt x="31" y="128"/>
                      <a:pt x="32" y="127"/>
                      <a:pt x="32" y="127"/>
                    </a:cubicBezTo>
                    <a:cubicBezTo>
                      <a:pt x="33" y="127"/>
                      <a:pt x="33" y="127"/>
                      <a:pt x="34" y="127"/>
                    </a:cubicBezTo>
                    <a:cubicBezTo>
                      <a:pt x="35" y="127"/>
                      <a:pt x="35" y="128"/>
                      <a:pt x="35" y="128"/>
                    </a:cubicBezTo>
                    <a:cubicBezTo>
                      <a:pt x="36" y="130"/>
                      <a:pt x="37" y="134"/>
                      <a:pt x="35" y="137"/>
                    </a:cubicBezTo>
                    <a:cubicBezTo>
                      <a:pt x="35" y="138"/>
                      <a:pt x="34" y="139"/>
                      <a:pt x="34" y="140"/>
                    </a:cubicBezTo>
                    <a:cubicBezTo>
                      <a:pt x="33" y="141"/>
                      <a:pt x="31" y="143"/>
                      <a:pt x="31" y="146"/>
                    </a:cubicBezTo>
                    <a:cubicBezTo>
                      <a:pt x="29" y="152"/>
                      <a:pt x="32" y="159"/>
                      <a:pt x="36" y="163"/>
                    </a:cubicBezTo>
                    <a:cubicBezTo>
                      <a:pt x="39" y="165"/>
                      <a:pt x="43" y="165"/>
                      <a:pt x="46" y="165"/>
                    </a:cubicBezTo>
                    <a:cubicBezTo>
                      <a:pt x="46" y="165"/>
                      <a:pt x="49" y="165"/>
                      <a:pt x="49" y="165"/>
                    </a:cubicBezTo>
                    <a:cubicBezTo>
                      <a:pt x="51" y="165"/>
                      <a:pt x="52" y="166"/>
                      <a:pt x="54" y="166"/>
                    </a:cubicBezTo>
                    <a:cubicBezTo>
                      <a:pt x="55" y="166"/>
                      <a:pt x="57" y="167"/>
                      <a:pt x="59" y="167"/>
                    </a:cubicBezTo>
                    <a:cubicBezTo>
                      <a:pt x="63" y="167"/>
                      <a:pt x="68" y="168"/>
                      <a:pt x="72" y="169"/>
                    </a:cubicBezTo>
                    <a:cubicBezTo>
                      <a:pt x="73" y="169"/>
                      <a:pt x="74" y="170"/>
                      <a:pt x="74" y="170"/>
                    </a:cubicBezTo>
                    <a:cubicBezTo>
                      <a:pt x="76" y="171"/>
                      <a:pt x="78" y="172"/>
                      <a:pt x="81" y="172"/>
                    </a:cubicBezTo>
                    <a:cubicBezTo>
                      <a:pt x="81" y="172"/>
                      <a:pt x="82" y="172"/>
                      <a:pt x="82" y="172"/>
                    </a:cubicBezTo>
                    <a:cubicBezTo>
                      <a:pt x="86" y="172"/>
                      <a:pt x="90" y="171"/>
                      <a:pt x="93" y="170"/>
                    </a:cubicBezTo>
                    <a:cubicBezTo>
                      <a:pt x="96" y="169"/>
                      <a:pt x="98" y="168"/>
                      <a:pt x="101" y="167"/>
                    </a:cubicBezTo>
                    <a:cubicBezTo>
                      <a:pt x="101" y="167"/>
                      <a:pt x="102" y="167"/>
                      <a:pt x="102" y="167"/>
                    </a:cubicBezTo>
                    <a:cubicBezTo>
                      <a:pt x="104" y="167"/>
                      <a:pt x="106" y="168"/>
                      <a:pt x="108" y="168"/>
                    </a:cubicBezTo>
                    <a:cubicBezTo>
                      <a:pt x="110" y="169"/>
                      <a:pt x="113" y="169"/>
                      <a:pt x="115" y="169"/>
                    </a:cubicBezTo>
                    <a:cubicBezTo>
                      <a:pt x="117" y="169"/>
                      <a:pt x="118" y="169"/>
                      <a:pt x="120" y="169"/>
                    </a:cubicBezTo>
                    <a:cubicBezTo>
                      <a:pt x="123" y="168"/>
                      <a:pt x="126" y="165"/>
                      <a:pt x="129" y="161"/>
                    </a:cubicBezTo>
                    <a:cubicBezTo>
                      <a:pt x="130" y="160"/>
                      <a:pt x="131" y="159"/>
                      <a:pt x="131" y="158"/>
                    </a:cubicBezTo>
                    <a:cubicBezTo>
                      <a:pt x="132" y="156"/>
                      <a:pt x="133" y="154"/>
                      <a:pt x="134" y="154"/>
                    </a:cubicBezTo>
                    <a:cubicBezTo>
                      <a:pt x="134" y="153"/>
                      <a:pt x="134" y="153"/>
                      <a:pt x="134" y="153"/>
                    </a:cubicBezTo>
                    <a:cubicBezTo>
                      <a:pt x="134" y="153"/>
                      <a:pt x="135" y="154"/>
                      <a:pt x="135" y="154"/>
                    </a:cubicBezTo>
                    <a:cubicBezTo>
                      <a:pt x="135" y="155"/>
                      <a:pt x="135" y="156"/>
                      <a:pt x="134" y="158"/>
                    </a:cubicBezTo>
                    <a:cubicBezTo>
                      <a:pt x="133" y="159"/>
                      <a:pt x="133" y="160"/>
                      <a:pt x="132" y="162"/>
                    </a:cubicBezTo>
                    <a:cubicBezTo>
                      <a:pt x="132" y="164"/>
                      <a:pt x="132" y="165"/>
                      <a:pt x="133" y="167"/>
                    </a:cubicBezTo>
                    <a:cubicBezTo>
                      <a:pt x="135" y="169"/>
                      <a:pt x="138" y="169"/>
                      <a:pt x="140" y="169"/>
                    </a:cubicBezTo>
                    <a:cubicBezTo>
                      <a:pt x="141" y="169"/>
                      <a:pt x="143" y="169"/>
                      <a:pt x="144" y="169"/>
                    </a:cubicBezTo>
                    <a:cubicBezTo>
                      <a:pt x="144" y="170"/>
                      <a:pt x="145" y="171"/>
                      <a:pt x="145" y="173"/>
                    </a:cubicBezTo>
                    <a:cubicBezTo>
                      <a:pt x="145" y="173"/>
                      <a:pt x="145" y="174"/>
                      <a:pt x="145" y="174"/>
                    </a:cubicBezTo>
                    <a:cubicBezTo>
                      <a:pt x="146" y="177"/>
                      <a:pt x="146" y="180"/>
                      <a:pt x="148" y="182"/>
                    </a:cubicBezTo>
                    <a:cubicBezTo>
                      <a:pt x="151" y="184"/>
                      <a:pt x="154" y="184"/>
                      <a:pt x="157" y="184"/>
                    </a:cubicBezTo>
                    <a:cubicBezTo>
                      <a:pt x="157" y="184"/>
                      <a:pt x="158" y="184"/>
                      <a:pt x="159" y="184"/>
                    </a:cubicBezTo>
                    <a:cubicBezTo>
                      <a:pt x="162" y="185"/>
                      <a:pt x="164" y="186"/>
                      <a:pt x="167" y="188"/>
                    </a:cubicBezTo>
                    <a:cubicBezTo>
                      <a:pt x="171" y="190"/>
                      <a:pt x="174" y="191"/>
                      <a:pt x="177" y="191"/>
                    </a:cubicBezTo>
                    <a:cubicBezTo>
                      <a:pt x="179" y="191"/>
                      <a:pt x="182" y="191"/>
                      <a:pt x="184" y="189"/>
                    </a:cubicBezTo>
                    <a:cubicBezTo>
                      <a:pt x="185" y="189"/>
                      <a:pt x="185" y="189"/>
                      <a:pt x="185" y="189"/>
                    </a:cubicBezTo>
                    <a:cubicBezTo>
                      <a:pt x="189" y="187"/>
                      <a:pt x="194" y="185"/>
                      <a:pt x="195" y="179"/>
                    </a:cubicBezTo>
                    <a:cubicBezTo>
                      <a:pt x="195" y="178"/>
                      <a:pt x="195" y="177"/>
                      <a:pt x="195" y="176"/>
                    </a:cubicBezTo>
                    <a:cubicBezTo>
                      <a:pt x="195" y="175"/>
                      <a:pt x="195" y="174"/>
                      <a:pt x="195" y="173"/>
                    </a:cubicBezTo>
                    <a:cubicBezTo>
                      <a:pt x="195" y="173"/>
                      <a:pt x="195" y="172"/>
                      <a:pt x="195" y="172"/>
                    </a:cubicBezTo>
                    <a:cubicBezTo>
                      <a:pt x="196" y="170"/>
                      <a:pt x="196" y="167"/>
                      <a:pt x="195" y="165"/>
                    </a:cubicBezTo>
                    <a:cubicBezTo>
                      <a:pt x="194" y="163"/>
                      <a:pt x="192" y="162"/>
                      <a:pt x="189" y="161"/>
                    </a:cubicBezTo>
                    <a:cubicBezTo>
                      <a:pt x="190" y="160"/>
                      <a:pt x="191" y="158"/>
                      <a:pt x="191" y="156"/>
                    </a:cubicBezTo>
                    <a:cubicBezTo>
                      <a:pt x="191" y="156"/>
                      <a:pt x="191" y="155"/>
                      <a:pt x="191" y="154"/>
                    </a:cubicBezTo>
                    <a:cubicBezTo>
                      <a:pt x="192" y="154"/>
                      <a:pt x="192" y="155"/>
                      <a:pt x="192" y="155"/>
                    </a:cubicBezTo>
                    <a:cubicBezTo>
                      <a:pt x="193" y="156"/>
                      <a:pt x="194" y="157"/>
                      <a:pt x="196" y="158"/>
                    </a:cubicBezTo>
                    <a:cubicBezTo>
                      <a:pt x="197" y="158"/>
                      <a:pt x="197" y="158"/>
                      <a:pt x="198" y="158"/>
                    </a:cubicBezTo>
                    <a:cubicBezTo>
                      <a:pt x="200" y="158"/>
                      <a:pt x="201" y="158"/>
                      <a:pt x="201" y="157"/>
                    </a:cubicBezTo>
                    <a:cubicBezTo>
                      <a:pt x="201" y="157"/>
                      <a:pt x="202" y="157"/>
                      <a:pt x="202" y="157"/>
                    </a:cubicBezTo>
                    <a:cubicBezTo>
                      <a:pt x="202" y="157"/>
                      <a:pt x="202" y="158"/>
                      <a:pt x="202" y="158"/>
                    </a:cubicBezTo>
                    <a:cubicBezTo>
                      <a:pt x="203" y="159"/>
                      <a:pt x="204" y="161"/>
                      <a:pt x="207" y="161"/>
                    </a:cubicBezTo>
                    <a:cubicBezTo>
                      <a:pt x="207" y="161"/>
                      <a:pt x="208" y="161"/>
                      <a:pt x="208" y="161"/>
                    </a:cubicBezTo>
                    <a:cubicBezTo>
                      <a:pt x="211" y="160"/>
                      <a:pt x="213" y="158"/>
                      <a:pt x="214" y="154"/>
                    </a:cubicBezTo>
                    <a:cubicBezTo>
                      <a:pt x="215" y="150"/>
                      <a:pt x="215" y="145"/>
                      <a:pt x="212" y="14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9" name="Freeform 18"/>
              <p:cNvSpPr>
                <a:spLocks/>
              </p:cNvSpPr>
              <p:nvPr/>
            </p:nvSpPr>
            <p:spPr bwMode="auto">
              <a:xfrm>
                <a:off x="14997131" y="4532715"/>
                <a:ext cx="234837" cy="245203"/>
              </a:xfrm>
              <a:custGeom>
                <a:avLst/>
                <a:gdLst>
                  <a:gd name="T0" fmla="*/ 128093 w 33"/>
                  <a:gd name="T1" fmla="*/ 6453 h 38"/>
                  <a:gd name="T2" fmla="*/ 78279 w 33"/>
                  <a:gd name="T3" fmla="*/ 0 h 38"/>
                  <a:gd name="T4" fmla="*/ 35581 w 33"/>
                  <a:gd name="T5" fmla="*/ 6453 h 38"/>
                  <a:gd name="T6" fmla="*/ 7116 w 33"/>
                  <a:gd name="T7" fmla="*/ 77433 h 38"/>
                  <a:gd name="T8" fmla="*/ 21349 w 33"/>
                  <a:gd name="T9" fmla="*/ 103243 h 38"/>
                  <a:gd name="T10" fmla="*/ 28465 w 33"/>
                  <a:gd name="T11" fmla="*/ 109696 h 38"/>
                  <a:gd name="T12" fmla="*/ 35581 w 33"/>
                  <a:gd name="T13" fmla="*/ 116149 h 38"/>
                  <a:gd name="T14" fmla="*/ 64046 w 33"/>
                  <a:gd name="T15" fmla="*/ 167770 h 38"/>
                  <a:gd name="T16" fmla="*/ 128093 w 33"/>
                  <a:gd name="T17" fmla="*/ 245203 h 38"/>
                  <a:gd name="T18" fmla="*/ 170791 w 33"/>
                  <a:gd name="T19" fmla="*/ 225845 h 38"/>
                  <a:gd name="T20" fmla="*/ 227721 w 33"/>
                  <a:gd name="T21" fmla="*/ 96791 h 38"/>
                  <a:gd name="T22" fmla="*/ 128093 w 33"/>
                  <a:gd name="T23" fmla="*/ 6453 h 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3" h="38">
                    <a:moveTo>
                      <a:pt x="18" y="1"/>
                    </a:moveTo>
                    <a:cubicBezTo>
                      <a:pt x="15" y="1"/>
                      <a:pt x="13" y="0"/>
                      <a:pt x="11" y="0"/>
                    </a:cubicBezTo>
                    <a:cubicBezTo>
                      <a:pt x="9" y="0"/>
                      <a:pt x="7" y="1"/>
                      <a:pt x="5" y="1"/>
                    </a:cubicBezTo>
                    <a:cubicBezTo>
                      <a:pt x="2" y="3"/>
                      <a:pt x="0" y="7"/>
                      <a:pt x="1" y="12"/>
                    </a:cubicBezTo>
                    <a:cubicBezTo>
                      <a:pt x="2" y="13"/>
                      <a:pt x="3" y="15"/>
                      <a:pt x="3" y="16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21"/>
                      <a:pt x="8" y="23"/>
                      <a:pt x="9" y="26"/>
                    </a:cubicBezTo>
                    <a:cubicBezTo>
                      <a:pt x="10" y="30"/>
                      <a:pt x="12" y="38"/>
                      <a:pt x="18" y="38"/>
                    </a:cubicBezTo>
                    <a:cubicBezTo>
                      <a:pt x="20" y="38"/>
                      <a:pt x="22" y="37"/>
                      <a:pt x="24" y="35"/>
                    </a:cubicBezTo>
                    <a:cubicBezTo>
                      <a:pt x="27" y="31"/>
                      <a:pt x="33" y="22"/>
                      <a:pt x="32" y="15"/>
                    </a:cubicBezTo>
                    <a:cubicBezTo>
                      <a:pt x="31" y="8"/>
                      <a:pt x="24" y="3"/>
                      <a:pt x="18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0" name="Freeform 19"/>
              <p:cNvSpPr>
                <a:spLocks/>
              </p:cNvSpPr>
              <p:nvPr/>
            </p:nvSpPr>
            <p:spPr bwMode="auto">
              <a:xfrm>
                <a:off x="14919741" y="4520577"/>
                <a:ext cx="56041" cy="77688"/>
              </a:xfrm>
              <a:custGeom>
                <a:avLst/>
                <a:gdLst>
                  <a:gd name="T0" fmla="*/ 35026 w 8"/>
                  <a:gd name="T1" fmla="*/ 19422 h 12"/>
                  <a:gd name="T2" fmla="*/ 35026 w 8"/>
                  <a:gd name="T3" fmla="*/ 19422 h 12"/>
                  <a:gd name="T4" fmla="*/ 35026 w 8"/>
                  <a:gd name="T5" fmla="*/ 0 h 12"/>
                  <a:gd name="T6" fmla="*/ 0 w 8"/>
                  <a:gd name="T7" fmla="*/ 38844 h 12"/>
                  <a:gd name="T8" fmla="*/ 21015 w 8"/>
                  <a:gd name="T9" fmla="*/ 38844 h 12"/>
                  <a:gd name="T10" fmla="*/ 21015 w 8"/>
                  <a:gd name="T11" fmla="*/ 38844 h 12"/>
                  <a:gd name="T12" fmla="*/ 0 w 8"/>
                  <a:gd name="T13" fmla="*/ 38844 h 12"/>
                  <a:gd name="T14" fmla="*/ 7005 w 8"/>
                  <a:gd name="T15" fmla="*/ 64740 h 12"/>
                  <a:gd name="T16" fmla="*/ 35026 w 8"/>
                  <a:gd name="T17" fmla="*/ 77688 h 12"/>
                  <a:gd name="T18" fmla="*/ 35026 w 8"/>
                  <a:gd name="T19" fmla="*/ 58266 h 12"/>
                  <a:gd name="T20" fmla="*/ 49036 w 8"/>
                  <a:gd name="T21" fmla="*/ 51792 h 12"/>
                  <a:gd name="T22" fmla="*/ 35026 w 8"/>
                  <a:gd name="T23" fmla="*/ 19422 h 1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" h="12">
                    <a:moveTo>
                      <a:pt x="5" y="3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8"/>
                      <a:pt x="1" y="10"/>
                    </a:cubicBezTo>
                    <a:cubicBezTo>
                      <a:pt x="2" y="11"/>
                      <a:pt x="3" y="12"/>
                      <a:pt x="5" y="1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9"/>
                      <a:pt x="7" y="8"/>
                    </a:cubicBezTo>
                    <a:cubicBezTo>
                      <a:pt x="8" y="6"/>
                      <a:pt x="8" y="4"/>
                      <a:pt x="5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1" name="Freeform 20"/>
              <p:cNvSpPr>
                <a:spLocks/>
              </p:cNvSpPr>
              <p:nvPr/>
            </p:nvSpPr>
            <p:spPr bwMode="auto">
              <a:xfrm>
                <a:off x="15258654" y="5785435"/>
                <a:ext cx="106744" cy="114104"/>
              </a:xfrm>
              <a:custGeom>
                <a:avLst/>
                <a:gdLst>
                  <a:gd name="T0" fmla="*/ 64046 w 15"/>
                  <a:gd name="T1" fmla="*/ 0 h 18"/>
                  <a:gd name="T2" fmla="*/ 35581 w 15"/>
                  <a:gd name="T3" fmla="*/ 6339 h 18"/>
                  <a:gd name="T4" fmla="*/ 0 w 15"/>
                  <a:gd name="T5" fmla="*/ 69730 h 18"/>
                  <a:gd name="T6" fmla="*/ 21349 w 15"/>
                  <a:gd name="T7" fmla="*/ 107765 h 18"/>
                  <a:gd name="T8" fmla="*/ 42698 w 15"/>
                  <a:gd name="T9" fmla="*/ 114104 h 18"/>
                  <a:gd name="T10" fmla="*/ 85395 w 15"/>
                  <a:gd name="T11" fmla="*/ 82408 h 18"/>
                  <a:gd name="T12" fmla="*/ 85395 w 15"/>
                  <a:gd name="T13" fmla="*/ 76069 h 18"/>
                  <a:gd name="T14" fmla="*/ 92511 w 15"/>
                  <a:gd name="T15" fmla="*/ 19017 h 18"/>
                  <a:gd name="T16" fmla="*/ 64046 w 15"/>
                  <a:gd name="T17" fmla="*/ 0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" h="18">
                    <a:moveTo>
                      <a:pt x="9" y="0"/>
                    </a:moveTo>
                    <a:cubicBezTo>
                      <a:pt x="8" y="0"/>
                      <a:pt x="7" y="1"/>
                      <a:pt x="5" y="1"/>
                    </a:cubicBezTo>
                    <a:cubicBezTo>
                      <a:pt x="2" y="3"/>
                      <a:pt x="0" y="8"/>
                      <a:pt x="0" y="11"/>
                    </a:cubicBezTo>
                    <a:cubicBezTo>
                      <a:pt x="0" y="15"/>
                      <a:pt x="2" y="16"/>
                      <a:pt x="3" y="17"/>
                    </a:cubicBezTo>
                    <a:cubicBezTo>
                      <a:pt x="4" y="17"/>
                      <a:pt x="5" y="18"/>
                      <a:pt x="6" y="18"/>
                    </a:cubicBezTo>
                    <a:cubicBezTo>
                      <a:pt x="9" y="18"/>
                      <a:pt x="11" y="14"/>
                      <a:pt x="12" y="13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9"/>
                      <a:pt x="15" y="6"/>
                      <a:pt x="13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2" name="Freeform 21"/>
              <p:cNvSpPr>
                <a:spLocks/>
              </p:cNvSpPr>
              <p:nvPr/>
            </p:nvSpPr>
            <p:spPr bwMode="auto">
              <a:xfrm>
                <a:off x="15317363" y="5365434"/>
                <a:ext cx="128093" cy="109249"/>
              </a:xfrm>
              <a:custGeom>
                <a:avLst/>
                <a:gdLst>
                  <a:gd name="T0" fmla="*/ 71163 w 18"/>
                  <a:gd name="T1" fmla="*/ 6426 h 17"/>
                  <a:gd name="T2" fmla="*/ 49814 w 18"/>
                  <a:gd name="T3" fmla="*/ 0 h 17"/>
                  <a:gd name="T4" fmla="*/ 21349 w 18"/>
                  <a:gd name="T5" fmla="*/ 12853 h 17"/>
                  <a:gd name="T6" fmla="*/ 35581 w 18"/>
                  <a:gd name="T7" fmla="*/ 77117 h 17"/>
                  <a:gd name="T8" fmla="*/ 35581 w 18"/>
                  <a:gd name="T9" fmla="*/ 83543 h 17"/>
                  <a:gd name="T10" fmla="*/ 78279 w 18"/>
                  <a:gd name="T11" fmla="*/ 109249 h 17"/>
                  <a:gd name="T12" fmla="*/ 78279 w 18"/>
                  <a:gd name="T13" fmla="*/ 109249 h 17"/>
                  <a:gd name="T14" fmla="*/ 113860 w 18"/>
                  <a:gd name="T15" fmla="*/ 83543 h 17"/>
                  <a:gd name="T16" fmla="*/ 71163 w 18"/>
                  <a:gd name="T17" fmla="*/ 6426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17">
                    <a:moveTo>
                      <a:pt x="10" y="1"/>
                    </a:moveTo>
                    <a:cubicBezTo>
                      <a:pt x="9" y="0"/>
                      <a:pt x="8" y="0"/>
                      <a:pt x="7" y="0"/>
                    </a:cubicBezTo>
                    <a:cubicBezTo>
                      <a:pt x="5" y="0"/>
                      <a:pt x="4" y="1"/>
                      <a:pt x="3" y="2"/>
                    </a:cubicBezTo>
                    <a:cubicBezTo>
                      <a:pt x="0" y="6"/>
                      <a:pt x="3" y="10"/>
                      <a:pt x="5" y="12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4"/>
                      <a:pt x="8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7"/>
                      <a:pt x="15" y="16"/>
                      <a:pt x="16" y="13"/>
                    </a:cubicBezTo>
                    <a:cubicBezTo>
                      <a:pt x="18" y="8"/>
                      <a:pt x="15" y="2"/>
                      <a:pt x="10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3" name="Freeform 22"/>
              <p:cNvSpPr>
                <a:spLocks/>
              </p:cNvSpPr>
              <p:nvPr/>
            </p:nvSpPr>
            <p:spPr bwMode="auto">
              <a:xfrm>
                <a:off x="14821003" y="5809713"/>
                <a:ext cx="98738" cy="97110"/>
              </a:xfrm>
              <a:custGeom>
                <a:avLst/>
                <a:gdLst>
                  <a:gd name="T0" fmla="*/ 42316 w 14"/>
                  <a:gd name="T1" fmla="*/ 0 h 15"/>
                  <a:gd name="T2" fmla="*/ 0 w 14"/>
                  <a:gd name="T3" fmla="*/ 32370 h 15"/>
                  <a:gd name="T4" fmla="*/ 21158 w 14"/>
                  <a:gd name="T5" fmla="*/ 71214 h 15"/>
                  <a:gd name="T6" fmla="*/ 21158 w 14"/>
                  <a:gd name="T7" fmla="*/ 71214 h 15"/>
                  <a:gd name="T8" fmla="*/ 56422 w 14"/>
                  <a:gd name="T9" fmla="*/ 97110 h 15"/>
                  <a:gd name="T10" fmla="*/ 56422 w 14"/>
                  <a:gd name="T11" fmla="*/ 97110 h 15"/>
                  <a:gd name="T12" fmla="*/ 91685 w 14"/>
                  <a:gd name="T13" fmla="*/ 84162 h 15"/>
                  <a:gd name="T14" fmla="*/ 91685 w 14"/>
                  <a:gd name="T15" fmla="*/ 32370 h 15"/>
                  <a:gd name="T16" fmla="*/ 42316 w 14"/>
                  <a:gd name="T17" fmla="*/ 0 h 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" h="15">
                    <a:moveTo>
                      <a:pt x="6" y="0"/>
                    </a:moveTo>
                    <a:cubicBezTo>
                      <a:pt x="3" y="0"/>
                      <a:pt x="1" y="2"/>
                      <a:pt x="0" y="5"/>
                    </a:cubicBezTo>
                    <a:cubicBezTo>
                      <a:pt x="0" y="7"/>
                      <a:pt x="0" y="9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0" y="15"/>
                      <a:pt x="11" y="14"/>
                      <a:pt x="13" y="13"/>
                    </a:cubicBezTo>
                    <a:cubicBezTo>
                      <a:pt x="14" y="10"/>
                      <a:pt x="14" y="7"/>
                      <a:pt x="13" y="5"/>
                    </a:cubicBezTo>
                    <a:cubicBezTo>
                      <a:pt x="12" y="2"/>
                      <a:pt x="9" y="0"/>
                      <a:pt x="6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4" name="Freeform 23"/>
              <p:cNvSpPr>
                <a:spLocks/>
              </p:cNvSpPr>
              <p:nvPr/>
            </p:nvSpPr>
            <p:spPr bwMode="auto">
              <a:xfrm>
                <a:off x="15095869" y="5829135"/>
                <a:ext cx="101407" cy="84971"/>
              </a:xfrm>
              <a:custGeom>
                <a:avLst/>
                <a:gdLst>
                  <a:gd name="T0" fmla="*/ 57947 w 14"/>
                  <a:gd name="T1" fmla="*/ 0 h 13"/>
                  <a:gd name="T2" fmla="*/ 7243 w 14"/>
                  <a:gd name="T3" fmla="*/ 26145 h 13"/>
                  <a:gd name="T4" fmla="*/ 0 w 14"/>
                  <a:gd name="T5" fmla="*/ 58826 h 13"/>
                  <a:gd name="T6" fmla="*/ 21730 w 14"/>
                  <a:gd name="T7" fmla="*/ 84971 h 13"/>
                  <a:gd name="T8" fmla="*/ 43460 w 14"/>
                  <a:gd name="T9" fmla="*/ 84971 h 13"/>
                  <a:gd name="T10" fmla="*/ 94164 w 14"/>
                  <a:gd name="T11" fmla="*/ 65362 h 13"/>
                  <a:gd name="T12" fmla="*/ 94164 w 14"/>
                  <a:gd name="T13" fmla="*/ 19609 h 13"/>
                  <a:gd name="T14" fmla="*/ 57947 w 14"/>
                  <a:gd name="T15" fmla="*/ 0 h 1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4" h="13">
                    <a:moveTo>
                      <a:pt x="8" y="0"/>
                    </a:moveTo>
                    <a:cubicBezTo>
                      <a:pt x="5" y="0"/>
                      <a:pt x="2" y="1"/>
                      <a:pt x="1" y="4"/>
                    </a:cubicBezTo>
                    <a:cubicBezTo>
                      <a:pt x="0" y="6"/>
                      <a:pt x="0" y="8"/>
                      <a:pt x="0" y="9"/>
                    </a:cubicBezTo>
                    <a:cubicBezTo>
                      <a:pt x="1" y="10"/>
                      <a:pt x="1" y="12"/>
                      <a:pt x="3" y="13"/>
                    </a:cubicBezTo>
                    <a:cubicBezTo>
                      <a:pt x="4" y="13"/>
                      <a:pt x="5" y="13"/>
                      <a:pt x="6" y="13"/>
                    </a:cubicBezTo>
                    <a:cubicBezTo>
                      <a:pt x="8" y="13"/>
                      <a:pt x="11" y="12"/>
                      <a:pt x="13" y="10"/>
                    </a:cubicBezTo>
                    <a:cubicBezTo>
                      <a:pt x="14" y="8"/>
                      <a:pt x="14" y="5"/>
                      <a:pt x="13" y="3"/>
                    </a:cubicBezTo>
                    <a:cubicBezTo>
                      <a:pt x="13" y="1"/>
                      <a:pt x="10" y="0"/>
                      <a:pt x="8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5" name="Freeform 24"/>
              <p:cNvSpPr>
                <a:spLocks noEditPoints="1"/>
              </p:cNvSpPr>
              <p:nvPr/>
            </p:nvSpPr>
            <p:spPr bwMode="auto">
              <a:xfrm>
                <a:off x="13281218" y="4564276"/>
                <a:ext cx="6119111" cy="3529951"/>
              </a:xfrm>
              <a:custGeom>
                <a:avLst/>
                <a:gdLst>
                  <a:gd name="T0" fmla="*/ 5913486 w 863"/>
                  <a:gd name="T1" fmla="*/ 2006974 h 547"/>
                  <a:gd name="T2" fmla="*/ 5615685 w 863"/>
                  <a:gd name="T3" fmla="*/ 1832735 h 547"/>
                  <a:gd name="T4" fmla="*/ 5488056 w 863"/>
                  <a:gd name="T5" fmla="*/ 1555243 h 547"/>
                  <a:gd name="T6" fmla="*/ 6012753 w 863"/>
                  <a:gd name="T7" fmla="*/ 1697216 h 547"/>
                  <a:gd name="T8" fmla="*/ 6005663 w 863"/>
                  <a:gd name="T9" fmla="*/ 1258392 h 547"/>
                  <a:gd name="T10" fmla="*/ 5601504 w 863"/>
                  <a:gd name="T11" fmla="*/ 1148686 h 547"/>
                  <a:gd name="T12" fmla="*/ 5211526 w 863"/>
                  <a:gd name="T13" fmla="*/ 1090606 h 547"/>
                  <a:gd name="T14" fmla="*/ 5140620 w 863"/>
                  <a:gd name="T15" fmla="*/ 832475 h 547"/>
                  <a:gd name="T16" fmla="*/ 4885362 w 863"/>
                  <a:gd name="T17" fmla="*/ 600156 h 547"/>
                  <a:gd name="T18" fmla="*/ 4715190 w 863"/>
                  <a:gd name="T19" fmla="*/ 561436 h 547"/>
                  <a:gd name="T20" fmla="*/ 4353574 w 863"/>
                  <a:gd name="T21" fmla="*/ 406557 h 547"/>
                  <a:gd name="T22" fmla="*/ 3899781 w 863"/>
                  <a:gd name="T23" fmla="*/ 406557 h 547"/>
                  <a:gd name="T24" fmla="*/ 3708337 w 863"/>
                  <a:gd name="T25" fmla="*/ 90346 h 547"/>
                  <a:gd name="T26" fmla="*/ 3403445 w 863"/>
                  <a:gd name="T27" fmla="*/ 613063 h 547"/>
                  <a:gd name="T28" fmla="*/ 3311269 w 863"/>
                  <a:gd name="T29" fmla="*/ 83893 h 547"/>
                  <a:gd name="T30" fmla="*/ 3162368 w 863"/>
                  <a:gd name="T31" fmla="*/ 974447 h 547"/>
                  <a:gd name="T32" fmla="*/ 3502712 w 863"/>
                  <a:gd name="T33" fmla="*/ 1090606 h 547"/>
                  <a:gd name="T34" fmla="*/ 3424717 w 863"/>
                  <a:gd name="T35" fmla="*/ 1574603 h 547"/>
                  <a:gd name="T36" fmla="*/ 3275816 w 863"/>
                  <a:gd name="T37" fmla="*/ 1458444 h 547"/>
                  <a:gd name="T38" fmla="*/ 3034739 w 863"/>
                  <a:gd name="T39" fmla="*/ 1464897 h 547"/>
                  <a:gd name="T40" fmla="*/ 2814933 w 863"/>
                  <a:gd name="T41" fmla="*/ 1135779 h 547"/>
                  <a:gd name="T42" fmla="*/ 2793661 w 863"/>
                  <a:gd name="T43" fmla="*/ 722769 h 547"/>
                  <a:gd name="T44" fmla="*/ 3006377 w 863"/>
                  <a:gd name="T45" fmla="*/ 225865 h 547"/>
                  <a:gd name="T46" fmla="*/ 2580946 w 863"/>
                  <a:gd name="T47" fmla="*/ 374291 h 547"/>
                  <a:gd name="T48" fmla="*/ 2453317 w 863"/>
                  <a:gd name="T49" fmla="*/ 780848 h 547"/>
                  <a:gd name="T50" fmla="*/ 2609308 w 863"/>
                  <a:gd name="T51" fmla="*/ 1200312 h 547"/>
                  <a:gd name="T52" fmla="*/ 2666032 w 863"/>
                  <a:gd name="T53" fmla="*/ 1413271 h 547"/>
                  <a:gd name="T54" fmla="*/ 2467498 w 863"/>
                  <a:gd name="T55" fmla="*/ 1735936 h 547"/>
                  <a:gd name="T56" fmla="*/ 2396593 w 863"/>
                  <a:gd name="T57" fmla="*/ 1458444 h 547"/>
                  <a:gd name="T58" fmla="*/ 2233511 w 863"/>
                  <a:gd name="T59" fmla="*/ 1561697 h 547"/>
                  <a:gd name="T60" fmla="*/ 2077520 w 863"/>
                  <a:gd name="T61" fmla="*/ 1542337 h 547"/>
                  <a:gd name="T62" fmla="*/ 1744266 w 863"/>
                  <a:gd name="T63" fmla="*/ 1477804 h 547"/>
                  <a:gd name="T64" fmla="*/ 1453555 w 863"/>
                  <a:gd name="T65" fmla="*/ 1155139 h 547"/>
                  <a:gd name="T66" fmla="*/ 1333016 w 863"/>
                  <a:gd name="T67" fmla="*/ 1316472 h 547"/>
                  <a:gd name="T68" fmla="*/ 1148663 w 863"/>
                  <a:gd name="T69" fmla="*/ 1593963 h 547"/>
                  <a:gd name="T70" fmla="*/ 935947 w 863"/>
                  <a:gd name="T71" fmla="*/ 1277752 h 547"/>
                  <a:gd name="T72" fmla="*/ 574331 w 863"/>
                  <a:gd name="T73" fmla="*/ 1161593 h 547"/>
                  <a:gd name="T74" fmla="*/ 503426 w 863"/>
                  <a:gd name="T75" fmla="*/ 832475 h 547"/>
                  <a:gd name="T76" fmla="*/ 2403683 w 863"/>
                  <a:gd name="T77" fmla="*/ 3529951 h 547"/>
                  <a:gd name="T78" fmla="*/ 2623489 w 863"/>
                  <a:gd name="T79" fmla="*/ 3097580 h 547"/>
                  <a:gd name="T80" fmla="*/ 2857476 w 863"/>
                  <a:gd name="T81" fmla="*/ 2891075 h 547"/>
                  <a:gd name="T82" fmla="*/ 3304178 w 863"/>
                  <a:gd name="T83" fmla="*/ 2484518 h 547"/>
                  <a:gd name="T84" fmla="*/ 3467260 w 863"/>
                  <a:gd name="T85" fmla="*/ 1987614 h 547"/>
                  <a:gd name="T86" fmla="*/ 3729609 w 863"/>
                  <a:gd name="T87" fmla="*/ 1955348 h 547"/>
                  <a:gd name="T88" fmla="*/ 3913962 w 863"/>
                  <a:gd name="T89" fmla="*/ 1574603 h 547"/>
                  <a:gd name="T90" fmla="*/ 3814695 w 863"/>
                  <a:gd name="T91" fmla="*/ 1193859 h 547"/>
                  <a:gd name="T92" fmla="*/ 3765061 w 863"/>
                  <a:gd name="T93" fmla="*/ 1097060 h 547"/>
                  <a:gd name="T94" fmla="*/ 4218854 w 863"/>
                  <a:gd name="T95" fmla="*/ 1038980 h 547"/>
                  <a:gd name="T96" fmla="*/ 4346483 w 863"/>
                  <a:gd name="T97" fmla="*/ 1290659 h 547"/>
                  <a:gd name="T98" fmla="*/ 4757733 w 863"/>
                  <a:gd name="T99" fmla="*/ 1387458 h 547"/>
                  <a:gd name="T100" fmla="*/ 4786095 w 863"/>
                  <a:gd name="T101" fmla="*/ 2000521 h 547"/>
                  <a:gd name="T102" fmla="*/ 4403207 w 863"/>
                  <a:gd name="T103" fmla="*/ 2207026 h 547"/>
                  <a:gd name="T104" fmla="*/ 4857000 w 863"/>
                  <a:gd name="T105" fmla="*/ 2278012 h 547"/>
                  <a:gd name="T106" fmla="*/ 5161892 w 863"/>
                  <a:gd name="T107" fmla="*/ 2381265 h 547"/>
                  <a:gd name="T108" fmla="*/ 5502237 w 863"/>
                  <a:gd name="T109" fmla="*/ 2555504 h 547"/>
                  <a:gd name="T110" fmla="*/ 5934758 w 863"/>
                  <a:gd name="T111" fmla="*/ 2439345 h 547"/>
                  <a:gd name="T112" fmla="*/ 5849672 w 863"/>
                  <a:gd name="T113" fmla="*/ 2329639 h 547"/>
                  <a:gd name="T114" fmla="*/ 3495622 w 863"/>
                  <a:gd name="T115" fmla="*/ 780848 h 547"/>
                  <a:gd name="T116" fmla="*/ 3240364 w 863"/>
                  <a:gd name="T117" fmla="*/ 2226386 h 547"/>
                  <a:gd name="T118" fmla="*/ 4062863 w 863"/>
                  <a:gd name="T119" fmla="*/ 903461 h 54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863" h="547">
                    <a:moveTo>
                      <a:pt x="862" y="359"/>
                    </a:moveTo>
                    <a:cubicBezTo>
                      <a:pt x="863" y="356"/>
                      <a:pt x="863" y="352"/>
                      <a:pt x="862" y="349"/>
                    </a:cubicBezTo>
                    <a:cubicBezTo>
                      <a:pt x="860" y="347"/>
                      <a:pt x="859" y="344"/>
                      <a:pt x="856" y="342"/>
                    </a:cubicBezTo>
                    <a:cubicBezTo>
                      <a:pt x="856" y="342"/>
                      <a:pt x="855" y="342"/>
                      <a:pt x="855" y="341"/>
                    </a:cubicBezTo>
                    <a:cubicBezTo>
                      <a:pt x="855" y="341"/>
                      <a:pt x="854" y="341"/>
                      <a:pt x="854" y="340"/>
                    </a:cubicBezTo>
                    <a:cubicBezTo>
                      <a:pt x="854" y="340"/>
                      <a:pt x="855" y="339"/>
                      <a:pt x="856" y="339"/>
                    </a:cubicBezTo>
                    <a:cubicBezTo>
                      <a:pt x="858" y="335"/>
                      <a:pt x="858" y="330"/>
                      <a:pt x="854" y="326"/>
                    </a:cubicBezTo>
                    <a:cubicBezTo>
                      <a:pt x="853" y="324"/>
                      <a:pt x="851" y="324"/>
                      <a:pt x="849" y="323"/>
                    </a:cubicBezTo>
                    <a:cubicBezTo>
                      <a:pt x="848" y="323"/>
                      <a:pt x="847" y="323"/>
                      <a:pt x="847" y="323"/>
                    </a:cubicBezTo>
                    <a:cubicBezTo>
                      <a:pt x="847" y="322"/>
                      <a:pt x="847" y="322"/>
                      <a:pt x="847" y="321"/>
                    </a:cubicBezTo>
                    <a:cubicBezTo>
                      <a:pt x="847" y="320"/>
                      <a:pt x="847" y="318"/>
                      <a:pt x="846" y="316"/>
                    </a:cubicBezTo>
                    <a:cubicBezTo>
                      <a:pt x="845" y="315"/>
                      <a:pt x="842" y="315"/>
                      <a:pt x="841" y="315"/>
                    </a:cubicBezTo>
                    <a:cubicBezTo>
                      <a:pt x="841" y="315"/>
                      <a:pt x="841" y="315"/>
                      <a:pt x="841" y="315"/>
                    </a:cubicBezTo>
                    <a:cubicBezTo>
                      <a:pt x="840" y="315"/>
                      <a:pt x="839" y="315"/>
                      <a:pt x="839" y="315"/>
                    </a:cubicBezTo>
                    <a:cubicBezTo>
                      <a:pt x="838" y="315"/>
                      <a:pt x="838" y="315"/>
                      <a:pt x="838" y="315"/>
                    </a:cubicBezTo>
                    <a:cubicBezTo>
                      <a:pt x="838" y="315"/>
                      <a:pt x="838" y="315"/>
                      <a:pt x="838" y="315"/>
                    </a:cubicBezTo>
                    <a:cubicBezTo>
                      <a:pt x="837" y="315"/>
                      <a:pt x="837" y="314"/>
                      <a:pt x="837" y="313"/>
                    </a:cubicBezTo>
                    <a:cubicBezTo>
                      <a:pt x="836" y="313"/>
                      <a:pt x="835" y="312"/>
                      <a:pt x="834" y="311"/>
                    </a:cubicBezTo>
                    <a:cubicBezTo>
                      <a:pt x="834" y="310"/>
                      <a:pt x="833" y="310"/>
                      <a:pt x="833" y="310"/>
                    </a:cubicBezTo>
                    <a:cubicBezTo>
                      <a:pt x="833" y="310"/>
                      <a:pt x="833" y="310"/>
                      <a:pt x="833" y="310"/>
                    </a:cubicBezTo>
                    <a:cubicBezTo>
                      <a:pt x="833" y="309"/>
                      <a:pt x="834" y="307"/>
                      <a:pt x="834" y="306"/>
                    </a:cubicBezTo>
                    <a:cubicBezTo>
                      <a:pt x="836" y="303"/>
                      <a:pt x="836" y="303"/>
                      <a:pt x="836" y="303"/>
                    </a:cubicBezTo>
                    <a:cubicBezTo>
                      <a:pt x="833" y="302"/>
                      <a:pt x="833" y="302"/>
                      <a:pt x="833" y="302"/>
                    </a:cubicBezTo>
                    <a:cubicBezTo>
                      <a:pt x="831" y="301"/>
                      <a:pt x="830" y="301"/>
                      <a:pt x="829" y="301"/>
                    </a:cubicBezTo>
                    <a:cubicBezTo>
                      <a:pt x="828" y="301"/>
                      <a:pt x="826" y="301"/>
                      <a:pt x="826" y="301"/>
                    </a:cubicBezTo>
                    <a:cubicBezTo>
                      <a:pt x="825" y="301"/>
                      <a:pt x="824" y="301"/>
                      <a:pt x="824" y="301"/>
                    </a:cubicBezTo>
                    <a:cubicBezTo>
                      <a:pt x="824" y="300"/>
                      <a:pt x="824" y="299"/>
                      <a:pt x="824" y="299"/>
                    </a:cubicBezTo>
                    <a:cubicBezTo>
                      <a:pt x="824" y="297"/>
                      <a:pt x="823" y="292"/>
                      <a:pt x="817" y="292"/>
                    </a:cubicBezTo>
                    <a:cubicBezTo>
                      <a:pt x="815" y="292"/>
                      <a:pt x="813" y="293"/>
                      <a:pt x="812" y="294"/>
                    </a:cubicBezTo>
                    <a:cubicBezTo>
                      <a:pt x="811" y="294"/>
                      <a:pt x="810" y="295"/>
                      <a:pt x="810" y="295"/>
                    </a:cubicBezTo>
                    <a:cubicBezTo>
                      <a:pt x="810" y="295"/>
                      <a:pt x="809" y="294"/>
                      <a:pt x="808" y="293"/>
                    </a:cubicBezTo>
                    <a:cubicBezTo>
                      <a:pt x="807" y="292"/>
                      <a:pt x="807" y="291"/>
                      <a:pt x="806" y="290"/>
                    </a:cubicBezTo>
                    <a:cubicBezTo>
                      <a:pt x="804" y="289"/>
                      <a:pt x="801" y="289"/>
                      <a:pt x="800" y="289"/>
                    </a:cubicBezTo>
                    <a:cubicBezTo>
                      <a:pt x="798" y="289"/>
                      <a:pt x="798" y="289"/>
                      <a:pt x="798" y="289"/>
                    </a:cubicBezTo>
                    <a:cubicBezTo>
                      <a:pt x="797" y="289"/>
                      <a:pt x="796" y="289"/>
                      <a:pt x="796" y="289"/>
                    </a:cubicBezTo>
                    <a:cubicBezTo>
                      <a:pt x="794" y="288"/>
                      <a:pt x="793" y="287"/>
                      <a:pt x="792" y="284"/>
                    </a:cubicBezTo>
                    <a:cubicBezTo>
                      <a:pt x="791" y="281"/>
                      <a:pt x="790" y="278"/>
                      <a:pt x="787" y="276"/>
                    </a:cubicBezTo>
                    <a:cubicBezTo>
                      <a:pt x="786" y="276"/>
                      <a:pt x="786" y="276"/>
                      <a:pt x="785" y="276"/>
                    </a:cubicBezTo>
                    <a:cubicBezTo>
                      <a:pt x="785" y="275"/>
                      <a:pt x="785" y="274"/>
                      <a:pt x="785" y="274"/>
                    </a:cubicBezTo>
                    <a:cubicBezTo>
                      <a:pt x="784" y="273"/>
                      <a:pt x="783" y="270"/>
                      <a:pt x="779" y="270"/>
                    </a:cubicBezTo>
                    <a:cubicBezTo>
                      <a:pt x="779" y="270"/>
                      <a:pt x="778" y="270"/>
                      <a:pt x="777" y="270"/>
                    </a:cubicBezTo>
                    <a:cubicBezTo>
                      <a:pt x="776" y="271"/>
                      <a:pt x="775" y="271"/>
                      <a:pt x="775" y="272"/>
                    </a:cubicBezTo>
                    <a:cubicBezTo>
                      <a:pt x="775" y="272"/>
                      <a:pt x="775" y="272"/>
                      <a:pt x="775" y="271"/>
                    </a:cubicBezTo>
                    <a:cubicBezTo>
                      <a:pt x="774" y="270"/>
                      <a:pt x="772" y="270"/>
                      <a:pt x="771" y="268"/>
                    </a:cubicBezTo>
                    <a:cubicBezTo>
                      <a:pt x="771" y="268"/>
                      <a:pt x="771" y="268"/>
                      <a:pt x="770" y="268"/>
                    </a:cubicBezTo>
                    <a:cubicBezTo>
                      <a:pt x="771" y="268"/>
                      <a:pt x="772" y="268"/>
                      <a:pt x="772" y="268"/>
                    </a:cubicBezTo>
                    <a:cubicBezTo>
                      <a:pt x="773" y="268"/>
                      <a:pt x="774" y="268"/>
                      <a:pt x="775" y="268"/>
                    </a:cubicBezTo>
                    <a:cubicBezTo>
                      <a:pt x="777" y="267"/>
                      <a:pt x="779" y="266"/>
                      <a:pt x="780" y="263"/>
                    </a:cubicBezTo>
                    <a:cubicBezTo>
                      <a:pt x="781" y="261"/>
                      <a:pt x="780" y="258"/>
                      <a:pt x="779" y="256"/>
                    </a:cubicBezTo>
                    <a:cubicBezTo>
                      <a:pt x="777" y="253"/>
                      <a:pt x="774" y="252"/>
                      <a:pt x="771" y="251"/>
                    </a:cubicBezTo>
                    <a:cubicBezTo>
                      <a:pt x="768" y="250"/>
                      <a:pt x="766" y="249"/>
                      <a:pt x="765" y="247"/>
                    </a:cubicBezTo>
                    <a:cubicBezTo>
                      <a:pt x="765" y="246"/>
                      <a:pt x="765" y="246"/>
                      <a:pt x="765" y="246"/>
                    </a:cubicBezTo>
                    <a:cubicBezTo>
                      <a:pt x="765" y="244"/>
                      <a:pt x="768" y="243"/>
                      <a:pt x="770" y="243"/>
                    </a:cubicBezTo>
                    <a:cubicBezTo>
                      <a:pt x="772" y="242"/>
                      <a:pt x="773" y="242"/>
                      <a:pt x="774" y="241"/>
                    </a:cubicBezTo>
                    <a:cubicBezTo>
                      <a:pt x="776" y="240"/>
                      <a:pt x="776" y="240"/>
                      <a:pt x="776" y="240"/>
                    </a:cubicBezTo>
                    <a:cubicBezTo>
                      <a:pt x="776" y="240"/>
                      <a:pt x="777" y="240"/>
                      <a:pt x="777" y="239"/>
                    </a:cubicBezTo>
                    <a:cubicBezTo>
                      <a:pt x="777" y="239"/>
                      <a:pt x="777" y="240"/>
                      <a:pt x="779" y="240"/>
                    </a:cubicBezTo>
                    <a:cubicBezTo>
                      <a:pt x="779" y="241"/>
                      <a:pt x="779" y="241"/>
                      <a:pt x="779" y="241"/>
                    </a:cubicBezTo>
                    <a:cubicBezTo>
                      <a:pt x="782" y="243"/>
                      <a:pt x="784" y="245"/>
                      <a:pt x="788" y="247"/>
                    </a:cubicBezTo>
                    <a:cubicBezTo>
                      <a:pt x="789" y="248"/>
                      <a:pt x="789" y="248"/>
                      <a:pt x="790" y="248"/>
                    </a:cubicBezTo>
                    <a:cubicBezTo>
                      <a:pt x="792" y="249"/>
                      <a:pt x="793" y="249"/>
                      <a:pt x="794" y="251"/>
                    </a:cubicBezTo>
                    <a:cubicBezTo>
                      <a:pt x="795" y="251"/>
                      <a:pt x="795" y="251"/>
                      <a:pt x="795" y="251"/>
                    </a:cubicBezTo>
                    <a:cubicBezTo>
                      <a:pt x="797" y="253"/>
                      <a:pt x="799" y="256"/>
                      <a:pt x="802" y="256"/>
                    </a:cubicBezTo>
                    <a:cubicBezTo>
                      <a:pt x="803" y="256"/>
                      <a:pt x="804" y="256"/>
                      <a:pt x="805" y="255"/>
                    </a:cubicBezTo>
                    <a:cubicBezTo>
                      <a:pt x="805" y="258"/>
                      <a:pt x="805" y="261"/>
                      <a:pt x="807" y="262"/>
                    </a:cubicBezTo>
                    <a:cubicBezTo>
                      <a:pt x="809" y="264"/>
                      <a:pt x="812" y="265"/>
                      <a:pt x="814" y="266"/>
                    </a:cubicBezTo>
                    <a:cubicBezTo>
                      <a:pt x="815" y="266"/>
                      <a:pt x="816" y="266"/>
                      <a:pt x="816" y="266"/>
                    </a:cubicBezTo>
                    <a:cubicBezTo>
                      <a:pt x="818" y="267"/>
                      <a:pt x="820" y="268"/>
                      <a:pt x="822" y="270"/>
                    </a:cubicBezTo>
                    <a:cubicBezTo>
                      <a:pt x="826" y="275"/>
                      <a:pt x="830" y="278"/>
                      <a:pt x="838" y="278"/>
                    </a:cubicBezTo>
                    <a:cubicBezTo>
                      <a:pt x="843" y="278"/>
                      <a:pt x="847" y="277"/>
                      <a:pt x="849" y="274"/>
                    </a:cubicBezTo>
                    <a:cubicBezTo>
                      <a:pt x="850" y="272"/>
                      <a:pt x="851" y="270"/>
                      <a:pt x="849" y="266"/>
                    </a:cubicBezTo>
                    <a:cubicBezTo>
                      <a:pt x="848" y="263"/>
                      <a:pt x="848" y="263"/>
                      <a:pt x="848" y="263"/>
                    </a:cubicBezTo>
                    <a:cubicBezTo>
                      <a:pt x="847" y="260"/>
                      <a:pt x="845" y="255"/>
                      <a:pt x="843" y="252"/>
                    </a:cubicBezTo>
                    <a:cubicBezTo>
                      <a:pt x="844" y="252"/>
                      <a:pt x="844" y="252"/>
                      <a:pt x="845" y="252"/>
                    </a:cubicBezTo>
                    <a:cubicBezTo>
                      <a:pt x="846" y="252"/>
                      <a:pt x="846" y="252"/>
                      <a:pt x="847" y="251"/>
                    </a:cubicBezTo>
                    <a:cubicBezTo>
                      <a:pt x="850" y="250"/>
                      <a:pt x="851" y="247"/>
                      <a:pt x="852" y="245"/>
                    </a:cubicBezTo>
                    <a:cubicBezTo>
                      <a:pt x="852" y="244"/>
                      <a:pt x="852" y="243"/>
                      <a:pt x="853" y="242"/>
                    </a:cubicBezTo>
                    <a:cubicBezTo>
                      <a:pt x="855" y="239"/>
                      <a:pt x="855" y="237"/>
                      <a:pt x="853" y="234"/>
                    </a:cubicBezTo>
                    <a:cubicBezTo>
                      <a:pt x="853" y="234"/>
                      <a:pt x="852" y="234"/>
                      <a:pt x="852" y="233"/>
                    </a:cubicBezTo>
                    <a:cubicBezTo>
                      <a:pt x="852" y="233"/>
                      <a:pt x="853" y="232"/>
                      <a:pt x="853" y="231"/>
                    </a:cubicBezTo>
                    <a:cubicBezTo>
                      <a:pt x="854" y="230"/>
                      <a:pt x="855" y="229"/>
                      <a:pt x="854" y="227"/>
                    </a:cubicBezTo>
                    <a:cubicBezTo>
                      <a:pt x="853" y="225"/>
                      <a:pt x="851" y="224"/>
                      <a:pt x="850" y="223"/>
                    </a:cubicBezTo>
                    <a:cubicBezTo>
                      <a:pt x="849" y="223"/>
                      <a:pt x="849" y="223"/>
                      <a:pt x="849" y="223"/>
                    </a:cubicBezTo>
                    <a:cubicBezTo>
                      <a:pt x="848" y="222"/>
                      <a:pt x="848" y="222"/>
                      <a:pt x="847" y="221"/>
                    </a:cubicBezTo>
                    <a:cubicBezTo>
                      <a:pt x="851" y="221"/>
                      <a:pt x="853" y="219"/>
                      <a:pt x="854" y="218"/>
                    </a:cubicBezTo>
                    <a:cubicBezTo>
                      <a:pt x="855" y="215"/>
                      <a:pt x="855" y="213"/>
                      <a:pt x="854" y="211"/>
                    </a:cubicBezTo>
                    <a:cubicBezTo>
                      <a:pt x="854" y="210"/>
                      <a:pt x="854" y="209"/>
                      <a:pt x="854" y="209"/>
                    </a:cubicBezTo>
                    <a:cubicBezTo>
                      <a:pt x="854" y="208"/>
                      <a:pt x="855" y="208"/>
                      <a:pt x="855" y="207"/>
                    </a:cubicBezTo>
                    <a:cubicBezTo>
                      <a:pt x="856" y="205"/>
                      <a:pt x="858" y="200"/>
                      <a:pt x="852" y="197"/>
                    </a:cubicBezTo>
                    <a:cubicBezTo>
                      <a:pt x="850" y="196"/>
                      <a:pt x="848" y="196"/>
                      <a:pt x="847" y="195"/>
                    </a:cubicBezTo>
                    <a:cubicBezTo>
                      <a:pt x="845" y="195"/>
                      <a:pt x="844" y="195"/>
                      <a:pt x="843" y="194"/>
                    </a:cubicBezTo>
                    <a:cubicBezTo>
                      <a:pt x="842" y="194"/>
                      <a:pt x="842" y="194"/>
                      <a:pt x="842" y="194"/>
                    </a:cubicBezTo>
                    <a:cubicBezTo>
                      <a:pt x="840" y="193"/>
                      <a:pt x="839" y="192"/>
                      <a:pt x="837" y="192"/>
                    </a:cubicBezTo>
                    <a:cubicBezTo>
                      <a:pt x="835" y="192"/>
                      <a:pt x="833" y="193"/>
                      <a:pt x="831" y="195"/>
                    </a:cubicBezTo>
                    <a:cubicBezTo>
                      <a:pt x="830" y="196"/>
                      <a:pt x="829" y="197"/>
                      <a:pt x="829" y="198"/>
                    </a:cubicBezTo>
                    <a:cubicBezTo>
                      <a:pt x="827" y="199"/>
                      <a:pt x="826" y="201"/>
                      <a:pt x="825" y="201"/>
                    </a:cubicBezTo>
                    <a:cubicBezTo>
                      <a:pt x="825" y="200"/>
                      <a:pt x="825" y="200"/>
                      <a:pt x="825" y="199"/>
                    </a:cubicBezTo>
                    <a:cubicBezTo>
                      <a:pt x="825" y="196"/>
                      <a:pt x="825" y="193"/>
                      <a:pt x="823" y="191"/>
                    </a:cubicBezTo>
                    <a:cubicBezTo>
                      <a:pt x="822" y="190"/>
                      <a:pt x="821" y="189"/>
                      <a:pt x="819" y="189"/>
                    </a:cubicBezTo>
                    <a:cubicBezTo>
                      <a:pt x="819" y="189"/>
                      <a:pt x="818" y="189"/>
                      <a:pt x="818" y="190"/>
                    </a:cubicBezTo>
                    <a:cubicBezTo>
                      <a:pt x="816" y="190"/>
                      <a:pt x="814" y="191"/>
                      <a:pt x="812" y="193"/>
                    </a:cubicBezTo>
                    <a:cubicBezTo>
                      <a:pt x="811" y="193"/>
                      <a:pt x="810" y="194"/>
                      <a:pt x="810" y="194"/>
                    </a:cubicBezTo>
                    <a:cubicBezTo>
                      <a:pt x="810" y="194"/>
                      <a:pt x="810" y="194"/>
                      <a:pt x="810" y="194"/>
                    </a:cubicBezTo>
                    <a:cubicBezTo>
                      <a:pt x="809" y="194"/>
                      <a:pt x="808" y="193"/>
                      <a:pt x="807" y="191"/>
                    </a:cubicBezTo>
                    <a:cubicBezTo>
                      <a:pt x="806" y="191"/>
                      <a:pt x="806" y="190"/>
                      <a:pt x="805" y="189"/>
                    </a:cubicBezTo>
                    <a:cubicBezTo>
                      <a:pt x="802" y="186"/>
                      <a:pt x="799" y="183"/>
                      <a:pt x="796" y="181"/>
                    </a:cubicBezTo>
                    <a:cubicBezTo>
                      <a:pt x="796" y="181"/>
                      <a:pt x="796" y="181"/>
                      <a:pt x="796" y="181"/>
                    </a:cubicBezTo>
                    <a:cubicBezTo>
                      <a:pt x="795" y="180"/>
                      <a:pt x="793" y="178"/>
                      <a:pt x="790" y="178"/>
                    </a:cubicBezTo>
                    <a:cubicBezTo>
                      <a:pt x="790" y="178"/>
                      <a:pt x="789" y="178"/>
                      <a:pt x="789" y="178"/>
                    </a:cubicBezTo>
                    <a:cubicBezTo>
                      <a:pt x="788" y="179"/>
                      <a:pt x="787" y="179"/>
                      <a:pt x="786" y="180"/>
                    </a:cubicBezTo>
                    <a:cubicBezTo>
                      <a:pt x="785" y="177"/>
                      <a:pt x="785" y="175"/>
                      <a:pt x="783" y="174"/>
                    </a:cubicBezTo>
                    <a:cubicBezTo>
                      <a:pt x="782" y="174"/>
                      <a:pt x="782" y="174"/>
                      <a:pt x="782" y="174"/>
                    </a:cubicBezTo>
                    <a:cubicBezTo>
                      <a:pt x="782" y="174"/>
                      <a:pt x="782" y="174"/>
                      <a:pt x="782" y="174"/>
                    </a:cubicBezTo>
                    <a:cubicBezTo>
                      <a:pt x="780" y="174"/>
                      <a:pt x="778" y="176"/>
                      <a:pt x="776" y="177"/>
                    </a:cubicBezTo>
                    <a:cubicBezTo>
                      <a:pt x="776" y="178"/>
                      <a:pt x="775" y="179"/>
                      <a:pt x="774" y="179"/>
                    </a:cubicBezTo>
                    <a:cubicBezTo>
                      <a:pt x="774" y="179"/>
                      <a:pt x="774" y="179"/>
                      <a:pt x="774" y="179"/>
                    </a:cubicBezTo>
                    <a:cubicBezTo>
                      <a:pt x="773" y="179"/>
                      <a:pt x="773" y="179"/>
                      <a:pt x="772" y="179"/>
                    </a:cubicBezTo>
                    <a:cubicBezTo>
                      <a:pt x="772" y="179"/>
                      <a:pt x="771" y="179"/>
                      <a:pt x="771" y="179"/>
                    </a:cubicBezTo>
                    <a:cubicBezTo>
                      <a:pt x="770" y="179"/>
                      <a:pt x="769" y="180"/>
                      <a:pt x="768" y="180"/>
                    </a:cubicBezTo>
                    <a:cubicBezTo>
                      <a:pt x="767" y="180"/>
                      <a:pt x="767" y="180"/>
                      <a:pt x="766" y="181"/>
                    </a:cubicBezTo>
                    <a:cubicBezTo>
                      <a:pt x="766" y="181"/>
                      <a:pt x="765" y="181"/>
                      <a:pt x="765" y="181"/>
                    </a:cubicBezTo>
                    <a:cubicBezTo>
                      <a:pt x="764" y="181"/>
                      <a:pt x="763" y="181"/>
                      <a:pt x="762" y="180"/>
                    </a:cubicBezTo>
                    <a:cubicBezTo>
                      <a:pt x="762" y="180"/>
                      <a:pt x="761" y="180"/>
                      <a:pt x="760" y="179"/>
                    </a:cubicBezTo>
                    <a:cubicBezTo>
                      <a:pt x="755" y="178"/>
                      <a:pt x="751" y="176"/>
                      <a:pt x="747" y="173"/>
                    </a:cubicBezTo>
                    <a:cubicBezTo>
                      <a:pt x="746" y="173"/>
                      <a:pt x="746" y="173"/>
                      <a:pt x="746" y="173"/>
                    </a:cubicBezTo>
                    <a:cubicBezTo>
                      <a:pt x="742" y="171"/>
                      <a:pt x="738" y="170"/>
                      <a:pt x="735" y="169"/>
                    </a:cubicBezTo>
                    <a:cubicBezTo>
                      <a:pt x="733" y="169"/>
                      <a:pt x="731" y="168"/>
                      <a:pt x="729" y="168"/>
                    </a:cubicBezTo>
                    <a:cubicBezTo>
                      <a:pt x="727" y="167"/>
                      <a:pt x="726" y="165"/>
                      <a:pt x="727" y="163"/>
                    </a:cubicBezTo>
                    <a:cubicBezTo>
                      <a:pt x="727" y="163"/>
                      <a:pt x="728" y="161"/>
                      <a:pt x="728" y="161"/>
                    </a:cubicBezTo>
                    <a:cubicBezTo>
                      <a:pt x="730" y="159"/>
                      <a:pt x="733" y="156"/>
                      <a:pt x="731" y="152"/>
                    </a:cubicBezTo>
                    <a:cubicBezTo>
                      <a:pt x="731" y="151"/>
                      <a:pt x="730" y="151"/>
                      <a:pt x="730" y="150"/>
                    </a:cubicBezTo>
                    <a:cubicBezTo>
                      <a:pt x="731" y="150"/>
                      <a:pt x="733" y="149"/>
                      <a:pt x="734" y="149"/>
                    </a:cubicBezTo>
                    <a:cubicBezTo>
                      <a:pt x="736" y="149"/>
                      <a:pt x="737" y="149"/>
                      <a:pt x="738" y="148"/>
                    </a:cubicBezTo>
                    <a:cubicBezTo>
                      <a:pt x="742" y="147"/>
                      <a:pt x="745" y="143"/>
                      <a:pt x="745" y="140"/>
                    </a:cubicBezTo>
                    <a:cubicBezTo>
                      <a:pt x="745" y="137"/>
                      <a:pt x="743" y="134"/>
                      <a:pt x="740" y="132"/>
                    </a:cubicBezTo>
                    <a:cubicBezTo>
                      <a:pt x="738" y="131"/>
                      <a:pt x="737" y="131"/>
                      <a:pt x="735" y="131"/>
                    </a:cubicBezTo>
                    <a:cubicBezTo>
                      <a:pt x="732" y="131"/>
                      <a:pt x="730" y="132"/>
                      <a:pt x="727" y="133"/>
                    </a:cubicBezTo>
                    <a:cubicBezTo>
                      <a:pt x="725" y="134"/>
                      <a:pt x="724" y="135"/>
                      <a:pt x="722" y="135"/>
                    </a:cubicBezTo>
                    <a:cubicBezTo>
                      <a:pt x="721" y="135"/>
                      <a:pt x="720" y="135"/>
                      <a:pt x="719" y="135"/>
                    </a:cubicBezTo>
                    <a:cubicBezTo>
                      <a:pt x="718" y="135"/>
                      <a:pt x="718" y="135"/>
                      <a:pt x="717" y="135"/>
                    </a:cubicBezTo>
                    <a:cubicBezTo>
                      <a:pt x="717" y="135"/>
                      <a:pt x="717" y="135"/>
                      <a:pt x="717" y="135"/>
                    </a:cubicBezTo>
                    <a:cubicBezTo>
                      <a:pt x="717" y="135"/>
                      <a:pt x="717" y="135"/>
                      <a:pt x="718" y="134"/>
                    </a:cubicBezTo>
                    <a:cubicBezTo>
                      <a:pt x="718" y="132"/>
                      <a:pt x="721" y="129"/>
                      <a:pt x="724" y="129"/>
                    </a:cubicBezTo>
                    <a:cubicBezTo>
                      <a:pt x="724" y="129"/>
                      <a:pt x="725" y="129"/>
                      <a:pt x="725" y="129"/>
                    </a:cubicBezTo>
                    <a:cubicBezTo>
                      <a:pt x="727" y="129"/>
                      <a:pt x="732" y="129"/>
                      <a:pt x="733" y="125"/>
                    </a:cubicBezTo>
                    <a:cubicBezTo>
                      <a:pt x="734" y="121"/>
                      <a:pt x="732" y="117"/>
                      <a:pt x="727" y="112"/>
                    </a:cubicBezTo>
                    <a:cubicBezTo>
                      <a:pt x="725" y="111"/>
                      <a:pt x="717" y="106"/>
                      <a:pt x="712" y="106"/>
                    </a:cubicBezTo>
                    <a:cubicBezTo>
                      <a:pt x="708" y="106"/>
                      <a:pt x="706" y="108"/>
                      <a:pt x="706" y="113"/>
                    </a:cubicBezTo>
                    <a:cubicBezTo>
                      <a:pt x="706" y="113"/>
                      <a:pt x="706" y="114"/>
                      <a:pt x="706" y="115"/>
                    </a:cubicBezTo>
                    <a:cubicBezTo>
                      <a:pt x="706" y="115"/>
                      <a:pt x="705" y="114"/>
                      <a:pt x="705" y="114"/>
                    </a:cubicBezTo>
                    <a:cubicBezTo>
                      <a:pt x="704" y="113"/>
                      <a:pt x="704" y="112"/>
                      <a:pt x="703" y="112"/>
                    </a:cubicBezTo>
                    <a:cubicBezTo>
                      <a:pt x="703" y="111"/>
                      <a:pt x="704" y="109"/>
                      <a:pt x="705" y="109"/>
                    </a:cubicBezTo>
                    <a:cubicBezTo>
                      <a:pt x="705" y="108"/>
                      <a:pt x="706" y="108"/>
                      <a:pt x="706" y="107"/>
                    </a:cubicBezTo>
                    <a:cubicBezTo>
                      <a:pt x="706" y="107"/>
                      <a:pt x="706" y="107"/>
                      <a:pt x="706" y="107"/>
                    </a:cubicBezTo>
                    <a:cubicBezTo>
                      <a:pt x="707" y="105"/>
                      <a:pt x="710" y="101"/>
                      <a:pt x="707" y="97"/>
                    </a:cubicBezTo>
                    <a:cubicBezTo>
                      <a:pt x="705" y="95"/>
                      <a:pt x="702" y="95"/>
                      <a:pt x="701" y="95"/>
                    </a:cubicBezTo>
                    <a:cubicBezTo>
                      <a:pt x="701" y="95"/>
                      <a:pt x="700" y="95"/>
                      <a:pt x="699" y="95"/>
                    </a:cubicBezTo>
                    <a:cubicBezTo>
                      <a:pt x="699" y="95"/>
                      <a:pt x="698" y="95"/>
                      <a:pt x="698" y="95"/>
                    </a:cubicBezTo>
                    <a:cubicBezTo>
                      <a:pt x="697" y="95"/>
                      <a:pt x="697" y="95"/>
                      <a:pt x="697" y="95"/>
                    </a:cubicBezTo>
                    <a:cubicBezTo>
                      <a:pt x="697" y="95"/>
                      <a:pt x="696" y="94"/>
                      <a:pt x="695" y="94"/>
                    </a:cubicBezTo>
                    <a:cubicBezTo>
                      <a:pt x="694" y="93"/>
                      <a:pt x="693" y="92"/>
                      <a:pt x="691" y="92"/>
                    </a:cubicBezTo>
                    <a:cubicBezTo>
                      <a:pt x="690" y="92"/>
                      <a:pt x="690" y="92"/>
                      <a:pt x="689" y="93"/>
                    </a:cubicBezTo>
                    <a:cubicBezTo>
                      <a:pt x="689" y="93"/>
                      <a:pt x="688" y="93"/>
                      <a:pt x="687" y="94"/>
                    </a:cubicBezTo>
                    <a:cubicBezTo>
                      <a:pt x="687" y="93"/>
                      <a:pt x="687" y="93"/>
                      <a:pt x="687" y="93"/>
                    </a:cubicBezTo>
                    <a:cubicBezTo>
                      <a:pt x="685" y="93"/>
                      <a:pt x="685" y="93"/>
                      <a:pt x="685" y="93"/>
                    </a:cubicBezTo>
                    <a:cubicBezTo>
                      <a:pt x="683" y="93"/>
                      <a:pt x="681" y="94"/>
                      <a:pt x="679" y="95"/>
                    </a:cubicBezTo>
                    <a:cubicBezTo>
                      <a:pt x="679" y="95"/>
                      <a:pt x="679" y="95"/>
                      <a:pt x="679" y="95"/>
                    </a:cubicBezTo>
                    <a:cubicBezTo>
                      <a:pt x="678" y="96"/>
                      <a:pt x="677" y="97"/>
                      <a:pt x="676" y="97"/>
                    </a:cubicBezTo>
                    <a:cubicBezTo>
                      <a:pt x="676" y="98"/>
                      <a:pt x="675" y="98"/>
                      <a:pt x="675" y="99"/>
                    </a:cubicBezTo>
                    <a:cubicBezTo>
                      <a:pt x="675" y="99"/>
                      <a:pt x="675" y="98"/>
                      <a:pt x="675" y="98"/>
                    </a:cubicBezTo>
                    <a:cubicBezTo>
                      <a:pt x="675" y="96"/>
                      <a:pt x="675" y="90"/>
                      <a:pt x="670" y="88"/>
                    </a:cubicBezTo>
                    <a:cubicBezTo>
                      <a:pt x="670" y="88"/>
                      <a:pt x="669" y="88"/>
                      <a:pt x="668" y="88"/>
                    </a:cubicBezTo>
                    <a:cubicBezTo>
                      <a:pt x="664" y="88"/>
                      <a:pt x="663" y="92"/>
                      <a:pt x="661" y="95"/>
                    </a:cubicBezTo>
                    <a:cubicBezTo>
                      <a:pt x="661" y="96"/>
                      <a:pt x="661" y="97"/>
                      <a:pt x="661" y="97"/>
                    </a:cubicBezTo>
                    <a:cubicBezTo>
                      <a:pt x="660" y="98"/>
                      <a:pt x="660" y="99"/>
                      <a:pt x="659" y="99"/>
                    </a:cubicBezTo>
                    <a:cubicBezTo>
                      <a:pt x="658" y="101"/>
                      <a:pt x="656" y="104"/>
                      <a:pt x="655" y="104"/>
                    </a:cubicBezTo>
                    <a:cubicBezTo>
                      <a:pt x="654" y="104"/>
                      <a:pt x="654" y="104"/>
                      <a:pt x="654" y="104"/>
                    </a:cubicBezTo>
                    <a:cubicBezTo>
                      <a:pt x="654" y="104"/>
                      <a:pt x="653" y="103"/>
                      <a:pt x="654" y="101"/>
                    </a:cubicBezTo>
                    <a:cubicBezTo>
                      <a:pt x="655" y="98"/>
                      <a:pt x="656" y="97"/>
                      <a:pt x="656" y="96"/>
                    </a:cubicBezTo>
                    <a:cubicBezTo>
                      <a:pt x="659" y="95"/>
                      <a:pt x="663" y="92"/>
                      <a:pt x="665" y="87"/>
                    </a:cubicBezTo>
                    <a:cubicBezTo>
                      <a:pt x="666" y="85"/>
                      <a:pt x="665" y="83"/>
                      <a:pt x="664" y="82"/>
                    </a:cubicBezTo>
                    <a:cubicBezTo>
                      <a:pt x="663" y="80"/>
                      <a:pt x="661" y="79"/>
                      <a:pt x="659" y="78"/>
                    </a:cubicBezTo>
                    <a:cubicBezTo>
                      <a:pt x="659" y="78"/>
                      <a:pt x="658" y="78"/>
                      <a:pt x="658" y="78"/>
                    </a:cubicBezTo>
                    <a:cubicBezTo>
                      <a:pt x="657" y="78"/>
                      <a:pt x="657" y="77"/>
                      <a:pt x="656" y="77"/>
                    </a:cubicBezTo>
                    <a:cubicBezTo>
                      <a:pt x="654" y="76"/>
                      <a:pt x="651" y="74"/>
                      <a:pt x="648" y="74"/>
                    </a:cubicBezTo>
                    <a:cubicBezTo>
                      <a:pt x="647" y="73"/>
                      <a:pt x="646" y="73"/>
                      <a:pt x="645" y="73"/>
                    </a:cubicBezTo>
                    <a:cubicBezTo>
                      <a:pt x="642" y="73"/>
                      <a:pt x="640" y="74"/>
                      <a:pt x="638" y="76"/>
                    </a:cubicBezTo>
                    <a:cubicBezTo>
                      <a:pt x="637" y="78"/>
                      <a:pt x="637" y="80"/>
                      <a:pt x="637" y="82"/>
                    </a:cubicBezTo>
                    <a:cubicBezTo>
                      <a:pt x="637" y="83"/>
                      <a:pt x="637" y="84"/>
                      <a:pt x="637" y="85"/>
                    </a:cubicBezTo>
                    <a:cubicBezTo>
                      <a:pt x="637" y="86"/>
                      <a:pt x="636" y="87"/>
                      <a:pt x="636" y="87"/>
                    </a:cubicBezTo>
                    <a:cubicBezTo>
                      <a:pt x="636" y="87"/>
                      <a:pt x="636" y="86"/>
                      <a:pt x="635" y="86"/>
                    </a:cubicBezTo>
                    <a:cubicBezTo>
                      <a:pt x="634" y="82"/>
                      <a:pt x="632" y="77"/>
                      <a:pt x="627" y="76"/>
                    </a:cubicBezTo>
                    <a:cubicBezTo>
                      <a:pt x="626" y="76"/>
                      <a:pt x="626" y="76"/>
                      <a:pt x="625" y="76"/>
                    </a:cubicBezTo>
                    <a:cubicBezTo>
                      <a:pt x="623" y="76"/>
                      <a:pt x="621" y="77"/>
                      <a:pt x="619" y="78"/>
                    </a:cubicBezTo>
                    <a:cubicBezTo>
                      <a:pt x="619" y="78"/>
                      <a:pt x="618" y="79"/>
                      <a:pt x="617" y="79"/>
                    </a:cubicBezTo>
                    <a:cubicBezTo>
                      <a:pt x="618" y="79"/>
                      <a:pt x="618" y="78"/>
                      <a:pt x="618" y="77"/>
                    </a:cubicBezTo>
                    <a:cubicBezTo>
                      <a:pt x="620" y="75"/>
                      <a:pt x="622" y="72"/>
                      <a:pt x="621" y="70"/>
                    </a:cubicBezTo>
                    <a:cubicBezTo>
                      <a:pt x="621" y="64"/>
                      <a:pt x="616" y="63"/>
                      <a:pt x="614" y="63"/>
                    </a:cubicBezTo>
                    <a:cubicBezTo>
                      <a:pt x="611" y="63"/>
                      <a:pt x="610" y="62"/>
                      <a:pt x="609" y="61"/>
                    </a:cubicBezTo>
                    <a:cubicBezTo>
                      <a:pt x="609" y="60"/>
                      <a:pt x="608" y="59"/>
                      <a:pt x="608" y="58"/>
                    </a:cubicBezTo>
                    <a:cubicBezTo>
                      <a:pt x="608" y="56"/>
                      <a:pt x="607" y="55"/>
                      <a:pt x="607" y="54"/>
                    </a:cubicBezTo>
                    <a:cubicBezTo>
                      <a:pt x="605" y="50"/>
                      <a:pt x="600" y="47"/>
                      <a:pt x="596" y="46"/>
                    </a:cubicBezTo>
                    <a:cubicBezTo>
                      <a:pt x="596" y="46"/>
                      <a:pt x="595" y="46"/>
                      <a:pt x="595" y="46"/>
                    </a:cubicBezTo>
                    <a:cubicBezTo>
                      <a:pt x="594" y="46"/>
                      <a:pt x="593" y="46"/>
                      <a:pt x="593" y="47"/>
                    </a:cubicBezTo>
                    <a:cubicBezTo>
                      <a:pt x="592" y="47"/>
                      <a:pt x="591" y="47"/>
                      <a:pt x="591" y="47"/>
                    </a:cubicBezTo>
                    <a:cubicBezTo>
                      <a:pt x="590" y="47"/>
                      <a:pt x="590" y="47"/>
                      <a:pt x="589" y="47"/>
                    </a:cubicBezTo>
                    <a:cubicBezTo>
                      <a:pt x="588" y="46"/>
                      <a:pt x="587" y="46"/>
                      <a:pt x="586" y="45"/>
                    </a:cubicBezTo>
                    <a:cubicBezTo>
                      <a:pt x="584" y="44"/>
                      <a:pt x="581" y="43"/>
                      <a:pt x="578" y="43"/>
                    </a:cubicBezTo>
                    <a:cubicBezTo>
                      <a:pt x="578" y="43"/>
                      <a:pt x="577" y="43"/>
                      <a:pt x="576" y="44"/>
                    </a:cubicBezTo>
                    <a:cubicBezTo>
                      <a:pt x="572" y="44"/>
                      <a:pt x="568" y="47"/>
                      <a:pt x="564" y="52"/>
                    </a:cubicBezTo>
                    <a:cubicBezTo>
                      <a:pt x="561" y="57"/>
                      <a:pt x="560" y="60"/>
                      <a:pt x="564" y="65"/>
                    </a:cubicBezTo>
                    <a:cubicBezTo>
                      <a:pt x="564" y="65"/>
                      <a:pt x="564" y="65"/>
                      <a:pt x="564" y="65"/>
                    </a:cubicBezTo>
                    <a:cubicBezTo>
                      <a:pt x="563" y="66"/>
                      <a:pt x="562" y="66"/>
                      <a:pt x="561" y="67"/>
                    </a:cubicBezTo>
                    <a:cubicBezTo>
                      <a:pt x="560" y="65"/>
                      <a:pt x="557" y="64"/>
                      <a:pt x="555" y="64"/>
                    </a:cubicBezTo>
                    <a:cubicBezTo>
                      <a:pt x="555" y="64"/>
                      <a:pt x="554" y="64"/>
                      <a:pt x="554" y="63"/>
                    </a:cubicBezTo>
                    <a:cubicBezTo>
                      <a:pt x="553" y="63"/>
                      <a:pt x="551" y="63"/>
                      <a:pt x="550" y="63"/>
                    </a:cubicBezTo>
                    <a:cubicBezTo>
                      <a:pt x="549" y="63"/>
                      <a:pt x="549" y="63"/>
                      <a:pt x="549" y="63"/>
                    </a:cubicBezTo>
                    <a:cubicBezTo>
                      <a:pt x="549" y="63"/>
                      <a:pt x="549" y="63"/>
                      <a:pt x="549" y="63"/>
                    </a:cubicBezTo>
                    <a:cubicBezTo>
                      <a:pt x="545" y="63"/>
                      <a:pt x="544" y="67"/>
                      <a:pt x="544" y="70"/>
                    </a:cubicBezTo>
                    <a:cubicBezTo>
                      <a:pt x="543" y="70"/>
                      <a:pt x="543" y="71"/>
                      <a:pt x="543" y="71"/>
                    </a:cubicBezTo>
                    <a:cubicBezTo>
                      <a:pt x="542" y="74"/>
                      <a:pt x="541" y="76"/>
                      <a:pt x="541" y="77"/>
                    </a:cubicBezTo>
                    <a:cubicBezTo>
                      <a:pt x="540" y="76"/>
                      <a:pt x="540" y="74"/>
                      <a:pt x="540" y="72"/>
                    </a:cubicBezTo>
                    <a:cubicBezTo>
                      <a:pt x="540" y="72"/>
                      <a:pt x="540" y="71"/>
                      <a:pt x="540" y="71"/>
                    </a:cubicBezTo>
                    <a:cubicBezTo>
                      <a:pt x="540" y="70"/>
                      <a:pt x="540" y="69"/>
                      <a:pt x="540" y="69"/>
                    </a:cubicBezTo>
                    <a:cubicBezTo>
                      <a:pt x="540" y="66"/>
                      <a:pt x="539" y="64"/>
                      <a:pt x="540" y="62"/>
                    </a:cubicBezTo>
                    <a:cubicBezTo>
                      <a:pt x="540" y="62"/>
                      <a:pt x="540" y="62"/>
                      <a:pt x="541" y="61"/>
                    </a:cubicBezTo>
                    <a:cubicBezTo>
                      <a:pt x="542" y="60"/>
                      <a:pt x="543" y="60"/>
                      <a:pt x="543" y="58"/>
                    </a:cubicBezTo>
                    <a:cubicBezTo>
                      <a:pt x="547" y="52"/>
                      <a:pt x="543" y="47"/>
                      <a:pt x="541" y="43"/>
                    </a:cubicBezTo>
                    <a:cubicBezTo>
                      <a:pt x="540" y="42"/>
                      <a:pt x="539" y="41"/>
                      <a:pt x="539" y="40"/>
                    </a:cubicBezTo>
                    <a:cubicBezTo>
                      <a:pt x="538" y="38"/>
                      <a:pt x="537" y="37"/>
                      <a:pt x="536" y="36"/>
                    </a:cubicBezTo>
                    <a:cubicBezTo>
                      <a:pt x="535" y="34"/>
                      <a:pt x="534" y="33"/>
                      <a:pt x="533" y="32"/>
                    </a:cubicBezTo>
                    <a:cubicBezTo>
                      <a:pt x="533" y="31"/>
                      <a:pt x="533" y="30"/>
                      <a:pt x="533" y="29"/>
                    </a:cubicBezTo>
                    <a:cubicBezTo>
                      <a:pt x="532" y="28"/>
                      <a:pt x="532" y="27"/>
                      <a:pt x="532" y="26"/>
                    </a:cubicBezTo>
                    <a:cubicBezTo>
                      <a:pt x="531" y="21"/>
                      <a:pt x="527" y="16"/>
                      <a:pt x="523" y="14"/>
                    </a:cubicBezTo>
                    <a:cubicBezTo>
                      <a:pt x="522" y="13"/>
                      <a:pt x="521" y="13"/>
                      <a:pt x="519" y="13"/>
                    </a:cubicBezTo>
                    <a:cubicBezTo>
                      <a:pt x="517" y="13"/>
                      <a:pt x="515" y="14"/>
                      <a:pt x="513" y="15"/>
                    </a:cubicBezTo>
                    <a:cubicBezTo>
                      <a:pt x="512" y="16"/>
                      <a:pt x="511" y="16"/>
                      <a:pt x="510" y="17"/>
                    </a:cubicBezTo>
                    <a:cubicBezTo>
                      <a:pt x="509" y="17"/>
                      <a:pt x="509" y="17"/>
                      <a:pt x="508" y="17"/>
                    </a:cubicBezTo>
                    <a:cubicBezTo>
                      <a:pt x="506" y="18"/>
                      <a:pt x="504" y="18"/>
                      <a:pt x="501" y="20"/>
                    </a:cubicBezTo>
                    <a:cubicBezTo>
                      <a:pt x="496" y="23"/>
                      <a:pt x="491" y="28"/>
                      <a:pt x="487" y="33"/>
                    </a:cubicBezTo>
                    <a:cubicBezTo>
                      <a:pt x="479" y="43"/>
                      <a:pt x="473" y="57"/>
                      <a:pt x="479" y="67"/>
                    </a:cubicBezTo>
                    <a:cubicBezTo>
                      <a:pt x="480" y="68"/>
                      <a:pt x="482" y="70"/>
                      <a:pt x="484" y="71"/>
                    </a:cubicBezTo>
                    <a:cubicBezTo>
                      <a:pt x="485" y="72"/>
                      <a:pt x="488" y="74"/>
                      <a:pt x="489" y="75"/>
                    </a:cubicBezTo>
                    <a:cubicBezTo>
                      <a:pt x="488" y="76"/>
                      <a:pt x="488" y="76"/>
                      <a:pt x="487" y="76"/>
                    </a:cubicBezTo>
                    <a:cubicBezTo>
                      <a:pt x="487" y="76"/>
                      <a:pt x="486" y="77"/>
                      <a:pt x="486" y="77"/>
                    </a:cubicBezTo>
                    <a:cubicBezTo>
                      <a:pt x="484" y="79"/>
                      <a:pt x="481" y="81"/>
                      <a:pt x="479" y="85"/>
                    </a:cubicBezTo>
                    <a:cubicBezTo>
                      <a:pt x="476" y="94"/>
                      <a:pt x="485" y="100"/>
                      <a:pt x="489" y="102"/>
                    </a:cubicBezTo>
                    <a:cubicBezTo>
                      <a:pt x="493" y="105"/>
                      <a:pt x="495" y="106"/>
                      <a:pt x="494" y="110"/>
                    </a:cubicBezTo>
                    <a:cubicBezTo>
                      <a:pt x="494" y="111"/>
                      <a:pt x="494" y="111"/>
                      <a:pt x="494" y="112"/>
                    </a:cubicBezTo>
                    <a:cubicBezTo>
                      <a:pt x="494" y="108"/>
                      <a:pt x="490" y="106"/>
                      <a:pt x="487" y="104"/>
                    </a:cubicBezTo>
                    <a:cubicBezTo>
                      <a:pt x="486" y="103"/>
                      <a:pt x="484" y="102"/>
                      <a:pt x="483" y="101"/>
                    </a:cubicBezTo>
                    <a:cubicBezTo>
                      <a:pt x="482" y="100"/>
                      <a:pt x="481" y="97"/>
                      <a:pt x="480" y="95"/>
                    </a:cubicBezTo>
                    <a:cubicBezTo>
                      <a:pt x="480" y="94"/>
                      <a:pt x="479" y="93"/>
                      <a:pt x="478" y="91"/>
                    </a:cubicBezTo>
                    <a:cubicBezTo>
                      <a:pt x="478" y="90"/>
                      <a:pt x="478" y="90"/>
                      <a:pt x="478" y="90"/>
                    </a:cubicBezTo>
                    <a:cubicBezTo>
                      <a:pt x="476" y="87"/>
                      <a:pt x="475" y="86"/>
                      <a:pt x="475" y="83"/>
                    </a:cubicBezTo>
                    <a:cubicBezTo>
                      <a:pt x="475" y="81"/>
                      <a:pt x="475" y="80"/>
                      <a:pt x="476" y="78"/>
                    </a:cubicBezTo>
                    <a:cubicBezTo>
                      <a:pt x="476" y="73"/>
                      <a:pt x="477" y="68"/>
                      <a:pt x="473" y="62"/>
                    </a:cubicBezTo>
                    <a:cubicBezTo>
                      <a:pt x="473" y="62"/>
                      <a:pt x="472" y="61"/>
                      <a:pt x="472" y="61"/>
                    </a:cubicBezTo>
                    <a:cubicBezTo>
                      <a:pt x="471" y="60"/>
                      <a:pt x="471" y="59"/>
                      <a:pt x="471" y="58"/>
                    </a:cubicBezTo>
                    <a:cubicBezTo>
                      <a:pt x="471" y="55"/>
                      <a:pt x="472" y="51"/>
                      <a:pt x="473" y="49"/>
                    </a:cubicBezTo>
                    <a:cubicBezTo>
                      <a:pt x="474" y="46"/>
                      <a:pt x="475" y="43"/>
                      <a:pt x="477" y="41"/>
                    </a:cubicBezTo>
                    <a:cubicBezTo>
                      <a:pt x="477" y="40"/>
                      <a:pt x="478" y="39"/>
                      <a:pt x="478" y="38"/>
                    </a:cubicBezTo>
                    <a:cubicBezTo>
                      <a:pt x="479" y="36"/>
                      <a:pt x="481" y="33"/>
                      <a:pt x="483" y="31"/>
                    </a:cubicBezTo>
                    <a:cubicBezTo>
                      <a:pt x="483" y="30"/>
                      <a:pt x="484" y="30"/>
                      <a:pt x="485" y="29"/>
                    </a:cubicBezTo>
                    <a:cubicBezTo>
                      <a:pt x="487" y="25"/>
                      <a:pt x="489" y="22"/>
                      <a:pt x="489" y="17"/>
                    </a:cubicBezTo>
                    <a:cubicBezTo>
                      <a:pt x="488" y="14"/>
                      <a:pt x="488" y="14"/>
                      <a:pt x="488" y="14"/>
                    </a:cubicBezTo>
                    <a:cubicBezTo>
                      <a:pt x="486" y="14"/>
                      <a:pt x="486" y="14"/>
                      <a:pt x="486" y="14"/>
                    </a:cubicBezTo>
                    <a:cubicBezTo>
                      <a:pt x="481" y="14"/>
                      <a:pt x="477" y="14"/>
                      <a:pt x="473" y="13"/>
                    </a:cubicBezTo>
                    <a:cubicBezTo>
                      <a:pt x="470" y="13"/>
                      <a:pt x="470" y="13"/>
                      <a:pt x="470" y="13"/>
                    </a:cubicBezTo>
                    <a:cubicBezTo>
                      <a:pt x="469" y="13"/>
                      <a:pt x="468" y="13"/>
                      <a:pt x="467" y="13"/>
                    </a:cubicBezTo>
                    <a:cubicBezTo>
                      <a:pt x="464" y="13"/>
                      <a:pt x="462" y="13"/>
                      <a:pt x="460" y="15"/>
                    </a:cubicBezTo>
                    <a:cubicBezTo>
                      <a:pt x="459" y="16"/>
                      <a:pt x="459" y="16"/>
                      <a:pt x="458" y="17"/>
                    </a:cubicBezTo>
                    <a:cubicBezTo>
                      <a:pt x="455" y="19"/>
                      <a:pt x="451" y="22"/>
                      <a:pt x="449" y="25"/>
                    </a:cubicBezTo>
                    <a:cubicBezTo>
                      <a:pt x="448" y="27"/>
                      <a:pt x="448" y="27"/>
                      <a:pt x="448" y="27"/>
                    </a:cubicBezTo>
                    <a:cubicBezTo>
                      <a:pt x="443" y="36"/>
                      <a:pt x="437" y="44"/>
                      <a:pt x="434" y="54"/>
                    </a:cubicBezTo>
                    <a:cubicBezTo>
                      <a:pt x="430" y="68"/>
                      <a:pt x="426" y="89"/>
                      <a:pt x="428" y="108"/>
                    </a:cubicBezTo>
                    <a:cubicBezTo>
                      <a:pt x="430" y="115"/>
                      <a:pt x="434" y="119"/>
                      <a:pt x="441" y="121"/>
                    </a:cubicBezTo>
                    <a:cubicBezTo>
                      <a:pt x="444" y="122"/>
                      <a:pt x="446" y="122"/>
                      <a:pt x="449" y="122"/>
                    </a:cubicBezTo>
                    <a:cubicBezTo>
                      <a:pt x="450" y="122"/>
                      <a:pt x="450" y="122"/>
                      <a:pt x="450" y="122"/>
                    </a:cubicBezTo>
                    <a:cubicBezTo>
                      <a:pt x="454" y="122"/>
                      <a:pt x="461" y="126"/>
                      <a:pt x="461" y="129"/>
                    </a:cubicBezTo>
                    <a:cubicBezTo>
                      <a:pt x="461" y="129"/>
                      <a:pt x="461" y="129"/>
                      <a:pt x="460" y="129"/>
                    </a:cubicBezTo>
                    <a:cubicBezTo>
                      <a:pt x="458" y="129"/>
                      <a:pt x="453" y="127"/>
                      <a:pt x="452" y="126"/>
                    </a:cubicBezTo>
                    <a:cubicBezTo>
                      <a:pt x="452" y="126"/>
                      <a:pt x="450" y="126"/>
                      <a:pt x="449" y="125"/>
                    </a:cubicBezTo>
                    <a:cubicBezTo>
                      <a:pt x="447" y="124"/>
                      <a:pt x="443" y="123"/>
                      <a:pt x="440" y="123"/>
                    </a:cubicBezTo>
                    <a:cubicBezTo>
                      <a:pt x="438" y="123"/>
                      <a:pt x="437" y="124"/>
                      <a:pt x="436" y="125"/>
                    </a:cubicBezTo>
                    <a:cubicBezTo>
                      <a:pt x="431" y="129"/>
                      <a:pt x="434" y="134"/>
                      <a:pt x="436" y="137"/>
                    </a:cubicBezTo>
                    <a:cubicBezTo>
                      <a:pt x="437" y="138"/>
                      <a:pt x="437" y="139"/>
                      <a:pt x="437" y="139"/>
                    </a:cubicBezTo>
                    <a:cubicBezTo>
                      <a:pt x="439" y="145"/>
                      <a:pt x="442" y="147"/>
                      <a:pt x="446" y="151"/>
                    </a:cubicBezTo>
                    <a:cubicBezTo>
                      <a:pt x="452" y="156"/>
                      <a:pt x="460" y="157"/>
                      <a:pt x="463" y="157"/>
                    </a:cubicBezTo>
                    <a:cubicBezTo>
                      <a:pt x="463" y="157"/>
                      <a:pt x="464" y="157"/>
                      <a:pt x="464" y="157"/>
                    </a:cubicBezTo>
                    <a:cubicBezTo>
                      <a:pt x="466" y="157"/>
                      <a:pt x="468" y="157"/>
                      <a:pt x="469" y="156"/>
                    </a:cubicBezTo>
                    <a:cubicBezTo>
                      <a:pt x="470" y="156"/>
                      <a:pt x="471" y="156"/>
                      <a:pt x="472" y="156"/>
                    </a:cubicBezTo>
                    <a:cubicBezTo>
                      <a:pt x="472" y="156"/>
                      <a:pt x="473" y="156"/>
                      <a:pt x="474" y="158"/>
                    </a:cubicBezTo>
                    <a:cubicBezTo>
                      <a:pt x="475" y="159"/>
                      <a:pt x="475" y="159"/>
                      <a:pt x="475" y="159"/>
                    </a:cubicBezTo>
                    <a:cubicBezTo>
                      <a:pt x="477" y="162"/>
                      <a:pt x="480" y="166"/>
                      <a:pt x="484" y="167"/>
                    </a:cubicBezTo>
                    <a:cubicBezTo>
                      <a:pt x="485" y="167"/>
                      <a:pt x="485" y="167"/>
                      <a:pt x="486" y="167"/>
                    </a:cubicBezTo>
                    <a:cubicBezTo>
                      <a:pt x="488" y="167"/>
                      <a:pt x="489" y="166"/>
                      <a:pt x="491" y="166"/>
                    </a:cubicBezTo>
                    <a:cubicBezTo>
                      <a:pt x="492" y="165"/>
                      <a:pt x="493" y="165"/>
                      <a:pt x="494" y="165"/>
                    </a:cubicBezTo>
                    <a:cubicBezTo>
                      <a:pt x="494" y="165"/>
                      <a:pt x="495" y="165"/>
                      <a:pt x="495" y="165"/>
                    </a:cubicBezTo>
                    <a:cubicBezTo>
                      <a:pt x="498" y="166"/>
                      <a:pt x="498" y="166"/>
                      <a:pt x="498" y="166"/>
                    </a:cubicBezTo>
                    <a:cubicBezTo>
                      <a:pt x="500" y="166"/>
                      <a:pt x="502" y="167"/>
                      <a:pt x="505" y="167"/>
                    </a:cubicBezTo>
                    <a:cubicBezTo>
                      <a:pt x="503" y="167"/>
                      <a:pt x="501" y="168"/>
                      <a:pt x="500" y="168"/>
                    </a:cubicBezTo>
                    <a:cubicBezTo>
                      <a:pt x="499" y="169"/>
                      <a:pt x="499" y="169"/>
                      <a:pt x="498" y="169"/>
                    </a:cubicBezTo>
                    <a:cubicBezTo>
                      <a:pt x="497" y="169"/>
                      <a:pt x="496" y="169"/>
                      <a:pt x="495" y="169"/>
                    </a:cubicBezTo>
                    <a:cubicBezTo>
                      <a:pt x="495" y="169"/>
                      <a:pt x="495" y="169"/>
                      <a:pt x="495" y="169"/>
                    </a:cubicBezTo>
                    <a:cubicBezTo>
                      <a:pt x="495" y="169"/>
                      <a:pt x="494" y="169"/>
                      <a:pt x="494" y="169"/>
                    </a:cubicBezTo>
                    <a:cubicBezTo>
                      <a:pt x="494" y="169"/>
                      <a:pt x="493" y="169"/>
                      <a:pt x="492" y="169"/>
                    </a:cubicBezTo>
                    <a:cubicBezTo>
                      <a:pt x="492" y="169"/>
                      <a:pt x="491" y="169"/>
                      <a:pt x="491" y="169"/>
                    </a:cubicBezTo>
                    <a:cubicBezTo>
                      <a:pt x="487" y="171"/>
                      <a:pt x="487" y="176"/>
                      <a:pt x="488" y="181"/>
                    </a:cubicBezTo>
                    <a:cubicBezTo>
                      <a:pt x="488" y="181"/>
                      <a:pt x="488" y="182"/>
                      <a:pt x="488" y="182"/>
                    </a:cubicBezTo>
                    <a:cubicBezTo>
                      <a:pt x="488" y="186"/>
                      <a:pt x="488" y="190"/>
                      <a:pt x="489" y="193"/>
                    </a:cubicBezTo>
                    <a:cubicBezTo>
                      <a:pt x="490" y="198"/>
                      <a:pt x="494" y="199"/>
                      <a:pt x="497" y="199"/>
                    </a:cubicBezTo>
                    <a:cubicBezTo>
                      <a:pt x="497" y="200"/>
                      <a:pt x="497" y="200"/>
                      <a:pt x="497" y="201"/>
                    </a:cubicBezTo>
                    <a:cubicBezTo>
                      <a:pt x="497" y="201"/>
                      <a:pt x="497" y="202"/>
                      <a:pt x="497" y="203"/>
                    </a:cubicBezTo>
                    <a:cubicBezTo>
                      <a:pt x="497" y="203"/>
                      <a:pt x="497" y="204"/>
                      <a:pt x="497" y="204"/>
                    </a:cubicBezTo>
                    <a:cubicBezTo>
                      <a:pt x="497" y="206"/>
                      <a:pt x="497" y="209"/>
                      <a:pt x="496" y="210"/>
                    </a:cubicBezTo>
                    <a:cubicBezTo>
                      <a:pt x="495" y="210"/>
                      <a:pt x="494" y="211"/>
                      <a:pt x="494" y="211"/>
                    </a:cubicBezTo>
                    <a:cubicBezTo>
                      <a:pt x="492" y="212"/>
                      <a:pt x="489" y="213"/>
                      <a:pt x="488" y="215"/>
                    </a:cubicBezTo>
                    <a:cubicBezTo>
                      <a:pt x="487" y="217"/>
                      <a:pt x="487" y="220"/>
                      <a:pt x="487" y="223"/>
                    </a:cubicBezTo>
                    <a:cubicBezTo>
                      <a:pt x="487" y="224"/>
                      <a:pt x="487" y="225"/>
                      <a:pt x="486" y="226"/>
                    </a:cubicBezTo>
                    <a:cubicBezTo>
                      <a:pt x="486" y="229"/>
                      <a:pt x="486" y="231"/>
                      <a:pt x="486" y="234"/>
                    </a:cubicBezTo>
                    <a:cubicBezTo>
                      <a:pt x="486" y="237"/>
                      <a:pt x="486" y="240"/>
                      <a:pt x="485" y="243"/>
                    </a:cubicBezTo>
                    <a:cubicBezTo>
                      <a:pt x="485" y="243"/>
                      <a:pt x="485" y="243"/>
                      <a:pt x="484" y="243"/>
                    </a:cubicBezTo>
                    <a:cubicBezTo>
                      <a:pt x="484" y="244"/>
                      <a:pt x="484" y="244"/>
                      <a:pt x="483" y="244"/>
                    </a:cubicBezTo>
                    <a:cubicBezTo>
                      <a:pt x="481" y="246"/>
                      <a:pt x="479" y="250"/>
                      <a:pt x="478" y="254"/>
                    </a:cubicBezTo>
                    <a:cubicBezTo>
                      <a:pt x="478" y="255"/>
                      <a:pt x="478" y="257"/>
                      <a:pt x="478" y="258"/>
                    </a:cubicBezTo>
                    <a:cubicBezTo>
                      <a:pt x="478" y="260"/>
                      <a:pt x="478" y="262"/>
                      <a:pt x="478" y="263"/>
                    </a:cubicBezTo>
                    <a:cubicBezTo>
                      <a:pt x="477" y="263"/>
                      <a:pt x="477" y="264"/>
                      <a:pt x="476" y="264"/>
                    </a:cubicBezTo>
                    <a:cubicBezTo>
                      <a:pt x="475" y="264"/>
                      <a:pt x="474" y="265"/>
                      <a:pt x="473" y="266"/>
                    </a:cubicBezTo>
                    <a:cubicBezTo>
                      <a:pt x="472" y="267"/>
                      <a:pt x="471" y="268"/>
                      <a:pt x="471" y="269"/>
                    </a:cubicBezTo>
                    <a:cubicBezTo>
                      <a:pt x="470" y="268"/>
                      <a:pt x="469" y="266"/>
                      <a:pt x="468" y="264"/>
                    </a:cubicBezTo>
                    <a:cubicBezTo>
                      <a:pt x="467" y="262"/>
                      <a:pt x="465" y="260"/>
                      <a:pt x="463" y="258"/>
                    </a:cubicBezTo>
                    <a:cubicBezTo>
                      <a:pt x="463" y="258"/>
                      <a:pt x="463" y="258"/>
                      <a:pt x="463" y="258"/>
                    </a:cubicBezTo>
                    <a:cubicBezTo>
                      <a:pt x="461" y="257"/>
                      <a:pt x="460" y="255"/>
                      <a:pt x="459" y="253"/>
                    </a:cubicBezTo>
                    <a:cubicBezTo>
                      <a:pt x="458" y="251"/>
                      <a:pt x="457" y="251"/>
                      <a:pt x="457" y="250"/>
                    </a:cubicBezTo>
                    <a:cubicBezTo>
                      <a:pt x="457" y="248"/>
                      <a:pt x="457" y="248"/>
                      <a:pt x="457" y="248"/>
                    </a:cubicBezTo>
                    <a:cubicBezTo>
                      <a:pt x="458" y="246"/>
                      <a:pt x="458" y="243"/>
                      <a:pt x="457" y="241"/>
                    </a:cubicBezTo>
                    <a:cubicBezTo>
                      <a:pt x="457" y="240"/>
                      <a:pt x="457" y="240"/>
                      <a:pt x="457" y="240"/>
                    </a:cubicBezTo>
                    <a:cubicBezTo>
                      <a:pt x="457" y="239"/>
                      <a:pt x="456" y="237"/>
                      <a:pt x="456" y="237"/>
                    </a:cubicBezTo>
                    <a:cubicBezTo>
                      <a:pt x="457" y="236"/>
                      <a:pt x="458" y="235"/>
                      <a:pt x="458" y="234"/>
                    </a:cubicBezTo>
                    <a:cubicBezTo>
                      <a:pt x="459" y="233"/>
                      <a:pt x="459" y="233"/>
                      <a:pt x="459" y="233"/>
                    </a:cubicBezTo>
                    <a:cubicBezTo>
                      <a:pt x="461" y="231"/>
                      <a:pt x="462" y="228"/>
                      <a:pt x="462" y="226"/>
                    </a:cubicBezTo>
                    <a:cubicBezTo>
                      <a:pt x="462" y="225"/>
                      <a:pt x="462" y="224"/>
                      <a:pt x="462" y="223"/>
                    </a:cubicBezTo>
                    <a:cubicBezTo>
                      <a:pt x="462" y="220"/>
                      <a:pt x="463" y="216"/>
                      <a:pt x="461" y="212"/>
                    </a:cubicBezTo>
                    <a:cubicBezTo>
                      <a:pt x="460" y="211"/>
                      <a:pt x="459" y="210"/>
                      <a:pt x="459" y="209"/>
                    </a:cubicBezTo>
                    <a:cubicBezTo>
                      <a:pt x="458" y="208"/>
                      <a:pt x="458" y="208"/>
                      <a:pt x="457" y="207"/>
                    </a:cubicBezTo>
                    <a:cubicBezTo>
                      <a:pt x="456" y="205"/>
                      <a:pt x="454" y="204"/>
                      <a:pt x="452" y="202"/>
                    </a:cubicBezTo>
                    <a:cubicBezTo>
                      <a:pt x="452" y="201"/>
                      <a:pt x="451" y="201"/>
                      <a:pt x="450" y="200"/>
                    </a:cubicBezTo>
                    <a:cubicBezTo>
                      <a:pt x="449" y="200"/>
                      <a:pt x="448" y="199"/>
                      <a:pt x="448" y="199"/>
                    </a:cubicBezTo>
                    <a:cubicBezTo>
                      <a:pt x="448" y="198"/>
                      <a:pt x="448" y="198"/>
                      <a:pt x="447" y="197"/>
                    </a:cubicBezTo>
                    <a:cubicBezTo>
                      <a:pt x="446" y="196"/>
                      <a:pt x="444" y="192"/>
                      <a:pt x="441" y="192"/>
                    </a:cubicBezTo>
                    <a:cubicBezTo>
                      <a:pt x="440" y="192"/>
                      <a:pt x="440" y="192"/>
                      <a:pt x="440" y="192"/>
                    </a:cubicBezTo>
                    <a:cubicBezTo>
                      <a:pt x="435" y="193"/>
                      <a:pt x="435" y="197"/>
                      <a:pt x="435" y="199"/>
                    </a:cubicBezTo>
                    <a:cubicBezTo>
                      <a:pt x="435" y="199"/>
                      <a:pt x="434" y="200"/>
                      <a:pt x="434" y="201"/>
                    </a:cubicBezTo>
                    <a:cubicBezTo>
                      <a:pt x="433" y="202"/>
                      <a:pt x="433" y="203"/>
                      <a:pt x="432" y="205"/>
                    </a:cubicBezTo>
                    <a:cubicBezTo>
                      <a:pt x="432" y="206"/>
                      <a:pt x="432" y="206"/>
                      <a:pt x="432" y="206"/>
                    </a:cubicBezTo>
                    <a:cubicBezTo>
                      <a:pt x="432" y="208"/>
                      <a:pt x="432" y="210"/>
                      <a:pt x="432" y="212"/>
                    </a:cubicBezTo>
                    <a:cubicBezTo>
                      <a:pt x="432" y="215"/>
                      <a:pt x="431" y="217"/>
                      <a:pt x="429" y="220"/>
                    </a:cubicBezTo>
                    <a:cubicBezTo>
                      <a:pt x="429" y="221"/>
                      <a:pt x="429" y="222"/>
                      <a:pt x="428" y="223"/>
                    </a:cubicBezTo>
                    <a:cubicBezTo>
                      <a:pt x="428" y="224"/>
                      <a:pt x="428" y="226"/>
                      <a:pt x="428" y="227"/>
                    </a:cubicBezTo>
                    <a:cubicBezTo>
                      <a:pt x="428" y="230"/>
                      <a:pt x="427" y="230"/>
                      <a:pt x="427" y="231"/>
                    </a:cubicBezTo>
                    <a:cubicBezTo>
                      <a:pt x="427" y="231"/>
                      <a:pt x="426" y="230"/>
                      <a:pt x="425" y="222"/>
                    </a:cubicBezTo>
                    <a:cubicBezTo>
                      <a:pt x="425" y="221"/>
                      <a:pt x="425" y="219"/>
                      <a:pt x="426" y="217"/>
                    </a:cubicBezTo>
                    <a:cubicBezTo>
                      <a:pt x="426" y="213"/>
                      <a:pt x="426" y="208"/>
                      <a:pt x="424" y="203"/>
                    </a:cubicBezTo>
                    <a:cubicBezTo>
                      <a:pt x="423" y="202"/>
                      <a:pt x="422" y="201"/>
                      <a:pt x="422" y="200"/>
                    </a:cubicBezTo>
                    <a:cubicBezTo>
                      <a:pt x="421" y="199"/>
                      <a:pt x="420" y="198"/>
                      <a:pt x="419" y="197"/>
                    </a:cubicBezTo>
                    <a:cubicBezTo>
                      <a:pt x="419" y="196"/>
                      <a:pt x="420" y="196"/>
                      <a:pt x="421" y="194"/>
                    </a:cubicBezTo>
                    <a:cubicBezTo>
                      <a:pt x="423" y="193"/>
                      <a:pt x="425" y="191"/>
                      <a:pt x="425" y="188"/>
                    </a:cubicBezTo>
                    <a:cubicBezTo>
                      <a:pt x="425" y="184"/>
                      <a:pt x="421" y="183"/>
                      <a:pt x="418" y="182"/>
                    </a:cubicBezTo>
                    <a:cubicBezTo>
                      <a:pt x="418" y="182"/>
                      <a:pt x="417" y="182"/>
                      <a:pt x="417" y="182"/>
                    </a:cubicBezTo>
                    <a:cubicBezTo>
                      <a:pt x="416" y="181"/>
                      <a:pt x="415" y="181"/>
                      <a:pt x="415" y="181"/>
                    </a:cubicBezTo>
                    <a:cubicBezTo>
                      <a:pt x="414" y="180"/>
                      <a:pt x="412" y="179"/>
                      <a:pt x="411" y="179"/>
                    </a:cubicBezTo>
                    <a:cubicBezTo>
                      <a:pt x="409" y="179"/>
                      <a:pt x="407" y="181"/>
                      <a:pt x="405" y="182"/>
                    </a:cubicBezTo>
                    <a:cubicBezTo>
                      <a:pt x="405" y="183"/>
                      <a:pt x="404" y="183"/>
                      <a:pt x="404" y="183"/>
                    </a:cubicBezTo>
                    <a:cubicBezTo>
                      <a:pt x="404" y="183"/>
                      <a:pt x="403" y="182"/>
                      <a:pt x="403" y="181"/>
                    </a:cubicBezTo>
                    <a:cubicBezTo>
                      <a:pt x="402" y="180"/>
                      <a:pt x="402" y="180"/>
                      <a:pt x="402" y="180"/>
                    </a:cubicBezTo>
                    <a:cubicBezTo>
                      <a:pt x="401" y="179"/>
                      <a:pt x="399" y="178"/>
                      <a:pt x="398" y="177"/>
                    </a:cubicBezTo>
                    <a:cubicBezTo>
                      <a:pt x="398" y="177"/>
                      <a:pt x="397" y="176"/>
                      <a:pt x="397" y="176"/>
                    </a:cubicBezTo>
                    <a:cubicBezTo>
                      <a:pt x="397" y="176"/>
                      <a:pt x="397" y="176"/>
                      <a:pt x="397" y="176"/>
                    </a:cubicBezTo>
                    <a:cubicBezTo>
                      <a:pt x="397" y="176"/>
                      <a:pt x="397" y="176"/>
                      <a:pt x="400" y="175"/>
                    </a:cubicBezTo>
                    <a:cubicBezTo>
                      <a:pt x="401" y="174"/>
                      <a:pt x="403" y="173"/>
                      <a:pt x="405" y="172"/>
                    </a:cubicBezTo>
                    <a:cubicBezTo>
                      <a:pt x="406" y="170"/>
                      <a:pt x="406" y="168"/>
                      <a:pt x="406" y="167"/>
                    </a:cubicBezTo>
                    <a:cubicBezTo>
                      <a:pt x="406" y="166"/>
                      <a:pt x="406" y="165"/>
                      <a:pt x="406" y="165"/>
                    </a:cubicBezTo>
                    <a:cubicBezTo>
                      <a:pt x="406" y="165"/>
                      <a:pt x="407" y="165"/>
                      <a:pt x="408" y="165"/>
                    </a:cubicBezTo>
                    <a:cubicBezTo>
                      <a:pt x="409" y="165"/>
                      <a:pt x="411" y="165"/>
                      <a:pt x="412" y="161"/>
                    </a:cubicBezTo>
                    <a:cubicBezTo>
                      <a:pt x="414" y="157"/>
                      <a:pt x="410" y="154"/>
                      <a:pt x="409" y="153"/>
                    </a:cubicBezTo>
                    <a:cubicBezTo>
                      <a:pt x="407" y="152"/>
                      <a:pt x="407" y="152"/>
                      <a:pt x="406" y="151"/>
                    </a:cubicBezTo>
                    <a:cubicBezTo>
                      <a:pt x="406" y="150"/>
                      <a:pt x="405" y="149"/>
                      <a:pt x="405" y="148"/>
                    </a:cubicBezTo>
                    <a:cubicBezTo>
                      <a:pt x="404" y="147"/>
                      <a:pt x="404" y="146"/>
                      <a:pt x="403" y="145"/>
                    </a:cubicBezTo>
                    <a:cubicBezTo>
                      <a:pt x="403" y="144"/>
                      <a:pt x="403" y="143"/>
                      <a:pt x="403" y="143"/>
                    </a:cubicBezTo>
                    <a:cubicBezTo>
                      <a:pt x="402" y="141"/>
                      <a:pt x="402" y="140"/>
                      <a:pt x="401" y="138"/>
                    </a:cubicBezTo>
                    <a:cubicBezTo>
                      <a:pt x="400" y="137"/>
                      <a:pt x="399" y="137"/>
                      <a:pt x="399" y="136"/>
                    </a:cubicBezTo>
                    <a:cubicBezTo>
                      <a:pt x="398" y="135"/>
                      <a:pt x="397" y="135"/>
                      <a:pt x="397" y="134"/>
                    </a:cubicBezTo>
                    <a:cubicBezTo>
                      <a:pt x="396" y="132"/>
                      <a:pt x="396" y="130"/>
                      <a:pt x="397" y="127"/>
                    </a:cubicBezTo>
                    <a:cubicBezTo>
                      <a:pt x="397" y="125"/>
                      <a:pt x="397" y="124"/>
                      <a:pt x="397" y="123"/>
                    </a:cubicBezTo>
                    <a:cubicBezTo>
                      <a:pt x="397" y="119"/>
                      <a:pt x="396" y="115"/>
                      <a:pt x="394" y="112"/>
                    </a:cubicBezTo>
                    <a:cubicBezTo>
                      <a:pt x="394" y="110"/>
                      <a:pt x="392" y="108"/>
                      <a:pt x="391" y="107"/>
                    </a:cubicBezTo>
                    <a:cubicBezTo>
                      <a:pt x="391" y="106"/>
                      <a:pt x="390" y="105"/>
                      <a:pt x="389" y="104"/>
                    </a:cubicBezTo>
                    <a:cubicBezTo>
                      <a:pt x="389" y="104"/>
                      <a:pt x="389" y="103"/>
                      <a:pt x="388" y="102"/>
                    </a:cubicBezTo>
                    <a:cubicBezTo>
                      <a:pt x="388" y="100"/>
                      <a:pt x="387" y="97"/>
                      <a:pt x="385" y="96"/>
                    </a:cubicBezTo>
                    <a:cubicBezTo>
                      <a:pt x="383" y="94"/>
                      <a:pt x="381" y="94"/>
                      <a:pt x="379" y="93"/>
                    </a:cubicBezTo>
                    <a:cubicBezTo>
                      <a:pt x="379" y="93"/>
                      <a:pt x="379" y="93"/>
                      <a:pt x="378" y="93"/>
                    </a:cubicBezTo>
                    <a:cubicBezTo>
                      <a:pt x="380" y="92"/>
                      <a:pt x="381" y="91"/>
                      <a:pt x="382" y="90"/>
                    </a:cubicBezTo>
                    <a:cubicBezTo>
                      <a:pt x="383" y="89"/>
                      <a:pt x="384" y="88"/>
                      <a:pt x="385" y="87"/>
                    </a:cubicBezTo>
                    <a:cubicBezTo>
                      <a:pt x="386" y="86"/>
                      <a:pt x="387" y="86"/>
                      <a:pt x="388" y="85"/>
                    </a:cubicBezTo>
                    <a:cubicBezTo>
                      <a:pt x="393" y="80"/>
                      <a:pt x="392" y="71"/>
                      <a:pt x="391" y="65"/>
                    </a:cubicBezTo>
                    <a:cubicBezTo>
                      <a:pt x="391" y="64"/>
                      <a:pt x="391" y="64"/>
                      <a:pt x="391" y="64"/>
                    </a:cubicBezTo>
                    <a:cubicBezTo>
                      <a:pt x="391" y="63"/>
                      <a:pt x="391" y="62"/>
                      <a:pt x="391" y="62"/>
                    </a:cubicBezTo>
                    <a:cubicBezTo>
                      <a:pt x="391" y="62"/>
                      <a:pt x="392" y="62"/>
                      <a:pt x="393" y="63"/>
                    </a:cubicBezTo>
                    <a:cubicBezTo>
                      <a:pt x="396" y="63"/>
                      <a:pt x="398" y="64"/>
                      <a:pt x="400" y="64"/>
                    </a:cubicBezTo>
                    <a:cubicBezTo>
                      <a:pt x="405" y="64"/>
                      <a:pt x="409" y="62"/>
                      <a:pt x="412" y="58"/>
                    </a:cubicBezTo>
                    <a:cubicBezTo>
                      <a:pt x="414" y="55"/>
                      <a:pt x="416" y="51"/>
                      <a:pt x="417" y="48"/>
                    </a:cubicBezTo>
                    <a:cubicBezTo>
                      <a:pt x="418" y="45"/>
                      <a:pt x="418" y="43"/>
                      <a:pt x="420" y="41"/>
                    </a:cubicBezTo>
                    <a:cubicBezTo>
                      <a:pt x="421" y="39"/>
                      <a:pt x="422" y="37"/>
                      <a:pt x="424" y="35"/>
                    </a:cubicBezTo>
                    <a:cubicBezTo>
                      <a:pt x="426" y="32"/>
                      <a:pt x="429" y="28"/>
                      <a:pt x="430" y="24"/>
                    </a:cubicBezTo>
                    <a:cubicBezTo>
                      <a:pt x="431" y="20"/>
                      <a:pt x="431" y="17"/>
                      <a:pt x="429" y="15"/>
                    </a:cubicBezTo>
                    <a:cubicBezTo>
                      <a:pt x="426" y="10"/>
                      <a:pt x="418" y="8"/>
                      <a:pt x="411" y="6"/>
                    </a:cubicBezTo>
                    <a:cubicBezTo>
                      <a:pt x="408" y="6"/>
                      <a:pt x="405" y="5"/>
                      <a:pt x="403" y="4"/>
                    </a:cubicBezTo>
                    <a:cubicBezTo>
                      <a:pt x="398" y="1"/>
                      <a:pt x="393" y="0"/>
                      <a:pt x="389" y="0"/>
                    </a:cubicBezTo>
                    <a:cubicBezTo>
                      <a:pt x="386" y="0"/>
                      <a:pt x="384" y="1"/>
                      <a:pt x="382" y="1"/>
                    </a:cubicBezTo>
                    <a:cubicBezTo>
                      <a:pt x="379" y="2"/>
                      <a:pt x="372" y="4"/>
                      <a:pt x="370" y="9"/>
                    </a:cubicBezTo>
                    <a:cubicBezTo>
                      <a:pt x="369" y="10"/>
                      <a:pt x="369" y="13"/>
                      <a:pt x="370" y="16"/>
                    </a:cubicBezTo>
                    <a:cubicBezTo>
                      <a:pt x="369" y="16"/>
                      <a:pt x="368" y="17"/>
                      <a:pt x="368" y="17"/>
                    </a:cubicBezTo>
                    <a:cubicBezTo>
                      <a:pt x="365" y="19"/>
                      <a:pt x="365" y="22"/>
                      <a:pt x="365" y="24"/>
                    </a:cubicBezTo>
                    <a:cubicBezTo>
                      <a:pt x="365" y="25"/>
                      <a:pt x="365" y="25"/>
                      <a:pt x="365" y="25"/>
                    </a:cubicBezTo>
                    <a:cubicBezTo>
                      <a:pt x="365" y="26"/>
                      <a:pt x="365" y="27"/>
                      <a:pt x="365" y="28"/>
                    </a:cubicBezTo>
                    <a:cubicBezTo>
                      <a:pt x="364" y="30"/>
                      <a:pt x="364" y="32"/>
                      <a:pt x="364" y="34"/>
                    </a:cubicBezTo>
                    <a:cubicBezTo>
                      <a:pt x="364" y="36"/>
                      <a:pt x="364" y="37"/>
                      <a:pt x="364" y="39"/>
                    </a:cubicBezTo>
                    <a:cubicBezTo>
                      <a:pt x="364" y="42"/>
                      <a:pt x="365" y="45"/>
                      <a:pt x="364" y="47"/>
                    </a:cubicBezTo>
                    <a:cubicBezTo>
                      <a:pt x="364" y="47"/>
                      <a:pt x="364" y="48"/>
                      <a:pt x="363" y="48"/>
                    </a:cubicBezTo>
                    <a:cubicBezTo>
                      <a:pt x="363" y="50"/>
                      <a:pt x="362" y="52"/>
                      <a:pt x="363" y="55"/>
                    </a:cubicBezTo>
                    <a:cubicBezTo>
                      <a:pt x="363" y="56"/>
                      <a:pt x="363" y="57"/>
                      <a:pt x="364" y="58"/>
                    </a:cubicBezTo>
                    <a:cubicBezTo>
                      <a:pt x="364" y="59"/>
                      <a:pt x="365" y="59"/>
                      <a:pt x="365" y="60"/>
                    </a:cubicBezTo>
                    <a:cubicBezTo>
                      <a:pt x="366" y="64"/>
                      <a:pt x="366" y="68"/>
                      <a:pt x="366" y="73"/>
                    </a:cubicBezTo>
                    <a:cubicBezTo>
                      <a:pt x="366" y="74"/>
                      <a:pt x="366" y="76"/>
                      <a:pt x="366" y="77"/>
                    </a:cubicBezTo>
                    <a:cubicBezTo>
                      <a:pt x="366" y="79"/>
                      <a:pt x="366" y="81"/>
                      <a:pt x="366" y="82"/>
                    </a:cubicBezTo>
                    <a:cubicBezTo>
                      <a:pt x="366" y="83"/>
                      <a:pt x="365" y="83"/>
                      <a:pt x="365" y="84"/>
                    </a:cubicBezTo>
                    <a:cubicBezTo>
                      <a:pt x="364" y="86"/>
                      <a:pt x="363" y="88"/>
                      <a:pt x="365" y="91"/>
                    </a:cubicBezTo>
                    <a:cubicBezTo>
                      <a:pt x="365" y="91"/>
                      <a:pt x="365" y="91"/>
                      <a:pt x="365" y="91"/>
                    </a:cubicBezTo>
                    <a:cubicBezTo>
                      <a:pt x="363" y="92"/>
                      <a:pt x="363" y="94"/>
                      <a:pt x="362" y="95"/>
                    </a:cubicBezTo>
                    <a:cubicBezTo>
                      <a:pt x="362" y="96"/>
                      <a:pt x="362" y="96"/>
                      <a:pt x="362" y="96"/>
                    </a:cubicBezTo>
                    <a:cubicBezTo>
                      <a:pt x="362" y="96"/>
                      <a:pt x="362" y="96"/>
                      <a:pt x="361" y="97"/>
                    </a:cubicBezTo>
                    <a:cubicBezTo>
                      <a:pt x="359" y="97"/>
                      <a:pt x="357" y="98"/>
                      <a:pt x="356" y="100"/>
                    </a:cubicBezTo>
                    <a:cubicBezTo>
                      <a:pt x="355" y="102"/>
                      <a:pt x="355" y="105"/>
                      <a:pt x="356" y="106"/>
                    </a:cubicBezTo>
                    <a:cubicBezTo>
                      <a:pt x="357" y="107"/>
                      <a:pt x="358" y="108"/>
                      <a:pt x="360" y="108"/>
                    </a:cubicBezTo>
                    <a:cubicBezTo>
                      <a:pt x="360" y="108"/>
                      <a:pt x="360" y="108"/>
                      <a:pt x="359" y="108"/>
                    </a:cubicBezTo>
                    <a:cubicBezTo>
                      <a:pt x="359" y="108"/>
                      <a:pt x="359" y="108"/>
                      <a:pt x="358" y="108"/>
                    </a:cubicBezTo>
                    <a:cubicBezTo>
                      <a:pt x="358" y="108"/>
                      <a:pt x="357" y="108"/>
                      <a:pt x="356" y="108"/>
                    </a:cubicBezTo>
                    <a:cubicBezTo>
                      <a:pt x="355" y="108"/>
                      <a:pt x="352" y="108"/>
                      <a:pt x="350" y="110"/>
                    </a:cubicBezTo>
                    <a:cubicBezTo>
                      <a:pt x="348" y="113"/>
                      <a:pt x="347" y="118"/>
                      <a:pt x="346" y="121"/>
                    </a:cubicBezTo>
                    <a:cubicBezTo>
                      <a:pt x="345" y="122"/>
                      <a:pt x="345" y="123"/>
                      <a:pt x="345" y="124"/>
                    </a:cubicBezTo>
                    <a:cubicBezTo>
                      <a:pt x="345" y="124"/>
                      <a:pt x="345" y="125"/>
                      <a:pt x="345" y="125"/>
                    </a:cubicBezTo>
                    <a:cubicBezTo>
                      <a:pt x="343" y="128"/>
                      <a:pt x="341" y="136"/>
                      <a:pt x="347" y="139"/>
                    </a:cubicBezTo>
                    <a:cubicBezTo>
                      <a:pt x="348" y="139"/>
                      <a:pt x="348" y="139"/>
                      <a:pt x="349" y="139"/>
                    </a:cubicBezTo>
                    <a:cubicBezTo>
                      <a:pt x="349" y="139"/>
                      <a:pt x="348" y="140"/>
                      <a:pt x="348" y="140"/>
                    </a:cubicBezTo>
                    <a:cubicBezTo>
                      <a:pt x="346" y="141"/>
                      <a:pt x="345" y="143"/>
                      <a:pt x="344" y="144"/>
                    </a:cubicBezTo>
                    <a:cubicBezTo>
                      <a:pt x="344" y="144"/>
                      <a:pt x="344" y="145"/>
                      <a:pt x="343" y="145"/>
                    </a:cubicBezTo>
                    <a:cubicBezTo>
                      <a:pt x="343" y="146"/>
                      <a:pt x="342" y="146"/>
                      <a:pt x="341" y="148"/>
                    </a:cubicBezTo>
                    <a:cubicBezTo>
                      <a:pt x="340" y="151"/>
                      <a:pt x="340" y="156"/>
                      <a:pt x="340" y="158"/>
                    </a:cubicBezTo>
                    <a:cubicBezTo>
                      <a:pt x="341" y="161"/>
                      <a:pt x="342" y="162"/>
                      <a:pt x="344" y="163"/>
                    </a:cubicBezTo>
                    <a:cubicBezTo>
                      <a:pt x="344" y="164"/>
                      <a:pt x="345" y="164"/>
                      <a:pt x="345" y="165"/>
                    </a:cubicBezTo>
                    <a:cubicBezTo>
                      <a:pt x="345" y="165"/>
                      <a:pt x="345" y="166"/>
                      <a:pt x="345" y="166"/>
                    </a:cubicBezTo>
                    <a:cubicBezTo>
                      <a:pt x="345" y="167"/>
                      <a:pt x="345" y="168"/>
                      <a:pt x="345" y="170"/>
                    </a:cubicBezTo>
                    <a:cubicBezTo>
                      <a:pt x="346" y="172"/>
                      <a:pt x="347" y="173"/>
                      <a:pt x="349" y="174"/>
                    </a:cubicBezTo>
                    <a:cubicBezTo>
                      <a:pt x="351" y="175"/>
                      <a:pt x="353" y="176"/>
                      <a:pt x="355" y="177"/>
                    </a:cubicBezTo>
                    <a:cubicBezTo>
                      <a:pt x="356" y="177"/>
                      <a:pt x="356" y="177"/>
                      <a:pt x="357" y="178"/>
                    </a:cubicBezTo>
                    <a:cubicBezTo>
                      <a:pt x="360" y="179"/>
                      <a:pt x="362" y="181"/>
                      <a:pt x="364" y="182"/>
                    </a:cubicBezTo>
                    <a:cubicBezTo>
                      <a:pt x="365" y="184"/>
                      <a:pt x="367" y="185"/>
                      <a:pt x="368" y="186"/>
                    </a:cubicBezTo>
                    <a:cubicBezTo>
                      <a:pt x="370" y="187"/>
                      <a:pt x="372" y="188"/>
                      <a:pt x="374" y="188"/>
                    </a:cubicBezTo>
                    <a:cubicBezTo>
                      <a:pt x="374" y="188"/>
                      <a:pt x="375" y="188"/>
                      <a:pt x="375" y="188"/>
                    </a:cubicBezTo>
                    <a:cubicBezTo>
                      <a:pt x="376" y="188"/>
                      <a:pt x="377" y="188"/>
                      <a:pt x="378" y="188"/>
                    </a:cubicBezTo>
                    <a:cubicBezTo>
                      <a:pt x="378" y="188"/>
                      <a:pt x="379" y="188"/>
                      <a:pt x="379" y="188"/>
                    </a:cubicBezTo>
                    <a:cubicBezTo>
                      <a:pt x="380" y="188"/>
                      <a:pt x="380" y="188"/>
                      <a:pt x="381" y="188"/>
                    </a:cubicBezTo>
                    <a:cubicBezTo>
                      <a:pt x="381" y="189"/>
                      <a:pt x="380" y="189"/>
                      <a:pt x="379" y="190"/>
                    </a:cubicBezTo>
                    <a:cubicBezTo>
                      <a:pt x="379" y="190"/>
                      <a:pt x="379" y="190"/>
                      <a:pt x="379" y="190"/>
                    </a:cubicBezTo>
                    <a:cubicBezTo>
                      <a:pt x="378" y="190"/>
                      <a:pt x="377" y="189"/>
                      <a:pt x="377" y="189"/>
                    </a:cubicBezTo>
                    <a:cubicBezTo>
                      <a:pt x="376" y="189"/>
                      <a:pt x="375" y="189"/>
                      <a:pt x="374" y="189"/>
                    </a:cubicBezTo>
                    <a:cubicBezTo>
                      <a:pt x="368" y="189"/>
                      <a:pt x="367" y="193"/>
                      <a:pt x="367" y="195"/>
                    </a:cubicBezTo>
                    <a:cubicBezTo>
                      <a:pt x="367" y="196"/>
                      <a:pt x="368" y="197"/>
                      <a:pt x="368" y="198"/>
                    </a:cubicBezTo>
                    <a:cubicBezTo>
                      <a:pt x="368" y="199"/>
                      <a:pt x="368" y="201"/>
                      <a:pt x="368" y="201"/>
                    </a:cubicBezTo>
                    <a:cubicBezTo>
                      <a:pt x="367" y="202"/>
                      <a:pt x="363" y="203"/>
                      <a:pt x="362" y="208"/>
                    </a:cubicBezTo>
                    <a:cubicBezTo>
                      <a:pt x="362" y="211"/>
                      <a:pt x="363" y="214"/>
                      <a:pt x="365" y="216"/>
                    </a:cubicBezTo>
                    <a:cubicBezTo>
                      <a:pt x="367" y="217"/>
                      <a:pt x="368" y="218"/>
                      <a:pt x="369" y="218"/>
                    </a:cubicBezTo>
                    <a:cubicBezTo>
                      <a:pt x="373" y="218"/>
                      <a:pt x="374" y="215"/>
                      <a:pt x="376" y="212"/>
                    </a:cubicBezTo>
                    <a:cubicBezTo>
                      <a:pt x="376" y="213"/>
                      <a:pt x="376" y="214"/>
                      <a:pt x="376" y="214"/>
                    </a:cubicBezTo>
                    <a:cubicBezTo>
                      <a:pt x="376" y="216"/>
                      <a:pt x="376" y="217"/>
                      <a:pt x="376" y="219"/>
                    </a:cubicBezTo>
                    <a:cubicBezTo>
                      <a:pt x="376" y="219"/>
                      <a:pt x="375" y="219"/>
                      <a:pt x="374" y="220"/>
                    </a:cubicBezTo>
                    <a:cubicBezTo>
                      <a:pt x="373" y="221"/>
                      <a:pt x="371" y="223"/>
                      <a:pt x="369" y="225"/>
                    </a:cubicBezTo>
                    <a:cubicBezTo>
                      <a:pt x="367" y="226"/>
                      <a:pt x="366" y="228"/>
                      <a:pt x="365" y="230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64" y="232"/>
                      <a:pt x="364" y="232"/>
                      <a:pt x="364" y="233"/>
                    </a:cubicBezTo>
                    <a:cubicBezTo>
                      <a:pt x="363" y="233"/>
                      <a:pt x="363" y="234"/>
                      <a:pt x="363" y="234"/>
                    </a:cubicBezTo>
                    <a:cubicBezTo>
                      <a:pt x="363" y="234"/>
                      <a:pt x="362" y="234"/>
                      <a:pt x="362" y="234"/>
                    </a:cubicBezTo>
                    <a:cubicBezTo>
                      <a:pt x="362" y="234"/>
                      <a:pt x="361" y="234"/>
                      <a:pt x="361" y="234"/>
                    </a:cubicBezTo>
                    <a:cubicBezTo>
                      <a:pt x="360" y="234"/>
                      <a:pt x="360" y="234"/>
                      <a:pt x="359" y="234"/>
                    </a:cubicBezTo>
                    <a:cubicBezTo>
                      <a:pt x="357" y="234"/>
                      <a:pt x="356" y="234"/>
                      <a:pt x="354" y="235"/>
                    </a:cubicBezTo>
                    <a:cubicBezTo>
                      <a:pt x="351" y="237"/>
                      <a:pt x="349" y="239"/>
                      <a:pt x="347" y="242"/>
                    </a:cubicBezTo>
                    <a:cubicBezTo>
                      <a:pt x="347" y="242"/>
                      <a:pt x="347" y="242"/>
                      <a:pt x="347" y="242"/>
                    </a:cubicBezTo>
                    <a:cubicBezTo>
                      <a:pt x="344" y="247"/>
                      <a:pt x="345" y="251"/>
                      <a:pt x="346" y="254"/>
                    </a:cubicBezTo>
                    <a:cubicBezTo>
                      <a:pt x="346" y="255"/>
                      <a:pt x="346" y="255"/>
                      <a:pt x="346" y="255"/>
                    </a:cubicBezTo>
                    <a:cubicBezTo>
                      <a:pt x="347" y="256"/>
                      <a:pt x="347" y="257"/>
                      <a:pt x="347" y="259"/>
                    </a:cubicBezTo>
                    <a:cubicBezTo>
                      <a:pt x="347" y="259"/>
                      <a:pt x="348" y="260"/>
                      <a:pt x="348" y="260"/>
                    </a:cubicBezTo>
                    <a:cubicBezTo>
                      <a:pt x="348" y="262"/>
                      <a:pt x="348" y="263"/>
                      <a:pt x="349" y="265"/>
                    </a:cubicBezTo>
                    <a:cubicBezTo>
                      <a:pt x="349" y="267"/>
                      <a:pt x="349" y="268"/>
                      <a:pt x="348" y="269"/>
                    </a:cubicBezTo>
                    <a:cubicBezTo>
                      <a:pt x="348" y="270"/>
                      <a:pt x="348" y="270"/>
                      <a:pt x="348" y="270"/>
                    </a:cubicBezTo>
                    <a:cubicBezTo>
                      <a:pt x="348" y="270"/>
                      <a:pt x="348" y="270"/>
                      <a:pt x="347" y="270"/>
                    </a:cubicBezTo>
                    <a:cubicBezTo>
                      <a:pt x="347" y="270"/>
                      <a:pt x="346" y="269"/>
                      <a:pt x="345" y="269"/>
                    </a:cubicBezTo>
                    <a:cubicBezTo>
                      <a:pt x="345" y="268"/>
                      <a:pt x="344" y="268"/>
                      <a:pt x="344" y="268"/>
                    </a:cubicBezTo>
                    <a:cubicBezTo>
                      <a:pt x="343" y="268"/>
                      <a:pt x="342" y="268"/>
                      <a:pt x="342" y="267"/>
                    </a:cubicBezTo>
                    <a:cubicBezTo>
                      <a:pt x="342" y="267"/>
                      <a:pt x="342" y="266"/>
                      <a:pt x="342" y="265"/>
                    </a:cubicBezTo>
                    <a:cubicBezTo>
                      <a:pt x="342" y="264"/>
                      <a:pt x="342" y="264"/>
                      <a:pt x="342" y="263"/>
                    </a:cubicBezTo>
                    <a:cubicBezTo>
                      <a:pt x="342" y="262"/>
                      <a:pt x="341" y="260"/>
                      <a:pt x="340" y="259"/>
                    </a:cubicBezTo>
                    <a:cubicBezTo>
                      <a:pt x="340" y="258"/>
                      <a:pt x="340" y="257"/>
                      <a:pt x="340" y="257"/>
                    </a:cubicBezTo>
                    <a:cubicBezTo>
                      <a:pt x="340" y="255"/>
                      <a:pt x="340" y="254"/>
                      <a:pt x="341" y="252"/>
                    </a:cubicBezTo>
                    <a:cubicBezTo>
                      <a:pt x="341" y="251"/>
                      <a:pt x="341" y="250"/>
                      <a:pt x="341" y="249"/>
                    </a:cubicBezTo>
                    <a:cubicBezTo>
                      <a:pt x="341" y="249"/>
                      <a:pt x="341" y="248"/>
                      <a:pt x="342" y="247"/>
                    </a:cubicBezTo>
                    <a:cubicBezTo>
                      <a:pt x="342" y="246"/>
                      <a:pt x="343" y="245"/>
                      <a:pt x="344" y="244"/>
                    </a:cubicBezTo>
                    <a:cubicBezTo>
                      <a:pt x="346" y="242"/>
                      <a:pt x="348" y="240"/>
                      <a:pt x="348" y="236"/>
                    </a:cubicBezTo>
                    <a:cubicBezTo>
                      <a:pt x="348" y="234"/>
                      <a:pt x="347" y="233"/>
                      <a:pt x="346" y="231"/>
                    </a:cubicBezTo>
                    <a:cubicBezTo>
                      <a:pt x="345" y="230"/>
                      <a:pt x="343" y="229"/>
                      <a:pt x="341" y="229"/>
                    </a:cubicBezTo>
                    <a:cubicBezTo>
                      <a:pt x="340" y="229"/>
                      <a:pt x="340" y="229"/>
                      <a:pt x="340" y="229"/>
                    </a:cubicBezTo>
                    <a:cubicBezTo>
                      <a:pt x="339" y="228"/>
                      <a:pt x="339" y="227"/>
                      <a:pt x="338" y="226"/>
                    </a:cubicBezTo>
                    <a:cubicBezTo>
                      <a:pt x="337" y="226"/>
                      <a:pt x="336" y="226"/>
                      <a:pt x="335" y="226"/>
                    </a:cubicBezTo>
                    <a:cubicBezTo>
                      <a:pt x="335" y="226"/>
                      <a:pt x="334" y="226"/>
                      <a:pt x="334" y="226"/>
                    </a:cubicBezTo>
                    <a:cubicBezTo>
                      <a:pt x="334" y="225"/>
                      <a:pt x="334" y="224"/>
                      <a:pt x="334" y="224"/>
                    </a:cubicBezTo>
                    <a:cubicBezTo>
                      <a:pt x="332" y="222"/>
                      <a:pt x="331" y="221"/>
                      <a:pt x="330" y="220"/>
                    </a:cubicBezTo>
                    <a:cubicBezTo>
                      <a:pt x="329" y="220"/>
                      <a:pt x="329" y="220"/>
                      <a:pt x="329" y="220"/>
                    </a:cubicBezTo>
                    <a:cubicBezTo>
                      <a:pt x="329" y="220"/>
                      <a:pt x="328" y="219"/>
                      <a:pt x="328" y="219"/>
                    </a:cubicBezTo>
                    <a:cubicBezTo>
                      <a:pt x="327" y="219"/>
                      <a:pt x="327" y="218"/>
                      <a:pt x="326" y="217"/>
                    </a:cubicBezTo>
                    <a:cubicBezTo>
                      <a:pt x="325" y="217"/>
                      <a:pt x="323" y="217"/>
                      <a:pt x="322" y="217"/>
                    </a:cubicBezTo>
                    <a:cubicBezTo>
                      <a:pt x="320" y="217"/>
                      <a:pt x="318" y="218"/>
                      <a:pt x="316" y="219"/>
                    </a:cubicBezTo>
                    <a:cubicBezTo>
                      <a:pt x="316" y="219"/>
                      <a:pt x="315" y="219"/>
                      <a:pt x="315" y="220"/>
                    </a:cubicBezTo>
                    <a:cubicBezTo>
                      <a:pt x="315" y="220"/>
                      <a:pt x="315" y="220"/>
                      <a:pt x="314" y="220"/>
                    </a:cubicBezTo>
                    <a:cubicBezTo>
                      <a:pt x="314" y="220"/>
                      <a:pt x="314" y="220"/>
                      <a:pt x="313" y="220"/>
                    </a:cubicBezTo>
                    <a:cubicBezTo>
                      <a:pt x="313" y="220"/>
                      <a:pt x="312" y="220"/>
                      <a:pt x="312" y="220"/>
                    </a:cubicBezTo>
                    <a:cubicBezTo>
                      <a:pt x="310" y="220"/>
                      <a:pt x="308" y="220"/>
                      <a:pt x="307" y="221"/>
                    </a:cubicBezTo>
                    <a:cubicBezTo>
                      <a:pt x="304" y="224"/>
                      <a:pt x="305" y="228"/>
                      <a:pt x="305" y="230"/>
                    </a:cubicBezTo>
                    <a:cubicBezTo>
                      <a:pt x="305" y="231"/>
                      <a:pt x="305" y="231"/>
                      <a:pt x="305" y="231"/>
                    </a:cubicBezTo>
                    <a:cubicBezTo>
                      <a:pt x="306" y="233"/>
                      <a:pt x="306" y="238"/>
                      <a:pt x="310" y="240"/>
                    </a:cubicBezTo>
                    <a:cubicBezTo>
                      <a:pt x="312" y="241"/>
                      <a:pt x="313" y="242"/>
                      <a:pt x="315" y="242"/>
                    </a:cubicBezTo>
                    <a:cubicBezTo>
                      <a:pt x="317" y="242"/>
                      <a:pt x="319" y="241"/>
                      <a:pt x="320" y="241"/>
                    </a:cubicBezTo>
                    <a:cubicBezTo>
                      <a:pt x="321" y="241"/>
                      <a:pt x="321" y="241"/>
                      <a:pt x="321" y="241"/>
                    </a:cubicBezTo>
                    <a:cubicBezTo>
                      <a:pt x="322" y="241"/>
                      <a:pt x="322" y="241"/>
                      <a:pt x="322" y="241"/>
                    </a:cubicBezTo>
                    <a:cubicBezTo>
                      <a:pt x="322" y="241"/>
                      <a:pt x="322" y="241"/>
                      <a:pt x="322" y="241"/>
                    </a:cubicBezTo>
                    <a:cubicBezTo>
                      <a:pt x="322" y="241"/>
                      <a:pt x="322" y="242"/>
                      <a:pt x="322" y="242"/>
                    </a:cubicBezTo>
                    <a:cubicBezTo>
                      <a:pt x="323" y="243"/>
                      <a:pt x="323" y="244"/>
                      <a:pt x="324" y="246"/>
                    </a:cubicBezTo>
                    <a:cubicBezTo>
                      <a:pt x="324" y="247"/>
                      <a:pt x="324" y="247"/>
                      <a:pt x="324" y="248"/>
                    </a:cubicBezTo>
                    <a:cubicBezTo>
                      <a:pt x="324" y="249"/>
                      <a:pt x="322" y="250"/>
                      <a:pt x="321" y="250"/>
                    </a:cubicBezTo>
                    <a:cubicBezTo>
                      <a:pt x="320" y="250"/>
                      <a:pt x="320" y="250"/>
                      <a:pt x="320" y="250"/>
                    </a:cubicBezTo>
                    <a:cubicBezTo>
                      <a:pt x="319" y="249"/>
                      <a:pt x="318" y="248"/>
                      <a:pt x="317" y="247"/>
                    </a:cubicBezTo>
                    <a:cubicBezTo>
                      <a:pt x="317" y="246"/>
                      <a:pt x="316" y="244"/>
                      <a:pt x="314" y="243"/>
                    </a:cubicBezTo>
                    <a:cubicBezTo>
                      <a:pt x="313" y="242"/>
                      <a:pt x="310" y="241"/>
                      <a:pt x="308" y="241"/>
                    </a:cubicBezTo>
                    <a:cubicBezTo>
                      <a:pt x="305" y="241"/>
                      <a:pt x="303" y="242"/>
                      <a:pt x="301" y="243"/>
                    </a:cubicBezTo>
                    <a:cubicBezTo>
                      <a:pt x="300" y="243"/>
                      <a:pt x="300" y="243"/>
                      <a:pt x="300" y="243"/>
                    </a:cubicBezTo>
                    <a:cubicBezTo>
                      <a:pt x="299" y="243"/>
                      <a:pt x="299" y="244"/>
                      <a:pt x="298" y="244"/>
                    </a:cubicBezTo>
                    <a:cubicBezTo>
                      <a:pt x="298" y="244"/>
                      <a:pt x="298" y="244"/>
                      <a:pt x="298" y="244"/>
                    </a:cubicBezTo>
                    <a:cubicBezTo>
                      <a:pt x="297" y="243"/>
                      <a:pt x="297" y="242"/>
                      <a:pt x="296" y="242"/>
                    </a:cubicBezTo>
                    <a:cubicBezTo>
                      <a:pt x="295" y="241"/>
                      <a:pt x="294" y="240"/>
                      <a:pt x="293" y="239"/>
                    </a:cubicBezTo>
                    <a:cubicBezTo>
                      <a:pt x="291" y="238"/>
                      <a:pt x="290" y="238"/>
                      <a:pt x="289" y="238"/>
                    </a:cubicBezTo>
                    <a:cubicBezTo>
                      <a:pt x="288" y="238"/>
                      <a:pt x="288" y="238"/>
                      <a:pt x="288" y="238"/>
                    </a:cubicBezTo>
                    <a:cubicBezTo>
                      <a:pt x="287" y="238"/>
                      <a:pt x="287" y="238"/>
                      <a:pt x="287" y="238"/>
                    </a:cubicBezTo>
                    <a:cubicBezTo>
                      <a:pt x="286" y="238"/>
                      <a:pt x="285" y="237"/>
                      <a:pt x="284" y="237"/>
                    </a:cubicBezTo>
                    <a:cubicBezTo>
                      <a:pt x="282" y="236"/>
                      <a:pt x="281" y="236"/>
                      <a:pt x="279" y="236"/>
                    </a:cubicBezTo>
                    <a:cubicBezTo>
                      <a:pt x="278" y="236"/>
                      <a:pt x="278" y="236"/>
                      <a:pt x="277" y="236"/>
                    </a:cubicBezTo>
                    <a:cubicBezTo>
                      <a:pt x="274" y="236"/>
                      <a:pt x="271" y="236"/>
                      <a:pt x="269" y="237"/>
                    </a:cubicBezTo>
                    <a:cubicBezTo>
                      <a:pt x="268" y="237"/>
                      <a:pt x="267" y="237"/>
                      <a:pt x="267" y="237"/>
                    </a:cubicBezTo>
                    <a:cubicBezTo>
                      <a:pt x="265" y="238"/>
                      <a:pt x="264" y="238"/>
                      <a:pt x="262" y="238"/>
                    </a:cubicBezTo>
                    <a:cubicBezTo>
                      <a:pt x="262" y="238"/>
                      <a:pt x="261" y="238"/>
                      <a:pt x="261" y="237"/>
                    </a:cubicBezTo>
                    <a:cubicBezTo>
                      <a:pt x="260" y="236"/>
                      <a:pt x="260" y="236"/>
                      <a:pt x="258" y="235"/>
                    </a:cubicBezTo>
                    <a:cubicBezTo>
                      <a:pt x="257" y="234"/>
                      <a:pt x="256" y="234"/>
                      <a:pt x="255" y="234"/>
                    </a:cubicBezTo>
                    <a:cubicBezTo>
                      <a:pt x="254" y="234"/>
                      <a:pt x="254" y="234"/>
                      <a:pt x="254" y="234"/>
                    </a:cubicBezTo>
                    <a:cubicBezTo>
                      <a:pt x="254" y="237"/>
                      <a:pt x="254" y="237"/>
                      <a:pt x="254" y="237"/>
                    </a:cubicBezTo>
                    <a:cubicBezTo>
                      <a:pt x="254" y="234"/>
                      <a:pt x="254" y="234"/>
                      <a:pt x="254" y="234"/>
                    </a:cubicBezTo>
                    <a:cubicBezTo>
                      <a:pt x="252" y="234"/>
                      <a:pt x="251" y="234"/>
                      <a:pt x="250" y="232"/>
                    </a:cubicBezTo>
                    <a:cubicBezTo>
                      <a:pt x="249" y="231"/>
                      <a:pt x="249" y="231"/>
                      <a:pt x="248" y="230"/>
                    </a:cubicBezTo>
                    <a:cubicBezTo>
                      <a:pt x="247" y="230"/>
                      <a:pt x="247" y="229"/>
                      <a:pt x="246" y="229"/>
                    </a:cubicBezTo>
                    <a:cubicBezTo>
                      <a:pt x="246" y="229"/>
                      <a:pt x="246" y="229"/>
                      <a:pt x="246" y="229"/>
                    </a:cubicBezTo>
                    <a:cubicBezTo>
                      <a:pt x="246" y="228"/>
                      <a:pt x="245" y="227"/>
                      <a:pt x="245" y="227"/>
                    </a:cubicBezTo>
                    <a:cubicBezTo>
                      <a:pt x="244" y="226"/>
                      <a:pt x="244" y="226"/>
                      <a:pt x="244" y="226"/>
                    </a:cubicBezTo>
                    <a:cubicBezTo>
                      <a:pt x="243" y="222"/>
                      <a:pt x="241" y="218"/>
                      <a:pt x="236" y="218"/>
                    </a:cubicBezTo>
                    <a:cubicBezTo>
                      <a:pt x="235" y="218"/>
                      <a:pt x="235" y="218"/>
                      <a:pt x="234" y="218"/>
                    </a:cubicBezTo>
                    <a:cubicBezTo>
                      <a:pt x="233" y="218"/>
                      <a:pt x="231" y="219"/>
                      <a:pt x="229" y="219"/>
                    </a:cubicBezTo>
                    <a:cubicBezTo>
                      <a:pt x="228" y="219"/>
                      <a:pt x="227" y="218"/>
                      <a:pt x="227" y="218"/>
                    </a:cubicBezTo>
                    <a:cubicBezTo>
                      <a:pt x="226" y="218"/>
                      <a:pt x="225" y="215"/>
                      <a:pt x="225" y="214"/>
                    </a:cubicBezTo>
                    <a:cubicBezTo>
                      <a:pt x="225" y="213"/>
                      <a:pt x="225" y="213"/>
                      <a:pt x="225" y="213"/>
                    </a:cubicBezTo>
                    <a:cubicBezTo>
                      <a:pt x="224" y="211"/>
                      <a:pt x="223" y="209"/>
                      <a:pt x="222" y="207"/>
                    </a:cubicBezTo>
                    <a:cubicBezTo>
                      <a:pt x="220" y="205"/>
                      <a:pt x="218" y="205"/>
                      <a:pt x="217" y="205"/>
                    </a:cubicBezTo>
                    <a:cubicBezTo>
                      <a:pt x="217" y="205"/>
                      <a:pt x="217" y="204"/>
                      <a:pt x="217" y="204"/>
                    </a:cubicBezTo>
                    <a:cubicBezTo>
                      <a:pt x="217" y="204"/>
                      <a:pt x="217" y="202"/>
                      <a:pt x="217" y="201"/>
                    </a:cubicBezTo>
                    <a:cubicBezTo>
                      <a:pt x="217" y="201"/>
                      <a:pt x="217" y="201"/>
                      <a:pt x="217" y="201"/>
                    </a:cubicBezTo>
                    <a:cubicBezTo>
                      <a:pt x="217" y="199"/>
                      <a:pt x="217" y="198"/>
                      <a:pt x="218" y="197"/>
                    </a:cubicBezTo>
                    <a:cubicBezTo>
                      <a:pt x="218" y="194"/>
                      <a:pt x="219" y="190"/>
                      <a:pt x="217" y="185"/>
                    </a:cubicBezTo>
                    <a:cubicBezTo>
                      <a:pt x="216" y="184"/>
                      <a:pt x="214" y="179"/>
                      <a:pt x="208" y="179"/>
                    </a:cubicBezTo>
                    <a:cubicBezTo>
                      <a:pt x="207" y="179"/>
                      <a:pt x="206" y="179"/>
                      <a:pt x="205" y="179"/>
                    </a:cubicBezTo>
                    <a:cubicBezTo>
                      <a:pt x="203" y="179"/>
                      <a:pt x="200" y="179"/>
                      <a:pt x="197" y="179"/>
                    </a:cubicBezTo>
                    <a:cubicBezTo>
                      <a:pt x="194" y="180"/>
                      <a:pt x="193" y="180"/>
                      <a:pt x="191" y="182"/>
                    </a:cubicBezTo>
                    <a:cubicBezTo>
                      <a:pt x="190" y="182"/>
                      <a:pt x="189" y="182"/>
                      <a:pt x="188" y="182"/>
                    </a:cubicBezTo>
                    <a:cubicBezTo>
                      <a:pt x="187" y="182"/>
                      <a:pt x="185" y="182"/>
                      <a:pt x="184" y="182"/>
                    </a:cubicBezTo>
                    <a:cubicBezTo>
                      <a:pt x="182" y="181"/>
                      <a:pt x="180" y="181"/>
                      <a:pt x="179" y="181"/>
                    </a:cubicBezTo>
                    <a:cubicBezTo>
                      <a:pt x="178" y="181"/>
                      <a:pt x="177" y="181"/>
                      <a:pt x="176" y="181"/>
                    </a:cubicBezTo>
                    <a:cubicBezTo>
                      <a:pt x="176" y="181"/>
                      <a:pt x="174" y="182"/>
                      <a:pt x="173" y="183"/>
                    </a:cubicBezTo>
                    <a:cubicBezTo>
                      <a:pt x="172" y="184"/>
                      <a:pt x="172" y="184"/>
                      <a:pt x="171" y="185"/>
                    </a:cubicBezTo>
                    <a:cubicBezTo>
                      <a:pt x="171" y="185"/>
                      <a:pt x="171" y="185"/>
                      <a:pt x="170" y="185"/>
                    </a:cubicBezTo>
                    <a:cubicBezTo>
                      <a:pt x="168" y="186"/>
                      <a:pt x="166" y="187"/>
                      <a:pt x="165" y="190"/>
                    </a:cubicBezTo>
                    <a:cubicBezTo>
                      <a:pt x="163" y="194"/>
                      <a:pt x="166" y="199"/>
                      <a:pt x="167" y="200"/>
                    </a:cubicBezTo>
                    <a:cubicBezTo>
                      <a:pt x="167" y="201"/>
                      <a:pt x="167" y="201"/>
                      <a:pt x="167" y="201"/>
                    </a:cubicBezTo>
                    <a:cubicBezTo>
                      <a:pt x="168" y="202"/>
                      <a:pt x="170" y="204"/>
                      <a:pt x="171" y="205"/>
                    </a:cubicBezTo>
                    <a:cubicBezTo>
                      <a:pt x="172" y="205"/>
                      <a:pt x="174" y="205"/>
                      <a:pt x="175" y="205"/>
                    </a:cubicBezTo>
                    <a:cubicBezTo>
                      <a:pt x="178" y="205"/>
                      <a:pt x="180" y="204"/>
                      <a:pt x="181" y="201"/>
                    </a:cubicBezTo>
                    <a:cubicBezTo>
                      <a:pt x="181" y="201"/>
                      <a:pt x="182" y="199"/>
                      <a:pt x="183" y="199"/>
                    </a:cubicBezTo>
                    <a:cubicBezTo>
                      <a:pt x="183" y="199"/>
                      <a:pt x="183" y="199"/>
                      <a:pt x="183" y="199"/>
                    </a:cubicBezTo>
                    <a:cubicBezTo>
                      <a:pt x="183" y="200"/>
                      <a:pt x="184" y="203"/>
                      <a:pt x="188" y="204"/>
                    </a:cubicBezTo>
                    <a:cubicBezTo>
                      <a:pt x="191" y="204"/>
                      <a:pt x="194" y="202"/>
                      <a:pt x="196" y="200"/>
                    </a:cubicBezTo>
                    <a:cubicBezTo>
                      <a:pt x="197" y="200"/>
                      <a:pt x="198" y="199"/>
                      <a:pt x="199" y="199"/>
                    </a:cubicBezTo>
                    <a:cubicBezTo>
                      <a:pt x="201" y="198"/>
                      <a:pt x="203" y="197"/>
                      <a:pt x="205" y="197"/>
                    </a:cubicBezTo>
                    <a:cubicBezTo>
                      <a:pt x="205" y="196"/>
                      <a:pt x="206" y="196"/>
                      <a:pt x="207" y="196"/>
                    </a:cubicBezTo>
                    <a:cubicBezTo>
                      <a:pt x="207" y="196"/>
                      <a:pt x="207" y="196"/>
                      <a:pt x="207" y="196"/>
                    </a:cubicBezTo>
                    <a:cubicBezTo>
                      <a:pt x="207" y="198"/>
                      <a:pt x="201" y="200"/>
                      <a:pt x="198" y="202"/>
                    </a:cubicBezTo>
                    <a:cubicBezTo>
                      <a:pt x="197" y="202"/>
                      <a:pt x="196" y="203"/>
                      <a:pt x="196" y="203"/>
                    </a:cubicBezTo>
                    <a:cubicBezTo>
                      <a:pt x="193" y="204"/>
                      <a:pt x="190" y="205"/>
                      <a:pt x="187" y="205"/>
                    </a:cubicBezTo>
                    <a:cubicBezTo>
                      <a:pt x="183" y="205"/>
                      <a:pt x="179" y="206"/>
                      <a:pt x="176" y="208"/>
                    </a:cubicBezTo>
                    <a:cubicBezTo>
                      <a:pt x="166" y="213"/>
                      <a:pt x="168" y="219"/>
                      <a:pt x="169" y="224"/>
                    </a:cubicBezTo>
                    <a:cubicBezTo>
                      <a:pt x="170" y="226"/>
                      <a:pt x="170" y="228"/>
                      <a:pt x="170" y="230"/>
                    </a:cubicBezTo>
                    <a:cubicBezTo>
                      <a:pt x="171" y="231"/>
                      <a:pt x="171" y="233"/>
                      <a:pt x="170" y="235"/>
                    </a:cubicBezTo>
                    <a:cubicBezTo>
                      <a:pt x="170" y="236"/>
                      <a:pt x="170" y="238"/>
                      <a:pt x="170" y="241"/>
                    </a:cubicBezTo>
                    <a:cubicBezTo>
                      <a:pt x="170" y="242"/>
                      <a:pt x="170" y="243"/>
                      <a:pt x="171" y="244"/>
                    </a:cubicBezTo>
                    <a:cubicBezTo>
                      <a:pt x="171" y="246"/>
                      <a:pt x="172" y="248"/>
                      <a:pt x="171" y="249"/>
                    </a:cubicBezTo>
                    <a:cubicBezTo>
                      <a:pt x="171" y="250"/>
                      <a:pt x="168" y="250"/>
                      <a:pt x="166" y="250"/>
                    </a:cubicBezTo>
                    <a:cubicBezTo>
                      <a:pt x="164" y="250"/>
                      <a:pt x="163" y="250"/>
                      <a:pt x="163" y="250"/>
                    </a:cubicBezTo>
                    <a:cubicBezTo>
                      <a:pt x="163" y="250"/>
                      <a:pt x="162" y="249"/>
                      <a:pt x="162" y="247"/>
                    </a:cubicBezTo>
                    <a:cubicBezTo>
                      <a:pt x="162" y="246"/>
                      <a:pt x="162" y="245"/>
                      <a:pt x="162" y="244"/>
                    </a:cubicBezTo>
                    <a:cubicBezTo>
                      <a:pt x="163" y="244"/>
                      <a:pt x="163" y="244"/>
                      <a:pt x="164" y="243"/>
                    </a:cubicBezTo>
                    <a:cubicBezTo>
                      <a:pt x="167" y="242"/>
                      <a:pt x="169" y="237"/>
                      <a:pt x="168" y="233"/>
                    </a:cubicBezTo>
                    <a:cubicBezTo>
                      <a:pt x="168" y="230"/>
                      <a:pt x="166" y="227"/>
                      <a:pt x="164" y="226"/>
                    </a:cubicBezTo>
                    <a:cubicBezTo>
                      <a:pt x="162" y="225"/>
                      <a:pt x="160" y="225"/>
                      <a:pt x="159" y="225"/>
                    </a:cubicBezTo>
                    <a:cubicBezTo>
                      <a:pt x="158" y="224"/>
                      <a:pt x="158" y="224"/>
                      <a:pt x="158" y="224"/>
                    </a:cubicBezTo>
                    <a:cubicBezTo>
                      <a:pt x="157" y="224"/>
                      <a:pt x="158" y="221"/>
                      <a:pt x="158" y="220"/>
                    </a:cubicBezTo>
                    <a:cubicBezTo>
                      <a:pt x="158" y="218"/>
                      <a:pt x="159" y="216"/>
                      <a:pt x="158" y="214"/>
                    </a:cubicBezTo>
                    <a:cubicBezTo>
                      <a:pt x="157" y="210"/>
                      <a:pt x="154" y="209"/>
                      <a:pt x="152" y="209"/>
                    </a:cubicBezTo>
                    <a:cubicBezTo>
                      <a:pt x="151" y="209"/>
                      <a:pt x="150" y="207"/>
                      <a:pt x="149" y="207"/>
                    </a:cubicBezTo>
                    <a:cubicBezTo>
                      <a:pt x="149" y="206"/>
                      <a:pt x="149" y="205"/>
                      <a:pt x="149" y="204"/>
                    </a:cubicBezTo>
                    <a:cubicBezTo>
                      <a:pt x="149" y="202"/>
                      <a:pt x="149" y="198"/>
                      <a:pt x="146" y="196"/>
                    </a:cubicBezTo>
                    <a:cubicBezTo>
                      <a:pt x="145" y="196"/>
                      <a:pt x="144" y="196"/>
                      <a:pt x="143" y="196"/>
                    </a:cubicBezTo>
                    <a:cubicBezTo>
                      <a:pt x="143" y="196"/>
                      <a:pt x="143" y="196"/>
                      <a:pt x="142" y="196"/>
                    </a:cubicBezTo>
                    <a:cubicBezTo>
                      <a:pt x="141" y="196"/>
                      <a:pt x="141" y="196"/>
                      <a:pt x="140" y="196"/>
                    </a:cubicBezTo>
                    <a:cubicBezTo>
                      <a:pt x="138" y="196"/>
                      <a:pt x="137" y="196"/>
                      <a:pt x="136" y="196"/>
                    </a:cubicBezTo>
                    <a:cubicBezTo>
                      <a:pt x="135" y="197"/>
                      <a:pt x="135" y="197"/>
                      <a:pt x="135" y="197"/>
                    </a:cubicBezTo>
                    <a:cubicBezTo>
                      <a:pt x="134" y="198"/>
                      <a:pt x="133" y="198"/>
                      <a:pt x="132" y="198"/>
                    </a:cubicBezTo>
                    <a:cubicBezTo>
                      <a:pt x="131" y="198"/>
                      <a:pt x="131" y="198"/>
                      <a:pt x="130" y="198"/>
                    </a:cubicBezTo>
                    <a:cubicBezTo>
                      <a:pt x="127" y="198"/>
                      <a:pt x="124" y="197"/>
                      <a:pt x="121" y="197"/>
                    </a:cubicBezTo>
                    <a:cubicBezTo>
                      <a:pt x="120" y="197"/>
                      <a:pt x="120" y="196"/>
                      <a:pt x="119" y="196"/>
                    </a:cubicBezTo>
                    <a:cubicBezTo>
                      <a:pt x="118" y="196"/>
                      <a:pt x="116" y="196"/>
                      <a:pt x="115" y="195"/>
                    </a:cubicBezTo>
                    <a:cubicBezTo>
                      <a:pt x="113" y="195"/>
                      <a:pt x="113" y="195"/>
                      <a:pt x="113" y="195"/>
                    </a:cubicBezTo>
                    <a:cubicBezTo>
                      <a:pt x="112" y="195"/>
                      <a:pt x="110" y="195"/>
                      <a:pt x="109" y="194"/>
                    </a:cubicBezTo>
                    <a:cubicBezTo>
                      <a:pt x="108" y="194"/>
                      <a:pt x="106" y="194"/>
                      <a:pt x="105" y="193"/>
                    </a:cubicBezTo>
                    <a:cubicBezTo>
                      <a:pt x="103" y="193"/>
                      <a:pt x="101" y="192"/>
                      <a:pt x="99" y="191"/>
                    </a:cubicBezTo>
                    <a:cubicBezTo>
                      <a:pt x="98" y="191"/>
                      <a:pt x="98" y="191"/>
                      <a:pt x="98" y="191"/>
                    </a:cubicBezTo>
                    <a:cubicBezTo>
                      <a:pt x="97" y="191"/>
                      <a:pt x="97" y="191"/>
                      <a:pt x="96" y="191"/>
                    </a:cubicBezTo>
                    <a:cubicBezTo>
                      <a:pt x="96" y="190"/>
                      <a:pt x="96" y="190"/>
                      <a:pt x="96" y="190"/>
                    </a:cubicBezTo>
                    <a:cubicBezTo>
                      <a:pt x="95" y="189"/>
                      <a:pt x="95" y="188"/>
                      <a:pt x="93" y="187"/>
                    </a:cubicBezTo>
                    <a:cubicBezTo>
                      <a:pt x="92" y="186"/>
                      <a:pt x="92" y="186"/>
                      <a:pt x="91" y="186"/>
                    </a:cubicBezTo>
                    <a:cubicBezTo>
                      <a:pt x="91" y="186"/>
                      <a:pt x="90" y="186"/>
                      <a:pt x="90" y="185"/>
                    </a:cubicBezTo>
                    <a:cubicBezTo>
                      <a:pt x="89" y="185"/>
                      <a:pt x="89" y="185"/>
                      <a:pt x="88" y="184"/>
                    </a:cubicBezTo>
                    <a:cubicBezTo>
                      <a:pt x="88" y="184"/>
                      <a:pt x="87" y="183"/>
                      <a:pt x="86" y="182"/>
                    </a:cubicBezTo>
                    <a:cubicBezTo>
                      <a:pt x="84" y="182"/>
                      <a:pt x="83" y="181"/>
                      <a:pt x="81" y="181"/>
                    </a:cubicBezTo>
                    <a:cubicBezTo>
                      <a:pt x="81" y="180"/>
                      <a:pt x="81" y="180"/>
                      <a:pt x="81" y="180"/>
                    </a:cubicBezTo>
                    <a:cubicBezTo>
                      <a:pt x="78" y="179"/>
                      <a:pt x="76" y="178"/>
                      <a:pt x="75" y="177"/>
                    </a:cubicBezTo>
                    <a:cubicBezTo>
                      <a:pt x="78" y="176"/>
                      <a:pt x="79" y="173"/>
                      <a:pt x="79" y="172"/>
                    </a:cubicBezTo>
                    <a:cubicBezTo>
                      <a:pt x="80" y="171"/>
                      <a:pt x="80" y="171"/>
                      <a:pt x="82" y="170"/>
                    </a:cubicBezTo>
                    <a:cubicBezTo>
                      <a:pt x="84" y="170"/>
                      <a:pt x="85" y="170"/>
                      <a:pt x="87" y="170"/>
                    </a:cubicBezTo>
                    <a:cubicBezTo>
                      <a:pt x="89" y="170"/>
                      <a:pt x="91" y="170"/>
                      <a:pt x="92" y="171"/>
                    </a:cubicBezTo>
                    <a:cubicBezTo>
                      <a:pt x="93" y="171"/>
                      <a:pt x="93" y="171"/>
                      <a:pt x="94" y="171"/>
                    </a:cubicBezTo>
                    <a:cubicBezTo>
                      <a:pt x="97" y="171"/>
                      <a:pt x="100" y="169"/>
                      <a:pt x="101" y="166"/>
                    </a:cubicBezTo>
                    <a:cubicBezTo>
                      <a:pt x="103" y="164"/>
                      <a:pt x="102" y="161"/>
                      <a:pt x="101" y="159"/>
                    </a:cubicBezTo>
                    <a:cubicBezTo>
                      <a:pt x="100" y="159"/>
                      <a:pt x="100" y="158"/>
                      <a:pt x="100" y="158"/>
                    </a:cubicBezTo>
                    <a:cubicBezTo>
                      <a:pt x="100" y="154"/>
                      <a:pt x="98" y="150"/>
                      <a:pt x="96" y="148"/>
                    </a:cubicBezTo>
                    <a:cubicBezTo>
                      <a:pt x="95" y="147"/>
                      <a:pt x="95" y="145"/>
                      <a:pt x="94" y="144"/>
                    </a:cubicBezTo>
                    <a:cubicBezTo>
                      <a:pt x="94" y="143"/>
                      <a:pt x="94" y="143"/>
                      <a:pt x="94" y="143"/>
                    </a:cubicBezTo>
                    <a:cubicBezTo>
                      <a:pt x="93" y="141"/>
                      <a:pt x="90" y="134"/>
                      <a:pt x="85" y="132"/>
                    </a:cubicBezTo>
                    <a:cubicBezTo>
                      <a:pt x="84" y="131"/>
                      <a:pt x="82" y="131"/>
                      <a:pt x="81" y="131"/>
                    </a:cubicBezTo>
                    <a:cubicBezTo>
                      <a:pt x="79" y="131"/>
                      <a:pt x="77" y="131"/>
                      <a:pt x="76" y="131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4" y="132"/>
                      <a:pt x="73" y="131"/>
                      <a:pt x="72" y="130"/>
                    </a:cubicBezTo>
                    <a:cubicBezTo>
                      <a:pt x="71" y="129"/>
                      <a:pt x="71" y="129"/>
                      <a:pt x="71" y="129"/>
                    </a:cubicBezTo>
                    <a:cubicBezTo>
                      <a:pt x="70" y="128"/>
                      <a:pt x="68" y="127"/>
                      <a:pt x="67" y="126"/>
                    </a:cubicBezTo>
                    <a:cubicBezTo>
                      <a:pt x="65" y="124"/>
                      <a:pt x="63" y="123"/>
                      <a:pt x="61" y="121"/>
                    </a:cubicBezTo>
                    <a:cubicBezTo>
                      <a:pt x="59" y="118"/>
                      <a:pt x="57" y="116"/>
                      <a:pt x="56" y="113"/>
                    </a:cubicBezTo>
                    <a:cubicBezTo>
                      <a:pt x="55" y="110"/>
                      <a:pt x="53" y="106"/>
                      <a:pt x="49" y="102"/>
                    </a:cubicBezTo>
                    <a:cubicBezTo>
                      <a:pt x="46" y="100"/>
                      <a:pt x="44" y="99"/>
                      <a:pt x="42" y="98"/>
                    </a:cubicBezTo>
                    <a:cubicBezTo>
                      <a:pt x="41" y="97"/>
                      <a:pt x="41" y="97"/>
                      <a:pt x="41" y="97"/>
                    </a:cubicBezTo>
                    <a:cubicBezTo>
                      <a:pt x="40" y="97"/>
                      <a:pt x="40" y="96"/>
                      <a:pt x="39" y="95"/>
                    </a:cubicBezTo>
                    <a:cubicBezTo>
                      <a:pt x="39" y="94"/>
                      <a:pt x="39" y="94"/>
                      <a:pt x="39" y="94"/>
                    </a:cubicBezTo>
                    <a:cubicBezTo>
                      <a:pt x="37" y="91"/>
                      <a:pt x="35" y="89"/>
                      <a:pt x="34" y="86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63" y="257"/>
                      <a:pt x="63" y="257"/>
                      <a:pt x="63" y="257"/>
                    </a:cubicBezTo>
                    <a:cubicBezTo>
                      <a:pt x="74" y="287"/>
                      <a:pt x="101" y="288"/>
                      <a:pt x="103" y="288"/>
                    </a:cubicBezTo>
                    <a:cubicBezTo>
                      <a:pt x="115" y="319"/>
                      <a:pt x="115" y="319"/>
                      <a:pt x="115" y="319"/>
                    </a:cubicBezTo>
                    <a:cubicBezTo>
                      <a:pt x="228" y="374"/>
                      <a:pt x="228" y="374"/>
                      <a:pt x="228" y="374"/>
                    </a:cubicBezTo>
                    <a:cubicBezTo>
                      <a:pt x="224" y="384"/>
                      <a:pt x="215" y="434"/>
                      <a:pt x="200" y="526"/>
                    </a:cubicBezTo>
                    <a:cubicBezTo>
                      <a:pt x="199" y="529"/>
                      <a:pt x="199" y="529"/>
                      <a:pt x="199" y="529"/>
                    </a:cubicBezTo>
                    <a:cubicBezTo>
                      <a:pt x="339" y="547"/>
                      <a:pt x="339" y="547"/>
                      <a:pt x="339" y="547"/>
                    </a:cubicBezTo>
                    <a:cubicBezTo>
                      <a:pt x="339" y="545"/>
                      <a:pt x="339" y="545"/>
                      <a:pt x="339" y="545"/>
                    </a:cubicBezTo>
                    <a:cubicBezTo>
                      <a:pt x="340" y="543"/>
                      <a:pt x="340" y="541"/>
                      <a:pt x="341" y="540"/>
                    </a:cubicBezTo>
                    <a:cubicBezTo>
                      <a:pt x="341" y="538"/>
                      <a:pt x="342" y="537"/>
                      <a:pt x="342" y="535"/>
                    </a:cubicBezTo>
                    <a:cubicBezTo>
                      <a:pt x="342" y="535"/>
                      <a:pt x="343" y="534"/>
                      <a:pt x="343" y="534"/>
                    </a:cubicBezTo>
                    <a:cubicBezTo>
                      <a:pt x="343" y="533"/>
                      <a:pt x="343" y="533"/>
                      <a:pt x="343" y="532"/>
                    </a:cubicBezTo>
                    <a:cubicBezTo>
                      <a:pt x="343" y="531"/>
                      <a:pt x="344" y="531"/>
                      <a:pt x="344" y="530"/>
                    </a:cubicBezTo>
                    <a:cubicBezTo>
                      <a:pt x="345" y="529"/>
                      <a:pt x="346" y="528"/>
                      <a:pt x="346" y="526"/>
                    </a:cubicBezTo>
                    <a:cubicBezTo>
                      <a:pt x="347" y="525"/>
                      <a:pt x="348" y="524"/>
                      <a:pt x="348" y="522"/>
                    </a:cubicBezTo>
                    <a:cubicBezTo>
                      <a:pt x="349" y="519"/>
                      <a:pt x="351" y="516"/>
                      <a:pt x="353" y="514"/>
                    </a:cubicBezTo>
                    <a:cubicBezTo>
                      <a:pt x="353" y="514"/>
                      <a:pt x="353" y="513"/>
                      <a:pt x="354" y="513"/>
                    </a:cubicBezTo>
                    <a:cubicBezTo>
                      <a:pt x="354" y="512"/>
                      <a:pt x="355" y="512"/>
                      <a:pt x="356" y="510"/>
                    </a:cubicBezTo>
                    <a:cubicBezTo>
                      <a:pt x="357" y="509"/>
                      <a:pt x="357" y="507"/>
                      <a:pt x="357" y="506"/>
                    </a:cubicBezTo>
                    <a:cubicBezTo>
                      <a:pt x="357" y="506"/>
                      <a:pt x="357" y="505"/>
                      <a:pt x="357" y="505"/>
                    </a:cubicBezTo>
                    <a:cubicBezTo>
                      <a:pt x="357" y="504"/>
                      <a:pt x="357" y="503"/>
                      <a:pt x="357" y="502"/>
                    </a:cubicBezTo>
                    <a:cubicBezTo>
                      <a:pt x="357" y="500"/>
                      <a:pt x="357" y="497"/>
                      <a:pt x="358" y="496"/>
                    </a:cubicBezTo>
                    <a:cubicBezTo>
                      <a:pt x="360" y="494"/>
                      <a:pt x="362" y="492"/>
                      <a:pt x="364" y="490"/>
                    </a:cubicBezTo>
                    <a:cubicBezTo>
                      <a:pt x="366" y="487"/>
                      <a:pt x="366" y="487"/>
                      <a:pt x="366" y="487"/>
                    </a:cubicBezTo>
                    <a:cubicBezTo>
                      <a:pt x="368" y="485"/>
                      <a:pt x="370" y="484"/>
                      <a:pt x="370" y="480"/>
                    </a:cubicBezTo>
                    <a:cubicBezTo>
                      <a:pt x="370" y="479"/>
                      <a:pt x="370" y="478"/>
                      <a:pt x="370" y="477"/>
                    </a:cubicBezTo>
                    <a:cubicBezTo>
                      <a:pt x="370" y="477"/>
                      <a:pt x="370" y="477"/>
                      <a:pt x="370" y="476"/>
                    </a:cubicBezTo>
                    <a:cubicBezTo>
                      <a:pt x="370" y="476"/>
                      <a:pt x="370" y="476"/>
                      <a:pt x="371" y="476"/>
                    </a:cubicBezTo>
                    <a:cubicBezTo>
                      <a:pt x="372" y="476"/>
                      <a:pt x="374" y="475"/>
                      <a:pt x="375" y="473"/>
                    </a:cubicBezTo>
                    <a:cubicBezTo>
                      <a:pt x="376" y="472"/>
                      <a:pt x="376" y="471"/>
                      <a:pt x="376" y="469"/>
                    </a:cubicBezTo>
                    <a:cubicBezTo>
                      <a:pt x="376" y="469"/>
                      <a:pt x="377" y="468"/>
                      <a:pt x="377" y="468"/>
                    </a:cubicBezTo>
                    <a:cubicBezTo>
                      <a:pt x="377" y="468"/>
                      <a:pt x="378" y="467"/>
                      <a:pt x="378" y="467"/>
                    </a:cubicBezTo>
                    <a:cubicBezTo>
                      <a:pt x="379" y="466"/>
                      <a:pt x="380" y="465"/>
                      <a:pt x="381" y="463"/>
                    </a:cubicBezTo>
                    <a:cubicBezTo>
                      <a:pt x="382" y="462"/>
                      <a:pt x="382" y="462"/>
                      <a:pt x="382" y="461"/>
                    </a:cubicBezTo>
                    <a:cubicBezTo>
                      <a:pt x="383" y="460"/>
                      <a:pt x="383" y="459"/>
                      <a:pt x="385" y="457"/>
                    </a:cubicBezTo>
                    <a:cubicBezTo>
                      <a:pt x="385" y="457"/>
                      <a:pt x="385" y="457"/>
                      <a:pt x="386" y="456"/>
                    </a:cubicBezTo>
                    <a:cubicBezTo>
                      <a:pt x="387" y="456"/>
                      <a:pt x="388" y="455"/>
                      <a:pt x="388" y="453"/>
                    </a:cubicBezTo>
                    <a:cubicBezTo>
                      <a:pt x="389" y="454"/>
                      <a:pt x="391" y="454"/>
                      <a:pt x="392" y="454"/>
                    </a:cubicBezTo>
                    <a:cubicBezTo>
                      <a:pt x="394" y="454"/>
                      <a:pt x="396" y="453"/>
                      <a:pt x="396" y="449"/>
                    </a:cubicBezTo>
                    <a:cubicBezTo>
                      <a:pt x="396" y="448"/>
                      <a:pt x="396" y="448"/>
                      <a:pt x="396" y="447"/>
                    </a:cubicBezTo>
                    <a:cubicBezTo>
                      <a:pt x="397" y="447"/>
                      <a:pt x="397" y="447"/>
                      <a:pt x="398" y="447"/>
                    </a:cubicBezTo>
                    <a:cubicBezTo>
                      <a:pt x="398" y="447"/>
                      <a:pt x="399" y="447"/>
                      <a:pt x="399" y="447"/>
                    </a:cubicBezTo>
                    <a:cubicBezTo>
                      <a:pt x="401" y="448"/>
                      <a:pt x="402" y="448"/>
                      <a:pt x="403" y="448"/>
                    </a:cubicBezTo>
                    <a:cubicBezTo>
                      <a:pt x="405" y="448"/>
                      <a:pt x="407" y="447"/>
                      <a:pt x="408" y="446"/>
                    </a:cubicBezTo>
                    <a:cubicBezTo>
                      <a:pt x="409" y="445"/>
                      <a:pt x="409" y="444"/>
                      <a:pt x="410" y="443"/>
                    </a:cubicBezTo>
                    <a:cubicBezTo>
                      <a:pt x="410" y="443"/>
                      <a:pt x="410" y="443"/>
                      <a:pt x="410" y="443"/>
                    </a:cubicBezTo>
                    <a:cubicBezTo>
                      <a:pt x="411" y="442"/>
                      <a:pt x="411" y="442"/>
                      <a:pt x="412" y="442"/>
                    </a:cubicBezTo>
                    <a:cubicBezTo>
                      <a:pt x="413" y="441"/>
                      <a:pt x="413" y="441"/>
                      <a:pt x="413" y="441"/>
                    </a:cubicBezTo>
                    <a:cubicBezTo>
                      <a:pt x="415" y="440"/>
                      <a:pt x="418" y="438"/>
                      <a:pt x="418" y="434"/>
                    </a:cubicBezTo>
                    <a:cubicBezTo>
                      <a:pt x="419" y="431"/>
                      <a:pt x="419" y="428"/>
                      <a:pt x="418" y="426"/>
                    </a:cubicBezTo>
                    <a:cubicBezTo>
                      <a:pt x="417" y="423"/>
                      <a:pt x="416" y="420"/>
                      <a:pt x="414" y="418"/>
                    </a:cubicBezTo>
                    <a:cubicBezTo>
                      <a:pt x="414" y="418"/>
                      <a:pt x="414" y="418"/>
                      <a:pt x="415" y="418"/>
                    </a:cubicBezTo>
                    <a:cubicBezTo>
                      <a:pt x="415" y="418"/>
                      <a:pt x="415" y="418"/>
                      <a:pt x="415" y="418"/>
                    </a:cubicBezTo>
                    <a:cubicBezTo>
                      <a:pt x="419" y="418"/>
                      <a:pt x="424" y="416"/>
                      <a:pt x="427" y="413"/>
                    </a:cubicBezTo>
                    <a:cubicBezTo>
                      <a:pt x="428" y="411"/>
                      <a:pt x="429" y="408"/>
                      <a:pt x="430" y="405"/>
                    </a:cubicBezTo>
                    <a:cubicBezTo>
                      <a:pt x="431" y="399"/>
                      <a:pt x="432" y="397"/>
                      <a:pt x="434" y="397"/>
                    </a:cubicBezTo>
                    <a:cubicBezTo>
                      <a:pt x="435" y="397"/>
                      <a:pt x="435" y="397"/>
                      <a:pt x="435" y="397"/>
                    </a:cubicBezTo>
                    <a:cubicBezTo>
                      <a:pt x="437" y="397"/>
                      <a:pt x="438" y="398"/>
                      <a:pt x="441" y="399"/>
                    </a:cubicBezTo>
                    <a:cubicBezTo>
                      <a:pt x="443" y="400"/>
                      <a:pt x="446" y="401"/>
                      <a:pt x="449" y="401"/>
                    </a:cubicBezTo>
                    <a:cubicBezTo>
                      <a:pt x="451" y="401"/>
                      <a:pt x="452" y="401"/>
                      <a:pt x="453" y="400"/>
                    </a:cubicBezTo>
                    <a:cubicBezTo>
                      <a:pt x="461" y="398"/>
                      <a:pt x="464" y="391"/>
                      <a:pt x="466" y="385"/>
                    </a:cubicBezTo>
                    <a:cubicBezTo>
                      <a:pt x="468" y="380"/>
                      <a:pt x="471" y="375"/>
                      <a:pt x="474" y="370"/>
                    </a:cubicBezTo>
                    <a:cubicBezTo>
                      <a:pt x="474" y="369"/>
                      <a:pt x="474" y="369"/>
                      <a:pt x="474" y="369"/>
                    </a:cubicBezTo>
                    <a:cubicBezTo>
                      <a:pt x="476" y="367"/>
                      <a:pt x="478" y="364"/>
                      <a:pt x="479" y="360"/>
                    </a:cubicBezTo>
                    <a:cubicBezTo>
                      <a:pt x="479" y="359"/>
                      <a:pt x="480" y="358"/>
                      <a:pt x="480" y="357"/>
                    </a:cubicBezTo>
                    <a:cubicBezTo>
                      <a:pt x="480" y="356"/>
                      <a:pt x="480" y="356"/>
                      <a:pt x="480" y="355"/>
                    </a:cubicBezTo>
                    <a:cubicBezTo>
                      <a:pt x="480" y="355"/>
                      <a:pt x="480" y="355"/>
                      <a:pt x="480" y="355"/>
                    </a:cubicBezTo>
                    <a:cubicBezTo>
                      <a:pt x="480" y="353"/>
                      <a:pt x="481" y="351"/>
                      <a:pt x="479" y="349"/>
                    </a:cubicBezTo>
                    <a:cubicBezTo>
                      <a:pt x="478" y="348"/>
                      <a:pt x="478" y="347"/>
                      <a:pt x="477" y="347"/>
                    </a:cubicBezTo>
                    <a:cubicBezTo>
                      <a:pt x="478" y="346"/>
                      <a:pt x="478" y="345"/>
                      <a:pt x="479" y="343"/>
                    </a:cubicBezTo>
                    <a:cubicBezTo>
                      <a:pt x="479" y="343"/>
                      <a:pt x="479" y="342"/>
                      <a:pt x="479" y="342"/>
                    </a:cubicBezTo>
                    <a:cubicBezTo>
                      <a:pt x="479" y="341"/>
                      <a:pt x="479" y="341"/>
                      <a:pt x="480" y="340"/>
                    </a:cubicBezTo>
                    <a:cubicBezTo>
                      <a:pt x="482" y="339"/>
                      <a:pt x="484" y="337"/>
                      <a:pt x="486" y="335"/>
                    </a:cubicBezTo>
                    <a:cubicBezTo>
                      <a:pt x="487" y="333"/>
                      <a:pt x="488" y="331"/>
                      <a:pt x="488" y="328"/>
                    </a:cubicBezTo>
                    <a:cubicBezTo>
                      <a:pt x="488" y="327"/>
                      <a:pt x="488" y="326"/>
                      <a:pt x="489" y="325"/>
                    </a:cubicBezTo>
                    <a:cubicBezTo>
                      <a:pt x="489" y="324"/>
                      <a:pt x="490" y="324"/>
                      <a:pt x="491" y="323"/>
                    </a:cubicBezTo>
                    <a:cubicBezTo>
                      <a:pt x="493" y="322"/>
                      <a:pt x="495" y="320"/>
                      <a:pt x="496" y="316"/>
                    </a:cubicBezTo>
                    <a:cubicBezTo>
                      <a:pt x="496" y="313"/>
                      <a:pt x="495" y="310"/>
                      <a:pt x="492" y="309"/>
                    </a:cubicBezTo>
                    <a:cubicBezTo>
                      <a:pt x="491" y="308"/>
                      <a:pt x="490" y="308"/>
                      <a:pt x="489" y="308"/>
                    </a:cubicBezTo>
                    <a:cubicBezTo>
                      <a:pt x="488" y="308"/>
                      <a:pt x="488" y="308"/>
                      <a:pt x="487" y="307"/>
                    </a:cubicBezTo>
                    <a:cubicBezTo>
                      <a:pt x="486" y="307"/>
                      <a:pt x="485" y="306"/>
                      <a:pt x="484" y="305"/>
                    </a:cubicBezTo>
                    <a:cubicBezTo>
                      <a:pt x="482" y="303"/>
                      <a:pt x="482" y="302"/>
                      <a:pt x="482" y="302"/>
                    </a:cubicBezTo>
                    <a:cubicBezTo>
                      <a:pt x="483" y="302"/>
                      <a:pt x="485" y="302"/>
                      <a:pt x="486" y="302"/>
                    </a:cubicBezTo>
                    <a:cubicBezTo>
                      <a:pt x="487" y="302"/>
                      <a:pt x="487" y="302"/>
                      <a:pt x="487" y="302"/>
                    </a:cubicBezTo>
                    <a:cubicBezTo>
                      <a:pt x="488" y="302"/>
                      <a:pt x="489" y="302"/>
                      <a:pt x="490" y="302"/>
                    </a:cubicBezTo>
                    <a:cubicBezTo>
                      <a:pt x="491" y="302"/>
                      <a:pt x="492" y="301"/>
                      <a:pt x="493" y="301"/>
                    </a:cubicBezTo>
                    <a:cubicBezTo>
                      <a:pt x="495" y="301"/>
                      <a:pt x="496" y="300"/>
                      <a:pt x="498" y="300"/>
                    </a:cubicBezTo>
                    <a:cubicBezTo>
                      <a:pt x="499" y="305"/>
                      <a:pt x="502" y="312"/>
                      <a:pt x="509" y="313"/>
                    </a:cubicBezTo>
                    <a:cubicBezTo>
                      <a:pt x="510" y="313"/>
                      <a:pt x="510" y="313"/>
                      <a:pt x="510" y="313"/>
                    </a:cubicBezTo>
                    <a:cubicBezTo>
                      <a:pt x="510" y="313"/>
                      <a:pt x="511" y="313"/>
                      <a:pt x="511" y="313"/>
                    </a:cubicBezTo>
                    <a:cubicBezTo>
                      <a:pt x="513" y="313"/>
                      <a:pt x="514" y="313"/>
                      <a:pt x="516" y="311"/>
                    </a:cubicBezTo>
                    <a:cubicBezTo>
                      <a:pt x="517" y="310"/>
                      <a:pt x="517" y="309"/>
                      <a:pt x="517" y="308"/>
                    </a:cubicBezTo>
                    <a:cubicBezTo>
                      <a:pt x="517" y="308"/>
                      <a:pt x="517" y="308"/>
                      <a:pt x="517" y="308"/>
                    </a:cubicBezTo>
                    <a:cubicBezTo>
                      <a:pt x="518" y="308"/>
                      <a:pt x="519" y="309"/>
                      <a:pt x="520" y="309"/>
                    </a:cubicBezTo>
                    <a:cubicBezTo>
                      <a:pt x="521" y="309"/>
                      <a:pt x="521" y="309"/>
                      <a:pt x="522" y="309"/>
                    </a:cubicBezTo>
                    <a:cubicBezTo>
                      <a:pt x="523" y="308"/>
                      <a:pt x="525" y="307"/>
                      <a:pt x="526" y="305"/>
                    </a:cubicBezTo>
                    <a:cubicBezTo>
                      <a:pt x="526" y="304"/>
                      <a:pt x="526" y="304"/>
                      <a:pt x="526" y="303"/>
                    </a:cubicBezTo>
                    <a:cubicBezTo>
                      <a:pt x="527" y="304"/>
                      <a:pt x="528" y="304"/>
                      <a:pt x="528" y="304"/>
                    </a:cubicBezTo>
                    <a:cubicBezTo>
                      <a:pt x="529" y="305"/>
                      <a:pt x="530" y="305"/>
                      <a:pt x="531" y="305"/>
                    </a:cubicBezTo>
                    <a:cubicBezTo>
                      <a:pt x="535" y="305"/>
                      <a:pt x="537" y="301"/>
                      <a:pt x="538" y="299"/>
                    </a:cubicBezTo>
                    <a:cubicBezTo>
                      <a:pt x="539" y="298"/>
                      <a:pt x="539" y="297"/>
                      <a:pt x="540" y="297"/>
                    </a:cubicBezTo>
                    <a:cubicBezTo>
                      <a:pt x="541" y="296"/>
                      <a:pt x="541" y="295"/>
                      <a:pt x="542" y="294"/>
                    </a:cubicBezTo>
                    <a:cubicBezTo>
                      <a:pt x="542" y="293"/>
                      <a:pt x="543" y="293"/>
                      <a:pt x="543" y="292"/>
                    </a:cubicBezTo>
                    <a:cubicBezTo>
                      <a:pt x="544" y="292"/>
                      <a:pt x="545" y="291"/>
                      <a:pt x="545" y="291"/>
                    </a:cubicBezTo>
                    <a:cubicBezTo>
                      <a:pt x="547" y="290"/>
                      <a:pt x="549" y="289"/>
                      <a:pt x="550" y="286"/>
                    </a:cubicBezTo>
                    <a:cubicBezTo>
                      <a:pt x="551" y="285"/>
                      <a:pt x="551" y="284"/>
                      <a:pt x="552" y="283"/>
                    </a:cubicBezTo>
                    <a:cubicBezTo>
                      <a:pt x="552" y="281"/>
                      <a:pt x="552" y="280"/>
                      <a:pt x="553" y="280"/>
                    </a:cubicBezTo>
                    <a:cubicBezTo>
                      <a:pt x="553" y="279"/>
                      <a:pt x="554" y="279"/>
                      <a:pt x="555" y="278"/>
                    </a:cubicBezTo>
                    <a:cubicBezTo>
                      <a:pt x="556" y="278"/>
                      <a:pt x="558" y="277"/>
                      <a:pt x="559" y="276"/>
                    </a:cubicBezTo>
                    <a:cubicBezTo>
                      <a:pt x="562" y="272"/>
                      <a:pt x="562" y="268"/>
                      <a:pt x="561" y="264"/>
                    </a:cubicBezTo>
                    <a:cubicBezTo>
                      <a:pt x="561" y="263"/>
                      <a:pt x="561" y="262"/>
                      <a:pt x="561" y="261"/>
                    </a:cubicBezTo>
                    <a:cubicBezTo>
                      <a:pt x="561" y="261"/>
                      <a:pt x="561" y="260"/>
                      <a:pt x="561" y="260"/>
                    </a:cubicBezTo>
                    <a:cubicBezTo>
                      <a:pt x="562" y="259"/>
                      <a:pt x="562" y="257"/>
                      <a:pt x="561" y="255"/>
                    </a:cubicBezTo>
                    <a:cubicBezTo>
                      <a:pt x="560" y="253"/>
                      <a:pt x="558" y="251"/>
                      <a:pt x="556" y="248"/>
                    </a:cubicBezTo>
                    <a:cubicBezTo>
                      <a:pt x="555" y="247"/>
                      <a:pt x="554" y="246"/>
                      <a:pt x="552" y="244"/>
                    </a:cubicBezTo>
                    <a:cubicBezTo>
                      <a:pt x="551" y="242"/>
                      <a:pt x="550" y="241"/>
                      <a:pt x="549" y="239"/>
                    </a:cubicBezTo>
                    <a:cubicBezTo>
                      <a:pt x="548" y="238"/>
                      <a:pt x="547" y="237"/>
                      <a:pt x="547" y="235"/>
                    </a:cubicBezTo>
                    <a:cubicBezTo>
                      <a:pt x="547" y="234"/>
                      <a:pt x="546" y="232"/>
                      <a:pt x="545" y="231"/>
                    </a:cubicBezTo>
                    <a:cubicBezTo>
                      <a:pt x="545" y="230"/>
                      <a:pt x="544" y="229"/>
                      <a:pt x="543" y="228"/>
                    </a:cubicBezTo>
                    <a:cubicBezTo>
                      <a:pt x="542" y="227"/>
                      <a:pt x="540" y="224"/>
                      <a:pt x="540" y="223"/>
                    </a:cubicBezTo>
                    <a:cubicBezTo>
                      <a:pt x="540" y="223"/>
                      <a:pt x="540" y="223"/>
                      <a:pt x="540" y="223"/>
                    </a:cubicBezTo>
                    <a:cubicBezTo>
                      <a:pt x="540" y="223"/>
                      <a:pt x="541" y="223"/>
                      <a:pt x="541" y="223"/>
                    </a:cubicBezTo>
                    <a:cubicBezTo>
                      <a:pt x="542" y="223"/>
                      <a:pt x="543" y="223"/>
                      <a:pt x="544" y="223"/>
                    </a:cubicBezTo>
                    <a:cubicBezTo>
                      <a:pt x="546" y="223"/>
                      <a:pt x="547" y="222"/>
                      <a:pt x="549" y="221"/>
                    </a:cubicBezTo>
                    <a:cubicBezTo>
                      <a:pt x="550" y="220"/>
                      <a:pt x="551" y="218"/>
                      <a:pt x="553" y="217"/>
                    </a:cubicBezTo>
                    <a:cubicBezTo>
                      <a:pt x="555" y="214"/>
                      <a:pt x="556" y="212"/>
                      <a:pt x="556" y="209"/>
                    </a:cubicBezTo>
                    <a:cubicBezTo>
                      <a:pt x="556" y="203"/>
                      <a:pt x="552" y="203"/>
                      <a:pt x="550" y="203"/>
                    </a:cubicBezTo>
                    <a:cubicBezTo>
                      <a:pt x="549" y="203"/>
                      <a:pt x="549" y="203"/>
                      <a:pt x="548" y="202"/>
                    </a:cubicBezTo>
                    <a:cubicBezTo>
                      <a:pt x="548" y="202"/>
                      <a:pt x="548" y="202"/>
                      <a:pt x="548" y="202"/>
                    </a:cubicBezTo>
                    <a:cubicBezTo>
                      <a:pt x="549" y="200"/>
                      <a:pt x="552" y="197"/>
                      <a:pt x="551" y="193"/>
                    </a:cubicBezTo>
                    <a:cubicBezTo>
                      <a:pt x="551" y="192"/>
                      <a:pt x="550" y="190"/>
                      <a:pt x="548" y="189"/>
                    </a:cubicBezTo>
                    <a:cubicBezTo>
                      <a:pt x="546" y="188"/>
                      <a:pt x="544" y="187"/>
                      <a:pt x="542" y="187"/>
                    </a:cubicBezTo>
                    <a:cubicBezTo>
                      <a:pt x="540" y="187"/>
                      <a:pt x="539" y="186"/>
                      <a:pt x="538" y="185"/>
                    </a:cubicBezTo>
                    <a:cubicBezTo>
                      <a:pt x="537" y="185"/>
                      <a:pt x="536" y="184"/>
                      <a:pt x="536" y="184"/>
                    </a:cubicBezTo>
                    <a:cubicBezTo>
                      <a:pt x="535" y="183"/>
                      <a:pt x="534" y="181"/>
                      <a:pt x="533" y="180"/>
                    </a:cubicBezTo>
                    <a:cubicBezTo>
                      <a:pt x="532" y="180"/>
                      <a:pt x="532" y="180"/>
                      <a:pt x="532" y="180"/>
                    </a:cubicBezTo>
                    <a:cubicBezTo>
                      <a:pt x="532" y="180"/>
                      <a:pt x="532" y="179"/>
                      <a:pt x="532" y="179"/>
                    </a:cubicBezTo>
                    <a:cubicBezTo>
                      <a:pt x="533" y="176"/>
                      <a:pt x="533" y="174"/>
                      <a:pt x="532" y="173"/>
                    </a:cubicBezTo>
                    <a:cubicBezTo>
                      <a:pt x="531" y="172"/>
                      <a:pt x="530" y="170"/>
                      <a:pt x="526" y="170"/>
                    </a:cubicBezTo>
                    <a:cubicBezTo>
                      <a:pt x="523" y="170"/>
                      <a:pt x="520" y="171"/>
                      <a:pt x="519" y="172"/>
                    </a:cubicBezTo>
                    <a:cubicBezTo>
                      <a:pt x="518" y="173"/>
                      <a:pt x="517" y="173"/>
                      <a:pt x="516" y="173"/>
                    </a:cubicBezTo>
                    <a:cubicBezTo>
                      <a:pt x="515" y="173"/>
                      <a:pt x="515" y="173"/>
                      <a:pt x="514" y="173"/>
                    </a:cubicBezTo>
                    <a:cubicBezTo>
                      <a:pt x="513" y="172"/>
                      <a:pt x="513" y="172"/>
                      <a:pt x="512" y="171"/>
                    </a:cubicBezTo>
                    <a:cubicBezTo>
                      <a:pt x="511" y="170"/>
                      <a:pt x="510" y="169"/>
                      <a:pt x="508" y="168"/>
                    </a:cubicBezTo>
                    <a:cubicBezTo>
                      <a:pt x="508" y="168"/>
                      <a:pt x="508" y="168"/>
                      <a:pt x="507" y="168"/>
                    </a:cubicBezTo>
                    <a:cubicBezTo>
                      <a:pt x="509" y="168"/>
                      <a:pt x="510" y="168"/>
                      <a:pt x="511" y="168"/>
                    </a:cubicBezTo>
                    <a:cubicBezTo>
                      <a:pt x="513" y="168"/>
                      <a:pt x="516" y="168"/>
                      <a:pt x="518" y="167"/>
                    </a:cubicBezTo>
                    <a:cubicBezTo>
                      <a:pt x="519" y="167"/>
                      <a:pt x="520" y="167"/>
                      <a:pt x="520" y="167"/>
                    </a:cubicBezTo>
                    <a:cubicBezTo>
                      <a:pt x="521" y="167"/>
                      <a:pt x="522" y="167"/>
                      <a:pt x="524" y="168"/>
                    </a:cubicBezTo>
                    <a:cubicBezTo>
                      <a:pt x="525" y="168"/>
                      <a:pt x="526" y="169"/>
                      <a:pt x="526" y="169"/>
                    </a:cubicBezTo>
                    <a:cubicBezTo>
                      <a:pt x="528" y="170"/>
                      <a:pt x="530" y="170"/>
                      <a:pt x="531" y="170"/>
                    </a:cubicBezTo>
                    <a:cubicBezTo>
                      <a:pt x="535" y="170"/>
                      <a:pt x="538" y="168"/>
                      <a:pt x="540" y="165"/>
                    </a:cubicBezTo>
                    <a:cubicBezTo>
                      <a:pt x="543" y="162"/>
                      <a:pt x="547" y="160"/>
                      <a:pt x="551" y="160"/>
                    </a:cubicBezTo>
                    <a:cubicBezTo>
                      <a:pt x="552" y="160"/>
                      <a:pt x="554" y="161"/>
                      <a:pt x="555" y="161"/>
                    </a:cubicBezTo>
                    <a:cubicBezTo>
                      <a:pt x="557" y="161"/>
                      <a:pt x="558" y="162"/>
                      <a:pt x="560" y="162"/>
                    </a:cubicBezTo>
                    <a:cubicBezTo>
                      <a:pt x="563" y="163"/>
                      <a:pt x="567" y="165"/>
                      <a:pt x="571" y="165"/>
                    </a:cubicBezTo>
                    <a:cubicBezTo>
                      <a:pt x="573" y="165"/>
                      <a:pt x="575" y="164"/>
                      <a:pt x="577" y="164"/>
                    </a:cubicBezTo>
                    <a:cubicBezTo>
                      <a:pt x="581" y="162"/>
                      <a:pt x="582" y="159"/>
                      <a:pt x="582" y="157"/>
                    </a:cubicBezTo>
                    <a:cubicBezTo>
                      <a:pt x="583" y="152"/>
                      <a:pt x="579" y="147"/>
                      <a:pt x="578" y="146"/>
                    </a:cubicBezTo>
                    <a:cubicBezTo>
                      <a:pt x="579" y="146"/>
                      <a:pt x="579" y="147"/>
                      <a:pt x="580" y="147"/>
                    </a:cubicBezTo>
                    <a:cubicBezTo>
                      <a:pt x="582" y="147"/>
                      <a:pt x="583" y="148"/>
                      <a:pt x="585" y="148"/>
                    </a:cubicBezTo>
                    <a:cubicBezTo>
                      <a:pt x="585" y="148"/>
                      <a:pt x="586" y="148"/>
                      <a:pt x="586" y="148"/>
                    </a:cubicBezTo>
                    <a:cubicBezTo>
                      <a:pt x="587" y="147"/>
                      <a:pt x="587" y="147"/>
                      <a:pt x="588" y="147"/>
                    </a:cubicBezTo>
                    <a:cubicBezTo>
                      <a:pt x="588" y="147"/>
                      <a:pt x="589" y="148"/>
                      <a:pt x="589" y="148"/>
                    </a:cubicBezTo>
                    <a:cubicBezTo>
                      <a:pt x="589" y="148"/>
                      <a:pt x="589" y="148"/>
                      <a:pt x="589" y="148"/>
                    </a:cubicBezTo>
                    <a:cubicBezTo>
                      <a:pt x="589" y="148"/>
                      <a:pt x="589" y="148"/>
                      <a:pt x="589" y="150"/>
                    </a:cubicBezTo>
                    <a:cubicBezTo>
                      <a:pt x="589" y="150"/>
                      <a:pt x="589" y="151"/>
                      <a:pt x="589" y="151"/>
                    </a:cubicBezTo>
                    <a:cubicBezTo>
                      <a:pt x="589" y="153"/>
                      <a:pt x="588" y="157"/>
                      <a:pt x="591" y="160"/>
                    </a:cubicBezTo>
                    <a:cubicBezTo>
                      <a:pt x="592" y="160"/>
                      <a:pt x="594" y="161"/>
                      <a:pt x="595" y="161"/>
                    </a:cubicBezTo>
                    <a:cubicBezTo>
                      <a:pt x="596" y="161"/>
                      <a:pt x="597" y="161"/>
                      <a:pt x="598" y="160"/>
                    </a:cubicBezTo>
                    <a:cubicBezTo>
                      <a:pt x="599" y="160"/>
                      <a:pt x="599" y="160"/>
                      <a:pt x="600" y="160"/>
                    </a:cubicBezTo>
                    <a:cubicBezTo>
                      <a:pt x="600" y="160"/>
                      <a:pt x="600" y="160"/>
                      <a:pt x="600" y="160"/>
                    </a:cubicBezTo>
                    <a:cubicBezTo>
                      <a:pt x="600" y="160"/>
                      <a:pt x="600" y="160"/>
                      <a:pt x="600" y="160"/>
                    </a:cubicBezTo>
                    <a:cubicBezTo>
                      <a:pt x="600" y="160"/>
                      <a:pt x="600" y="160"/>
                      <a:pt x="600" y="160"/>
                    </a:cubicBezTo>
                    <a:cubicBezTo>
                      <a:pt x="600" y="160"/>
                      <a:pt x="601" y="161"/>
                      <a:pt x="601" y="162"/>
                    </a:cubicBezTo>
                    <a:cubicBezTo>
                      <a:pt x="601" y="163"/>
                      <a:pt x="601" y="163"/>
                      <a:pt x="601" y="163"/>
                    </a:cubicBezTo>
                    <a:cubicBezTo>
                      <a:pt x="601" y="167"/>
                      <a:pt x="603" y="168"/>
                      <a:pt x="606" y="168"/>
                    </a:cubicBezTo>
                    <a:cubicBezTo>
                      <a:pt x="606" y="168"/>
                      <a:pt x="607" y="169"/>
                      <a:pt x="607" y="169"/>
                    </a:cubicBezTo>
                    <a:cubicBezTo>
                      <a:pt x="608" y="169"/>
                      <a:pt x="608" y="170"/>
                      <a:pt x="609" y="170"/>
                    </a:cubicBezTo>
                    <a:cubicBezTo>
                      <a:pt x="610" y="171"/>
                      <a:pt x="611" y="173"/>
                      <a:pt x="613" y="174"/>
                    </a:cubicBezTo>
                    <a:cubicBezTo>
                      <a:pt x="615" y="174"/>
                      <a:pt x="617" y="174"/>
                      <a:pt x="618" y="174"/>
                    </a:cubicBezTo>
                    <a:cubicBezTo>
                      <a:pt x="620" y="174"/>
                      <a:pt x="621" y="174"/>
                      <a:pt x="622" y="175"/>
                    </a:cubicBezTo>
                    <a:cubicBezTo>
                      <a:pt x="623" y="177"/>
                      <a:pt x="623" y="178"/>
                      <a:pt x="623" y="179"/>
                    </a:cubicBezTo>
                    <a:cubicBezTo>
                      <a:pt x="623" y="179"/>
                      <a:pt x="622" y="180"/>
                      <a:pt x="622" y="181"/>
                    </a:cubicBezTo>
                    <a:cubicBezTo>
                      <a:pt x="621" y="181"/>
                      <a:pt x="620" y="181"/>
                      <a:pt x="619" y="182"/>
                    </a:cubicBezTo>
                    <a:cubicBezTo>
                      <a:pt x="617" y="182"/>
                      <a:pt x="614" y="183"/>
                      <a:pt x="612" y="187"/>
                    </a:cubicBezTo>
                    <a:cubicBezTo>
                      <a:pt x="611" y="190"/>
                      <a:pt x="611" y="197"/>
                      <a:pt x="613" y="200"/>
                    </a:cubicBezTo>
                    <a:cubicBezTo>
                      <a:pt x="614" y="202"/>
                      <a:pt x="616" y="203"/>
                      <a:pt x="618" y="203"/>
                    </a:cubicBezTo>
                    <a:cubicBezTo>
                      <a:pt x="619" y="203"/>
                      <a:pt x="621" y="203"/>
                      <a:pt x="622" y="202"/>
                    </a:cubicBezTo>
                    <a:cubicBezTo>
                      <a:pt x="626" y="199"/>
                      <a:pt x="628" y="195"/>
                      <a:pt x="630" y="192"/>
                    </a:cubicBezTo>
                    <a:cubicBezTo>
                      <a:pt x="631" y="189"/>
                      <a:pt x="633" y="187"/>
                      <a:pt x="635" y="185"/>
                    </a:cubicBezTo>
                    <a:cubicBezTo>
                      <a:pt x="636" y="185"/>
                      <a:pt x="638" y="184"/>
                      <a:pt x="638" y="184"/>
                    </a:cubicBezTo>
                    <a:cubicBezTo>
                      <a:pt x="638" y="184"/>
                      <a:pt x="638" y="185"/>
                      <a:pt x="638" y="185"/>
                    </a:cubicBezTo>
                    <a:cubicBezTo>
                      <a:pt x="638" y="187"/>
                      <a:pt x="638" y="188"/>
                      <a:pt x="638" y="189"/>
                    </a:cubicBezTo>
                    <a:cubicBezTo>
                      <a:pt x="638" y="192"/>
                      <a:pt x="639" y="194"/>
                      <a:pt x="641" y="197"/>
                    </a:cubicBezTo>
                    <a:cubicBezTo>
                      <a:pt x="643" y="198"/>
                      <a:pt x="646" y="201"/>
                      <a:pt x="649" y="201"/>
                    </a:cubicBezTo>
                    <a:cubicBezTo>
                      <a:pt x="650" y="201"/>
                      <a:pt x="650" y="201"/>
                      <a:pt x="650" y="201"/>
                    </a:cubicBezTo>
                    <a:cubicBezTo>
                      <a:pt x="650" y="201"/>
                      <a:pt x="650" y="201"/>
                      <a:pt x="650" y="201"/>
                    </a:cubicBezTo>
                    <a:cubicBezTo>
                      <a:pt x="652" y="201"/>
                      <a:pt x="652" y="200"/>
                      <a:pt x="653" y="200"/>
                    </a:cubicBezTo>
                    <a:cubicBezTo>
                      <a:pt x="653" y="205"/>
                      <a:pt x="656" y="207"/>
                      <a:pt x="657" y="207"/>
                    </a:cubicBezTo>
                    <a:cubicBezTo>
                      <a:pt x="658" y="208"/>
                      <a:pt x="659" y="208"/>
                      <a:pt x="660" y="208"/>
                    </a:cubicBezTo>
                    <a:cubicBezTo>
                      <a:pt x="661" y="208"/>
                      <a:pt x="662" y="208"/>
                      <a:pt x="663" y="207"/>
                    </a:cubicBezTo>
                    <a:cubicBezTo>
                      <a:pt x="664" y="207"/>
                      <a:pt x="664" y="207"/>
                      <a:pt x="665" y="207"/>
                    </a:cubicBezTo>
                    <a:cubicBezTo>
                      <a:pt x="665" y="207"/>
                      <a:pt x="665" y="207"/>
                      <a:pt x="665" y="207"/>
                    </a:cubicBezTo>
                    <a:cubicBezTo>
                      <a:pt x="667" y="208"/>
                      <a:pt x="669" y="212"/>
                      <a:pt x="671" y="215"/>
                    </a:cubicBezTo>
                    <a:cubicBezTo>
                      <a:pt x="672" y="217"/>
                      <a:pt x="673" y="219"/>
                      <a:pt x="675" y="221"/>
                    </a:cubicBezTo>
                    <a:cubicBezTo>
                      <a:pt x="677" y="223"/>
                      <a:pt x="677" y="223"/>
                      <a:pt x="677" y="223"/>
                    </a:cubicBezTo>
                    <a:cubicBezTo>
                      <a:pt x="679" y="226"/>
                      <a:pt x="682" y="229"/>
                      <a:pt x="684" y="233"/>
                    </a:cubicBezTo>
                    <a:cubicBezTo>
                      <a:pt x="685" y="236"/>
                      <a:pt x="687" y="241"/>
                      <a:pt x="686" y="244"/>
                    </a:cubicBezTo>
                    <a:cubicBezTo>
                      <a:pt x="686" y="245"/>
                      <a:pt x="685" y="246"/>
                      <a:pt x="684" y="248"/>
                    </a:cubicBezTo>
                    <a:cubicBezTo>
                      <a:pt x="682" y="250"/>
                      <a:pt x="680" y="252"/>
                      <a:pt x="680" y="256"/>
                    </a:cubicBezTo>
                    <a:cubicBezTo>
                      <a:pt x="680" y="258"/>
                      <a:pt x="680" y="260"/>
                      <a:pt x="682" y="262"/>
                    </a:cubicBezTo>
                    <a:cubicBezTo>
                      <a:pt x="680" y="262"/>
                      <a:pt x="678" y="263"/>
                      <a:pt x="677" y="265"/>
                    </a:cubicBezTo>
                    <a:cubicBezTo>
                      <a:pt x="676" y="266"/>
                      <a:pt x="675" y="268"/>
                      <a:pt x="675" y="269"/>
                    </a:cubicBezTo>
                    <a:cubicBezTo>
                      <a:pt x="675" y="270"/>
                      <a:pt x="674" y="271"/>
                      <a:pt x="674" y="271"/>
                    </a:cubicBezTo>
                    <a:cubicBezTo>
                      <a:pt x="673" y="273"/>
                      <a:pt x="672" y="275"/>
                      <a:pt x="671" y="277"/>
                    </a:cubicBezTo>
                    <a:cubicBezTo>
                      <a:pt x="669" y="281"/>
                      <a:pt x="666" y="285"/>
                      <a:pt x="667" y="290"/>
                    </a:cubicBezTo>
                    <a:cubicBezTo>
                      <a:pt x="669" y="296"/>
                      <a:pt x="674" y="298"/>
                      <a:pt x="678" y="300"/>
                    </a:cubicBezTo>
                    <a:cubicBezTo>
                      <a:pt x="681" y="302"/>
                      <a:pt x="684" y="303"/>
                      <a:pt x="686" y="305"/>
                    </a:cubicBezTo>
                    <a:cubicBezTo>
                      <a:pt x="686" y="306"/>
                      <a:pt x="686" y="306"/>
                      <a:pt x="686" y="307"/>
                    </a:cubicBezTo>
                    <a:cubicBezTo>
                      <a:pt x="686" y="307"/>
                      <a:pt x="684" y="308"/>
                      <a:pt x="681" y="309"/>
                    </a:cubicBezTo>
                    <a:cubicBezTo>
                      <a:pt x="680" y="309"/>
                      <a:pt x="680" y="309"/>
                      <a:pt x="679" y="309"/>
                    </a:cubicBezTo>
                    <a:cubicBezTo>
                      <a:pt x="678" y="310"/>
                      <a:pt x="676" y="310"/>
                      <a:pt x="675" y="310"/>
                    </a:cubicBezTo>
                    <a:cubicBezTo>
                      <a:pt x="672" y="312"/>
                      <a:pt x="671" y="314"/>
                      <a:pt x="669" y="315"/>
                    </a:cubicBezTo>
                    <a:cubicBezTo>
                      <a:pt x="669" y="316"/>
                      <a:pt x="668" y="317"/>
                      <a:pt x="668" y="317"/>
                    </a:cubicBezTo>
                    <a:cubicBezTo>
                      <a:pt x="667" y="318"/>
                      <a:pt x="666" y="319"/>
                      <a:pt x="665" y="320"/>
                    </a:cubicBezTo>
                    <a:cubicBezTo>
                      <a:pt x="664" y="321"/>
                      <a:pt x="664" y="321"/>
                      <a:pt x="664" y="321"/>
                    </a:cubicBezTo>
                    <a:cubicBezTo>
                      <a:pt x="662" y="322"/>
                      <a:pt x="659" y="323"/>
                      <a:pt x="655" y="323"/>
                    </a:cubicBezTo>
                    <a:cubicBezTo>
                      <a:pt x="655" y="323"/>
                      <a:pt x="655" y="323"/>
                      <a:pt x="655" y="323"/>
                    </a:cubicBezTo>
                    <a:cubicBezTo>
                      <a:pt x="652" y="323"/>
                      <a:pt x="649" y="322"/>
                      <a:pt x="645" y="322"/>
                    </a:cubicBezTo>
                    <a:cubicBezTo>
                      <a:pt x="642" y="321"/>
                      <a:pt x="638" y="321"/>
                      <a:pt x="634" y="321"/>
                    </a:cubicBezTo>
                    <a:cubicBezTo>
                      <a:pt x="632" y="321"/>
                      <a:pt x="630" y="321"/>
                      <a:pt x="628" y="321"/>
                    </a:cubicBezTo>
                    <a:cubicBezTo>
                      <a:pt x="626" y="322"/>
                      <a:pt x="626" y="322"/>
                      <a:pt x="626" y="322"/>
                    </a:cubicBezTo>
                    <a:cubicBezTo>
                      <a:pt x="626" y="324"/>
                      <a:pt x="626" y="324"/>
                      <a:pt x="626" y="324"/>
                    </a:cubicBezTo>
                    <a:cubicBezTo>
                      <a:pt x="625" y="325"/>
                      <a:pt x="625" y="325"/>
                      <a:pt x="625" y="325"/>
                    </a:cubicBezTo>
                    <a:cubicBezTo>
                      <a:pt x="625" y="326"/>
                      <a:pt x="625" y="328"/>
                      <a:pt x="626" y="329"/>
                    </a:cubicBezTo>
                    <a:cubicBezTo>
                      <a:pt x="626" y="331"/>
                      <a:pt x="627" y="332"/>
                      <a:pt x="628" y="332"/>
                    </a:cubicBezTo>
                    <a:cubicBezTo>
                      <a:pt x="628" y="332"/>
                      <a:pt x="628" y="332"/>
                      <a:pt x="628" y="332"/>
                    </a:cubicBezTo>
                    <a:cubicBezTo>
                      <a:pt x="629" y="334"/>
                      <a:pt x="629" y="334"/>
                      <a:pt x="628" y="335"/>
                    </a:cubicBezTo>
                    <a:cubicBezTo>
                      <a:pt x="627" y="335"/>
                      <a:pt x="627" y="336"/>
                      <a:pt x="626" y="336"/>
                    </a:cubicBezTo>
                    <a:cubicBezTo>
                      <a:pt x="625" y="337"/>
                      <a:pt x="623" y="338"/>
                      <a:pt x="621" y="342"/>
                    </a:cubicBezTo>
                    <a:cubicBezTo>
                      <a:pt x="621" y="343"/>
                      <a:pt x="621" y="343"/>
                      <a:pt x="621" y="344"/>
                    </a:cubicBezTo>
                    <a:cubicBezTo>
                      <a:pt x="621" y="345"/>
                      <a:pt x="621" y="345"/>
                      <a:pt x="620" y="346"/>
                    </a:cubicBezTo>
                    <a:cubicBezTo>
                      <a:pt x="620" y="347"/>
                      <a:pt x="620" y="347"/>
                      <a:pt x="620" y="347"/>
                    </a:cubicBezTo>
                    <a:cubicBezTo>
                      <a:pt x="619" y="349"/>
                      <a:pt x="619" y="350"/>
                      <a:pt x="619" y="352"/>
                    </a:cubicBezTo>
                    <a:cubicBezTo>
                      <a:pt x="619" y="353"/>
                      <a:pt x="620" y="354"/>
                      <a:pt x="620" y="355"/>
                    </a:cubicBezTo>
                    <a:cubicBezTo>
                      <a:pt x="620" y="358"/>
                      <a:pt x="620" y="361"/>
                      <a:pt x="624" y="365"/>
                    </a:cubicBezTo>
                    <a:cubicBezTo>
                      <a:pt x="627" y="369"/>
                      <a:pt x="632" y="371"/>
                      <a:pt x="637" y="372"/>
                    </a:cubicBezTo>
                    <a:cubicBezTo>
                      <a:pt x="638" y="373"/>
                      <a:pt x="639" y="373"/>
                      <a:pt x="640" y="373"/>
                    </a:cubicBezTo>
                    <a:cubicBezTo>
                      <a:pt x="644" y="373"/>
                      <a:pt x="647" y="371"/>
                      <a:pt x="649" y="370"/>
                    </a:cubicBezTo>
                    <a:cubicBezTo>
                      <a:pt x="650" y="369"/>
                      <a:pt x="651" y="369"/>
                      <a:pt x="652" y="368"/>
                    </a:cubicBezTo>
                    <a:cubicBezTo>
                      <a:pt x="655" y="367"/>
                      <a:pt x="658" y="365"/>
                      <a:pt x="662" y="362"/>
                    </a:cubicBezTo>
                    <a:cubicBezTo>
                      <a:pt x="664" y="360"/>
                      <a:pt x="665" y="358"/>
                      <a:pt x="665" y="357"/>
                    </a:cubicBezTo>
                    <a:cubicBezTo>
                      <a:pt x="666" y="356"/>
                      <a:pt x="666" y="355"/>
                      <a:pt x="666" y="355"/>
                    </a:cubicBezTo>
                    <a:cubicBezTo>
                      <a:pt x="667" y="355"/>
                      <a:pt x="667" y="355"/>
                      <a:pt x="667" y="355"/>
                    </a:cubicBezTo>
                    <a:cubicBezTo>
                      <a:pt x="668" y="355"/>
                      <a:pt x="669" y="355"/>
                      <a:pt x="670" y="356"/>
                    </a:cubicBezTo>
                    <a:cubicBezTo>
                      <a:pt x="671" y="356"/>
                      <a:pt x="671" y="356"/>
                      <a:pt x="671" y="356"/>
                    </a:cubicBezTo>
                    <a:cubicBezTo>
                      <a:pt x="673" y="356"/>
                      <a:pt x="675" y="357"/>
                      <a:pt x="676" y="357"/>
                    </a:cubicBezTo>
                    <a:cubicBezTo>
                      <a:pt x="680" y="357"/>
                      <a:pt x="684" y="355"/>
                      <a:pt x="685" y="353"/>
                    </a:cubicBezTo>
                    <a:cubicBezTo>
                      <a:pt x="686" y="351"/>
                      <a:pt x="686" y="350"/>
                      <a:pt x="685" y="348"/>
                    </a:cubicBezTo>
                    <a:cubicBezTo>
                      <a:pt x="686" y="347"/>
                      <a:pt x="686" y="347"/>
                      <a:pt x="686" y="347"/>
                    </a:cubicBezTo>
                    <a:cubicBezTo>
                      <a:pt x="687" y="348"/>
                      <a:pt x="688" y="350"/>
                      <a:pt x="691" y="351"/>
                    </a:cubicBezTo>
                    <a:cubicBezTo>
                      <a:pt x="691" y="351"/>
                      <a:pt x="691" y="351"/>
                      <a:pt x="691" y="351"/>
                    </a:cubicBezTo>
                    <a:cubicBezTo>
                      <a:pt x="692" y="351"/>
                      <a:pt x="692" y="351"/>
                      <a:pt x="692" y="351"/>
                    </a:cubicBezTo>
                    <a:cubicBezTo>
                      <a:pt x="695" y="351"/>
                      <a:pt x="696" y="348"/>
                      <a:pt x="697" y="347"/>
                    </a:cubicBezTo>
                    <a:cubicBezTo>
                      <a:pt x="697" y="346"/>
                      <a:pt x="697" y="346"/>
                      <a:pt x="697" y="346"/>
                    </a:cubicBezTo>
                    <a:cubicBezTo>
                      <a:pt x="698" y="346"/>
                      <a:pt x="698" y="347"/>
                      <a:pt x="698" y="348"/>
                    </a:cubicBezTo>
                    <a:cubicBezTo>
                      <a:pt x="699" y="348"/>
                      <a:pt x="699" y="348"/>
                      <a:pt x="699" y="348"/>
                    </a:cubicBezTo>
                    <a:cubicBezTo>
                      <a:pt x="700" y="350"/>
                      <a:pt x="702" y="352"/>
                      <a:pt x="703" y="353"/>
                    </a:cubicBezTo>
                    <a:cubicBezTo>
                      <a:pt x="704" y="354"/>
                      <a:pt x="704" y="354"/>
                      <a:pt x="705" y="355"/>
                    </a:cubicBezTo>
                    <a:cubicBezTo>
                      <a:pt x="707" y="357"/>
                      <a:pt x="709" y="358"/>
                      <a:pt x="711" y="359"/>
                    </a:cubicBezTo>
                    <a:cubicBezTo>
                      <a:pt x="713" y="360"/>
                      <a:pt x="713" y="360"/>
                      <a:pt x="713" y="360"/>
                    </a:cubicBezTo>
                    <a:cubicBezTo>
                      <a:pt x="715" y="361"/>
                      <a:pt x="716" y="362"/>
                      <a:pt x="717" y="364"/>
                    </a:cubicBezTo>
                    <a:cubicBezTo>
                      <a:pt x="717" y="364"/>
                      <a:pt x="717" y="364"/>
                      <a:pt x="717" y="364"/>
                    </a:cubicBezTo>
                    <a:cubicBezTo>
                      <a:pt x="719" y="367"/>
                      <a:pt x="721" y="368"/>
                      <a:pt x="724" y="368"/>
                    </a:cubicBezTo>
                    <a:cubicBezTo>
                      <a:pt x="724" y="368"/>
                      <a:pt x="725" y="368"/>
                      <a:pt x="726" y="368"/>
                    </a:cubicBezTo>
                    <a:cubicBezTo>
                      <a:pt x="727" y="368"/>
                      <a:pt x="727" y="368"/>
                      <a:pt x="728" y="369"/>
                    </a:cubicBezTo>
                    <a:cubicBezTo>
                      <a:pt x="729" y="369"/>
                      <a:pt x="731" y="370"/>
                      <a:pt x="733" y="370"/>
                    </a:cubicBezTo>
                    <a:cubicBezTo>
                      <a:pt x="733" y="370"/>
                      <a:pt x="733" y="370"/>
                      <a:pt x="733" y="370"/>
                    </a:cubicBezTo>
                    <a:cubicBezTo>
                      <a:pt x="734" y="370"/>
                      <a:pt x="735" y="370"/>
                      <a:pt x="737" y="370"/>
                    </a:cubicBezTo>
                    <a:cubicBezTo>
                      <a:pt x="739" y="370"/>
                      <a:pt x="740" y="370"/>
                      <a:pt x="742" y="370"/>
                    </a:cubicBezTo>
                    <a:cubicBezTo>
                      <a:pt x="741" y="371"/>
                      <a:pt x="741" y="371"/>
                      <a:pt x="740" y="372"/>
                    </a:cubicBezTo>
                    <a:cubicBezTo>
                      <a:pt x="738" y="374"/>
                      <a:pt x="736" y="377"/>
                      <a:pt x="736" y="380"/>
                    </a:cubicBezTo>
                    <a:cubicBezTo>
                      <a:pt x="736" y="381"/>
                      <a:pt x="737" y="383"/>
                      <a:pt x="739" y="384"/>
                    </a:cubicBezTo>
                    <a:cubicBezTo>
                      <a:pt x="741" y="386"/>
                      <a:pt x="742" y="388"/>
                      <a:pt x="744" y="390"/>
                    </a:cubicBezTo>
                    <a:cubicBezTo>
                      <a:pt x="746" y="392"/>
                      <a:pt x="748" y="392"/>
                      <a:pt x="751" y="392"/>
                    </a:cubicBezTo>
                    <a:cubicBezTo>
                      <a:pt x="752" y="392"/>
                      <a:pt x="753" y="392"/>
                      <a:pt x="754" y="392"/>
                    </a:cubicBezTo>
                    <a:cubicBezTo>
                      <a:pt x="755" y="392"/>
                      <a:pt x="756" y="392"/>
                      <a:pt x="757" y="392"/>
                    </a:cubicBezTo>
                    <a:cubicBezTo>
                      <a:pt x="757" y="392"/>
                      <a:pt x="758" y="392"/>
                      <a:pt x="758" y="392"/>
                    </a:cubicBezTo>
                    <a:cubicBezTo>
                      <a:pt x="759" y="393"/>
                      <a:pt x="759" y="394"/>
                      <a:pt x="758" y="395"/>
                    </a:cubicBezTo>
                    <a:cubicBezTo>
                      <a:pt x="758" y="396"/>
                      <a:pt x="758" y="397"/>
                      <a:pt x="759" y="398"/>
                    </a:cubicBezTo>
                    <a:cubicBezTo>
                      <a:pt x="759" y="402"/>
                      <a:pt x="763" y="407"/>
                      <a:pt x="769" y="407"/>
                    </a:cubicBezTo>
                    <a:cubicBezTo>
                      <a:pt x="770" y="407"/>
                      <a:pt x="770" y="407"/>
                      <a:pt x="771" y="407"/>
                    </a:cubicBezTo>
                    <a:cubicBezTo>
                      <a:pt x="776" y="405"/>
                      <a:pt x="776" y="401"/>
                      <a:pt x="776" y="399"/>
                    </a:cubicBezTo>
                    <a:cubicBezTo>
                      <a:pt x="775" y="397"/>
                      <a:pt x="776" y="396"/>
                      <a:pt x="776" y="396"/>
                    </a:cubicBezTo>
                    <a:cubicBezTo>
                      <a:pt x="777" y="396"/>
                      <a:pt x="779" y="395"/>
                      <a:pt x="781" y="395"/>
                    </a:cubicBezTo>
                    <a:cubicBezTo>
                      <a:pt x="783" y="395"/>
                      <a:pt x="784" y="395"/>
                      <a:pt x="785" y="395"/>
                    </a:cubicBezTo>
                    <a:cubicBezTo>
                      <a:pt x="786" y="396"/>
                      <a:pt x="788" y="398"/>
                      <a:pt x="789" y="399"/>
                    </a:cubicBezTo>
                    <a:cubicBezTo>
                      <a:pt x="792" y="401"/>
                      <a:pt x="795" y="403"/>
                      <a:pt x="798" y="404"/>
                    </a:cubicBezTo>
                    <a:cubicBezTo>
                      <a:pt x="801" y="405"/>
                      <a:pt x="803" y="405"/>
                      <a:pt x="806" y="405"/>
                    </a:cubicBezTo>
                    <a:cubicBezTo>
                      <a:pt x="808" y="405"/>
                      <a:pt x="809" y="405"/>
                      <a:pt x="811" y="405"/>
                    </a:cubicBezTo>
                    <a:cubicBezTo>
                      <a:pt x="812" y="405"/>
                      <a:pt x="813" y="405"/>
                      <a:pt x="814" y="405"/>
                    </a:cubicBezTo>
                    <a:cubicBezTo>
                      <a:pt x="814" y="405"/>
                      <a:pt x="814" y="405"/>
                      <a:pt x="815" y="405"/>
                    </a:cubicBezTo>
                    <a:cubicBezTo>
                      <a:pt x="817" y="405"/>
                      <a:pt x="819" y="405"/>
                      <a:pt x="822" y="405"/>
                    </a:cubicBezTo>
                    <a:cubicBezTo>
                      <a:pt x="823" y="405"/>
                      <a:pt x="823" y="405"/>
                      <a:pt x="823" y="405"/>
                    </a:cubicBezTo>
                    <a:cubicBezTo>
                      <a:pt x="823" y="405"/>
                      <a:pt x="824" y="405"/>
                      <a:pt x="824" y="405"/>
                    </a:cubicBezTo>
                    <a:cubicBezTo>
                      <a:pt x="826" y="405"/>
                      <a:pt x="827" y="405"/>
                      <a:pt x="828" y="405"/>
                    </a:cubicBezTo>
                    <a:cubicBezTo>
                      <a:pt x="829" y="405"/>
                      <a:pt x="830" y="404"/>
                      <a:pt x="831" y="404"/>
                    </a:cubicBezTo>
                    <a:cubicBezTo>
                      <a:pt x="832" y="404"/>
                      <a:pt x="835" y="405"/>
                      <a:pt x="836" y="405"/>
                    </a:cubicBezTo>
                    <a:cubicBezTo>
                      <a:pt x="839" y="406"/>
                      <a:pt x="842" y="407"/>
                      <a:pt x="845" y="407"/>
                    </a:cubicBezTo>
                    <a:cubicBezTo>
                      <a:pt x="848" y="407"/>
                      <a:pt x="850" y="406"/>
                      <a:pt x="851" y="404"/>
                    </a:cubicBezTo>
                    <a:cubicBezTo>
                      <a:pt x="853" y="403"/>
                      <a:pt x="853" y="400"/>
                      <a:pt x="853" y="398"/>
                    </a:cubicBezTo>
                    <a:cubicBezTo>
                      <a:pt x="853" y="389"/>
                      <a:pt x="844" y="382"/>
                      <a:pt x="837" y="378"/>
                    </a:cubicBezTo>
                    <a:cubicBezTo>
                      <a:pt x="834" y="377"/>
                      <a:pt x="832" y="376"/>
                      <a:pt x="829" y="375"/>
                    </a:cubicBezTo>
                    <a:cubicBezTo>
                      <a:pt x="824" y="373"/>
                      <a:pt x="820" y="371"/>
                      <a:pt x="816" y="368"/>
                    </a:cubicBezTo>
                    <a:cubicBezTo>
                      <a:pt x="814" y="367"/>
                      <a:pt x="812" y="367"/>
                      <a:pt x="810" y="366"/>
                    </a:cubicBezTo>
                    <a:cubicBezTo>
                      <a:pt x="809" y="366"/>
                      <a:pt x="808" y="366"/>
                      <a:pt x="807" y="365"/>
                    </a:cubicBezTo>
                    <a:cubicBezTo>
                      <a:pt x="803" y="364"/>
                      <a:pt x="798" y="361"/>
                      <a:pt x="794" y="359"/>
                    </a:cubicBezTo>
                    <a:cubicBezTo>
                      <a:pt x="793" y="358"/>
                      <a:pt x="791" y="357"/>
                      <a:pt x="790" y="357"/>
                    </a:cubicBezTo>
                    <a:cubicBezTo>
                      <a:pt x="788" y="355"/>
                      <a:pt x="786" y="354"/>
                      <a:pt x="785" y="353"/>
                    </a:cubicBezTo>
                    <a:cubicBezTo>
                      <a:pt x="785" y="352"/>
                      <a:pt x="785" y="352"/>
                      <a:pt x="785" y="352"/>
                    </a:cubicBezTo>
                    <a:cubicBezTo>
                      <a:pt x="786" y="352"/>
                      <a:pt x="788" y="353"/>
                      <a:pt x="789" y="353"/>
                    </a:cubicBezTo>
                    <a:cubicBezTo>
                      <a:pt x="791" y="354"/>
                      <a:pt x="792" y="354"/>
                      <a:pt x="793" y="354"/>
                    </a:cubicBezTo>
                    <a:cubicBezTo>
                      <a:pt x="794" y="354"/>
                      <a:pt x="795" y="354"/>
                      <a:pt x="796" y="354"/>
                    </a:cubicBezTo>
                    <a:cubicBezTo>
                      <a:pt x="797" y="354"/>
                      <a:pt x="797" y="354"/>
                      <a:pt x="798" y="354"/>
                    </a:cubicBezTo>
                    <a:cubicBezTo>
                      <a:pt x="799" y="354"/>
                      <a:pt x="799" y="354"/>
                      <a:pt x="800" y="354"/>
                    </a:cubicBezTo>
                    <a:cubicBezTo>
                      <a:pt x="801" y="354"/>
                      <a:pt x="802" y="354"/>
                      <a:pt x="802" y="355"/>
                    </a:cubicBezTo>
                    <a:cubicBezTo>
                      <a:pt x="806" y="355"/>
                      <a:pt x="809" y="357"/>
                      <a:pt x="812" y="358"/>
                    </a:cubicBezTo>
                    <a:cubicBezTo>
                      <a:pt x="815" y="359"/>
                      <a:pt x="817" y="360"/>
                      <a:pt x="819" y="361"/>
                    </a:cubicBezTo>
                    <a:cubicBezTo>
                      <a:pt x="820" y="361"/>
                      <a:pt x="821" y="362"/>
                      <a:pt x="822" y="362"/>
                    </a:cubicBezTo>
                    <a:cubicBezTo>
                      <a:pt x="823" y="362"/>
                      <a:pt x="824" y="361"/>
                      <a:pt x="825" y="361"/>
                    </a:cubicBezTo>
                    <a:cubicBezTo>
                      <a:pt x="826" y="361"/>
                      <a:pt x="827" y="361"/>
                      <a:pt x="827" y="361"/>
                    </a:cubicBezTo>
                    <a:cubicBezTo>
                      <a:pt x="827" y="361"/>
                      <a:pt x="828" y="361"/>
                      <a:pt x="828" y="361"/>
                    </a:cubicBezTo>
                    <a:cubicBezTo>
                      <a:pt x="828" y="361"/>
                      <a:pt x="829" y="362"/>
                      <a:pt x="830" y="362"/>
                    </a:cubicBezTo>
                    <a:cubicBezTo>
                      <a:pt x="831" y="363"/>
                      <a:pt x="832" y="365"/>
                      <a:pt x="834" y="365"/>
                    </a:cubicBezTo>
                    <a:cubicBezTo>
                      <a:pt x="835" y="366"/>
                      <a:pt x="836" y="366"/>
                      <a:pt x="838" y="366"/>
                    </a:cubicBezTo>
                    <a:cubicBezTo>
                      <a:pt x="838" y="366"/>
                      <a:pt x="839" y="366"/>
                      <a:pt x="840" y="366"/>
                    </a:cubicBezTo>
                    <a:cubicBezTo>
                      <a:pt x="841" y="366"/>
                      <a:pt x="842" y="366"/>
                      <a:pt x="842" y="366"/>
                    </a:cubicBezTo>
                    <a:cubicBezTo>
                      <a:pt x="843" y="366"/>
                      <a:pt x="843" y="366"/>
                      <a:pt x="843" y="366"/>
                    </a:cubicBezTo>
                    <a:cubicBezTo>
                      <a:pt x="844" y="366"/>
                      <a:pt x="845" y="366"/>
                      <a:pt x="846" y="367"/>
                    </a:cubicBezTo>
                    <a:cubicBezTo>
                      <a:pt x="847" y="367"/>
                      <a:pt x="847" y="367"/>
                      <a:pt x="847" y="367"/>
                    </a:cubicBezTo>
                    <a:cubicBezTo>
                      <a:pt x="848" y="368"/>
                      <a:pt x="848" y="368"/>
                      <a:pt x="849" y="368"/>
                    </a:cubicBezTo>
                    <a:cubicBezTo>
                      <a:pt x="850" y="369"/>
                      <a:pt x="851" y="369"/>
                      <a:pt x="852" y="370"/>
                    </a:cubicBezTo>
                    <a:cubicBezTo>
                      <a:pt x="854" y="371"/>
                      <a:pt x="855" y="371"/>
                      <a:pt x="857" y="371"/>
                    </a:cubicBezTo>
                    <a:cubicBezTo>
                      <a:pt x="859" y="371"/>
                      <a:pt x="861" y="370"/>
                      <a:pt x="862" y="367"/>
                    </a:cubicBezTo>
                    <a:cubicBezTo>
                      <a:pt x="863" y="365"/>
                      <a:pt x="862" y="362"/>
                      <a:pt x="861" y="360"/>
                    </a:cubicBezTo>
                    <a:cubicBezTo>
                      <a:pt x="861" y="360"/>
                      <a:pt x="861" y="360"/>
                      <a:pt x="862" y="359"/>
                    </a:cubicBezTo>
                    <a:close/>
                    <a:moveTo>
                      <a:pt x="493" y="120"/>
                    </a:moveTo>
                    <a:cubicBezTo>
                      <a:pt x="493" y="120"/>
                      <a:pt x="493" y="121"/>
                      <a:pt x="493" y="121"/>
                    </a:cubicBezTo>
                    <a:cubicBezTo>
                      <a:pt x="492" y="120"/>
                      <a:pt x="490" y="120"/>
                      <a:pt x="489" y="120"/>
                    </a:cubicBezTo>
                    <a:cubicBezTo>
                      <a:pt x="489" y="120"/>
                      <a:pt x="489" y="120"/>
                      <a:pt x="489" y="120"/>
                    </a:cubicBezTo>
                    <a:cubicBezTo>
                      <a:pt x="490" y="120"/>
                      <a:pt x="490" y="120"/>
                      <a:pt x="490" y="120"/>
                    </a:cubicBezTo>
                    <a:cubicBezTo>
                      <a:pt x="492" y="118"/>
                      <a:pt x="493" y="116"/>
                      <a:pt x="494" y="115"/>
                    </a:cubicBezTo>
                    <a:cubicBezTo>
                      <a:pt x="494" y="116"/>
                      <a:pt x="493" y="120"/>
                      <a:pt x="493" y="120"/>
                    </a:cubicBezTo>
                    <a:close/>
                    <a:moveTo>
                      <a:pt x="457" y="346"/>
                    </a:moveTo>
                    <a:cubicBezTo>
                      <a:pt x="452" y="346"/>
                      <a:pt x="448" y="345"/>
                      <a:pt x="445" y="342"/>
                    </a:cubicBezTo>
                    <a:cubicBezTo>
                      <a:pt x="444" y="341"/>
                      <a:pt x="444" y="341"/>
                      <a:pt x="444" y="341"/>
                    </a:cubicBezTo>
                    <a:cubicBezTo>
                      <a:pt x="443" y="340"/>
                      <a:pt x="442" y="339"/>
                      <a:pt x="441" y="338"/>
                    </a:cubicBezTo>
                    <a:cubicBezTo>
                      <a:pt x="440" y="336"/>
                      <a:pt x="439" y="335"/>
                      <a:pt x="438" y="333"/>
                    </a:cubicBezTo>
                    <a:cubicBezTo>
                      <a:pt x="437" y="331"/>
                      <a:pt x="435" y="330"/>
                      <a:pt x="433" y="329"/>
                    </a:cubicBezTo>
                    <a:cubicBezTo>
                      <a:pt x="431" y="328"/>
                      <a:pt x="430" y="327"/>
                      <a:pt x="428" y="326"/>
                    </a:cubicBezTo>
                    <a:cubicBezTo>
                      <a:pt x="430" y="326"/>
                      <a:pt x="433" y="326"/>
                      <a:pt x="435" y="327"/>
                    </a:cubicBezTo>
                    <a:cubicBezTo>
                      <a:pt x="437" y="328"/>
                      <a:pt x="439" y="329"/>
                      <a:pt x="440" y="330"/>
                    </a:cubicBezTo>
                    <a:cubicBezTo>
                      <a:pt x="443" y="332"/>
                      <a:pt x="445" y="334"/>
                      <a:pt x="447" y="336"/>
                    </a:cubicBezTo>
                    <a:cubicBezTo>
                      <a:pt x="448" y="338"/>
                      <a:pt x="450" y="340"/>
                      <a:pt x="453" y="342"/>
                    </a:cubicBezTo>
                    <a:cubicBezTo>
                      <a:pt x="453" y="342"/>
                      <a:pt x="454" y="342"/>
                      <a:pt x="454" y="343"/>
                    </a:cubicBezTo>
                    <a:cubicBezTo>
                      <a:pt x="455" y="344"/>
                      <a:pt x="456" y="345"/>
                      <a:pt x="457" y="345"/>
                    </a:cubicBezTo>
                    <a:cubicBezTo>
                      <a:pt x="458" y="346"/>
                      <a:pt x="458" y="346"/>
                      <a:pt x="458" y="346"/>
                    </a:cubicBezTo>
                    <a:cubicBezTo>
                      <a:pt x="458" y="346"/>
                      <a:pt x="458" y="346"/>
                      <a:pt x="458" y="346"/>
                    </a:cubicBezTo>
                    <a:cubicBezTo>
                      <a:pt x="458" y="346"/>
                      <a:pt x="458" y="346"/>
                      <a:pt x="457" y="346"/>
                    </a:cubicBezTo>
                    <a:close/>
                    <a:moveTo>
                      <a:pt x="567" y="79"/>
                    </a:moveTo>
                    <a:cubicBezTo>
                      <a:pt x="566" y="78"/>
                      <a:pt x="566" y="78"/>
                      <a:pt x="566" y="78"/>
                    </a:cubicBezTo>
                    <a:cubicBezTo>
                      <a:pt x="565" y="77"/>
                      <a:pt x="564" y="76"/>
                      <a:pt x="563" y="75"/>
                    </a:cubicBezTo>
                    <a:cubicBezTo>
                      <a:pt x="563" y="75"/>
                      <a:pt x="563" y="75"/>
                      <a:pt x="563" y="74"/>
                    </a:cubicBezTo>
                    <a:cubicBezTo>
                      <a:pt x="563" y="74"/>
                      <a:pt x="564" y="74"/>
                      <a:pt x="564" y="74"/>
                    </a:cubicBezTo>
                    <a:cubicBezTo>
                      <a:pt x="567" y="75"/>
                      <a:pt x="572" y="79"/>
                      <a:pt x="573" y="81"/>
                    </a:cubicBezTo>
                    <a:cubicBezTo>
                      <a:pt x="573" y="82"/>
                      <a:pt x="573" y="82"/>
                      <a:pt x="573" y="82"/>
                    </a:cubicBezTo>
                    <a:cubicBezTo>
                      <a:pt x="573" y="82"/>
                      <a:pt x="573" y="82"/>
                      <a:pt x="572" y="82"/>
                    </a:cubicBezTo>
                    <a:cubicBezTo>
                      <a:pt x="571" y="82"/>
                      <a:pt x="569" y="81"/>
                      <a:pt x="567" y="79"/>
                    </a:cubicBezTo>
                    <a:close/>
                    <a:moveTo>
                      <a:pt x="573" y="140"/>
                    </a:moveTo>
                    <a:cubicBezTo>
                      <a:pt x="573" y="140"/>
                      <a:pt x="574" y="140"/>
                      <a:pt x="574" y="140"/>
                    </a:cubicBezTo>
                    <a:cubicBezTo>
                      <a:pt x="574" y="140"/>
                      <a:pt x="574" y="140"/>
                      <a:pt x="574" y="140"/>
                    </a:cubicBezTo>
                    <a:cubicBezTo>
                      <a:pt x="575" y="140"/>
                      <a:pt x="575" y="141"/>
                      <a:pt x="575" y="142"/>
                    </a:cubicBezTo>
                    <a:cubicBezTo>
                      <a:pt x="575" y="142"/>
                      <a:pt x="576" y="143"/>
                      <a:pt x="576" y="144"/>
                    </a:cubicBezTo>
                    <a:cubicBezTo>
                      <a:pt x="575" y="143"/>
                      <a:pt x="574" y="142"/>
                      <a:pt x="573" y="140"/>
                    </a:cubicBezTo>
                    <a:close/>
                    <a:moveTo>
                      <a:pt x="739" y="259"/>
                    </a:moveTo>
                    <a:cubicBezTo>
                      <a:pt x="739" y="260"/>
                      <a:pt x="738" y="261"/>
                      <a:pt x="736" y="261"/>
                    </a:cubicBezTo>
                    <a:cubicBezTo>
                      <a:pt x="736" y="261"/>
                      <a:pt x="735" y="261"/>
                      <a:pt x="735" y="261"/>
                    </a:cubicBezTo>
                    <a:cubicBezTo>
                      <a:pt x="734" y="261"/>
                      <a:pt x="732" y="261"/>
                      <a:pt x="732" y="261"/>
                    </a:cubicBezTo>
                    <a:cubicBezTo>
                      <a:pt x="731" y="261"/>
                      <a:pt x="731" y="261"/>
                      <a:pt x="730" y="261"/>
                    </a:cubicBezTo>
                    <a:cubicBezTo>
                      <a:pt x="726" y="263"/>
                      <a:pt x="723" y="268"/>
                      <a:pt x="720" y="273"/>
                    </a:cubicBezTo>
                    <a:cubicBezTo>
                      <a:pt x="719" y="273"/>
                      <a:pt x="719" y="273"/>
                      <a:pt x="719" y="273"/>
                    </a:cubicBezTo>
                    <a:cubicBezTo>
                      <a:pt x="720" y="271"/>
                      <a:pt x="720" y="270"/>
                      <a:pt x="719" y="267"/>
                    </a:cubicBezTo>
                    <a:cubicBezTo>
                      <a:pt x="717" y="262"/>
                      <a:pt x="714" y="259"/>
                      <a:pt x="710" y="258"/>
                    </a:cubicBezTo>
                    <a:cubicBezTo>
                      <a:pt x="712" y="254"/>
                      <a:pt x="713" y="250"/>
                      <a:pt x="713" y="246"/>
                    </a:cubicBezTo>
                    <a:cubicBezTo>
                      <a:pt x="716" y="247"/>
                      <a:pt x="719" y="249"/>
                      <a:pt x="723" y="250"/>
                    </a:cubicBezTo>
                    <a:cubicBezTo>
                      <a:pt x="725" y="250"/>
                      <a:pt x="727" y="251"/>
                      <a:pt x="729" y="251"/>
                    </a:cubicBezTo>
                    <a:cubicBezTo>
                      <a:pt x="731" y="251"/>
                      <a:pt x="734" y="251"/>
                      <a:pt x="736" y="252"/>
                    </a:cubicBezTo>
                    <a:cubicBezTo>
                      <a:pt x="738" y="253"/>
                      <a:pt x="739" y="255"/>
                      <a:pt x="740" y="257"/>
                    </a:cubicBezTo>
                    <a:cubicBezTo>
                      <a:pt x="740" y="258"/>
                      <a:pt x="740" y="259"/>
                      <a:pt x="739" y="25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6" name="Freeform 25"/>
              <p:cNvSpPr>
                <a:spLocks/>
              </p:cNvSpPr>
              <p:nvPr/>
            </p:nvSpPr>
            <p:spPr bwMode="auto">
              <a:xfrm>
                <a:off x="15819061" y="4190402"/>
                <a:ext cx="120087" cy="89827"/>
              </a:xfrm>
              <a:custGeom>
                <a:avLst/>
                <a:gdLst>
                  <a:gd name="T0" fmla="*/ 113023 w 17"/>
                  <a:gd name="T1" fmla="*/ 12832 h 14"/>
                  <a:gd name="T2" fmla="*/ 84767 w 17"/>
                  <a:gd name="T3" fmla="*/ 0 h 14"/>
                  <a:gd name="T4" fmla="*/ 70639 w 17"/>
                  <a:gd name="T5" fmla="*/ 0 h 14"/>
                  <a:gd name="T6" fmla="*/ 49448 w 17"/>
                  <a:gd name="T7" fmla="*/ 12832 h 14"/>
                  <a:gd name="T8" fmla="*/ 42384 w 17"/>
                  <a:gd name="T9" fmla="*/ 19249 h 14"/>
                  <a:gd name="T10" fmla="*/ 7064 w 17"/>
                  <a:gd name="T11" fmla="*/ 44914 h 14"/>
                  <a:gd name="T12" fmla="*/ 7064 w 17"/>
                  <a:gd name="T13" fmla="*/ 70578 h 14"/>
                  <a:gd name="T14" fmla="*/ 35320 w 17"/>
                  <a:gd name="T15" fmla="*/ 89827 h 14"/>
                  <a:gd name="T16" fmla="*/ 70639 w 17"/>
                  <a:gd name="T17" fmla="*/ 70578 h 14"/>
                  <a:gd name="T18" fmla="*/ 70639 w 17"/>
                  <a:gd name="T19" fmla="*/ 70578 h 14"/>
                  <a:gd name="T20" fmla="*/ 84767 w 17"/>
                  <a:gd name="T21" fmla="*/ 70578 h 14"/>
                  <a:gd name="T22" fmla="*/ 113023 w 17"/>
                  <a:gd name="T23" fmla="*/ 44914 h 14"/>
                  <a:gd name="T24" fmla="*/ 113023 w 17"/>
                  <a:gd name="T25" fmla="*/ 12832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" h="14">
                    <a:moveTo>
                      <a:pt x="16" y="2"/>
                    </a:moveTo>
                    <a:cubicBezTo>
                      <a:pt x="15" y="0"/>
                      <a:pt x="14" y="0"/>
                      <a:pt x="12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0"/>
                      <a:pt x="8" y="1"/>
                      <a:pt x="7" y="2"/>
                    </a:cubicBezTo>
                    <a:cubicBezTo>
                      <a:pt x="7" y="2"/>
                      <a:pt x="6" y="3"/>
                      <a:pt x="6" y="3"/>
                    </a:cubicBezTo>
                    <a:cubicBezTo>
                      <a:pt x="4" y="3"/>
                      <a:pt x="2" y="4"/>
                      <a:pt x="1" y="7"/>
                    </a:cubicBezTo>
                    <a:cubicBezTo>
                      <a:pt x="0" y="7"/>
                      <a:pt x="0" y="9"/>
                      <a:pt x="1" y="11"/>
                    </a:cubicBezTo>
                    <a:cubicBezTo>
                      <a:pt x="2" y="14"/>
                      <a:pt x="4" y="14"/>
                      <a:pt x="5" y="14"/>
                    </a:cubicBezTo>
                    <a:cubicBezTo>
                      <a:pt x="7" y="14"/>
                      <a:pt x="9" y="12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1" y="11"/>
                      <a:pt x="12" y="11"/>
                    </a:cubicBezTo>
                    <a:cubicBezTo>
                      <a:pt x="13" y="10"/>
                      <a:pt x="15" y="9"/>
                      <a:pt x="16" y="7"/>
                    </a:cubicBezTo>
                    <a:cubicBezTo>
                      <a:pt x="17" y="6"/>
                      <a:pt x="17" y="3"/>
                      <a:pt x="16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7" name="Freeform 26"/>
              <p:cNvSpPr>
                <a:spLocks/>
              </p:cNvSpPr>
              <p:nvPr/>
            </p:nvSpPr>
            <p:spPr bwMode="auto">
              <a:xfrm>
                <a:off x="19152148" y="7513994"/>
                <a:ext cx="141436" cy="133526"/>
              </a:xfrm>
              <a:custGeom>
                <a:avLst/>
                <a:gdLst>
                  <a:gd name="T0" fmla="*/ 134364 w 20"/>
                  <a:gd name="T1" fmla="*/ 50867 h 21"/>
                  <a:gd name="T2" fmla="*/ 99005 w 20"/>
                  <a:gd name="T3" fmla="*/ 19075 h 21"/>
                  <a:gd name="T4" fmla="*/ 70718 w 20"/>
                  <a:gd name="T5" fmla="*/ 0 h 21"/>
                  <a:gd name="T6" fmla="*/ 49503 w 20"/>
                  <a:gd name="T7" fmla="*/ 0 h 21"/>
                  <a:gd name="T8" fmla="*/ 14144 w 20"/>
                  <a:gd name="T9" fmla="*/ 19075 h 21"/>
                  <a:gd name="T10" fmla="*/ 21215 w 20"/>
                  <a:gd name="T11" fmla="*/ 44509 h 21"/>
                  <a:gd name="T12" fmla="*/ 0 w 20"/>
                  <a:gd name="T13" fmla="*/ 50867 h 21"/>
                  <a:gd name="T14" fmla="*/ 0 w 20"/>
                  <a:gd name="T15" fmla="*/ 69942 h 21"/>
                  <a:gd name="T16" fmla="*/ 7072 w 20"/>
                  <a:gd name="T17" fmla="*/ 82659 h 21"/>
                  <a:gd name="T18" fmla="*/ 21215 w 20"/>
                  <a:gd name="T19" fmla="*/ 120809 h 21"/>
                  <a:gd name="T20" fmla="*/ 49503 w 20"/>
                  <a:gd name="T21" fmla="*/ 133526 h 21"/>
                  <a:gd name="T22" fmla="*/ 84862 w 20"/>
                  <a:gd name="T23" fmla="*/ 114451 h 21"/>
                  <a:gd name="T24" fmla="*/ 91933 w 20"/>
                  <a:gd name="T25" fmla="*/ 108092 h 21"/>
                  <a:gd name="T26" fmla="*/ 99005 w 20"/>
                  <a:gd name="T27" fmla="*/ 101734 h 21"/>
                  <a:gd name="T28" fmla="*/ 113149 w 20"/>
                  <a:gd name="T29" fmla="*/ 95376 h 21"/>
                  <a:gd name="T30" fmla="*/ 134364 w 20"/>
                  <a:gd name="T31" fmla="*/ 50867 h 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0" h="21">
                    <a:moveTo>
                      <a:pt x="19" y="8"/>
                    </a:moveTo>
                    <a:cubicBezTo>
                      <a:pt x="18" y="5"/>
                      <a:pt x="16" y="3"/>
                      <a:pt x="14" y="3"/>
                    </a:cubicBezTo>
                    <a:cubicBezTo>
                      <a:pt x="13" y="2"/>
                      <a:pt x="12" y="1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5" y="0"/>
                      <a:pt x="3" y="1"/>
                      <a:pt x="2" y="3"/>
                    </a:cubicBezTo>
                    <a:cubicBezTo>
                      <a:pt x="2" y="5"/>
                      <a:pt x="2" y="6"/>
                      <a:pt x="3" y="7"/>
                    </a:cubicBezTo>
                    <a:cubicBezTo>
                      <a:pt x="3" y="7"/>
                      <a:pt x="0" y="8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1" y="12"/>
                      <a:pt x="1" y="13"/>
                    </a:cubicBezTo>
                    <a:cubicBezTo>
                      <a:pt x="1" y="15"/>
                      <a:pt x="1" y="17"/>
                      <a:pt x="3" y="19"/>
                    </a:cubicBezTo>
                    <a:cubicBezTo>
                      <a:pt x="4" y="20"/>
                      <a:pt x="6" y="21"/>
                      <a:pt x="7" y="21"/>
                    </a:cubicBezTo>
                    <a:cubicBezTo>
                      <a:pt x="10" y="21"/>
                      <a:pt x="11" y="19"/>
                      <a:pt x="12" y="18"/>
                    </a:cubicBezTo>
                    <a:cubicBezTo>
                      <a:pt x="12" y="17"/>
                      <a:pt x="12" y="17"/>
                      <a:pt x="13" y="17"/>
                    </a:cubicBezTo>
                    <a:cubicBezTo>
                      <a:pt x="13" y="16"/>
                      <a:pt x="13" y="16"/>
                      <a:pt x="14" y="16"/>
                    </a:cubicBezTo>
                    <a:cubicBezTo>
                      <a:pt x="14" y="16"/>
                      <a:pt x="15" y="16"/>
                      <a:pt x="16" y="15"/>
                    </a:cubicBezTo>
                    <a:cubicBezTo>
                      <a:pt x="19" y="14"/>
                      <a:pt x="20" y="11"/>
                      <a:pt x="19" y="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8" name="Freeform 27"/>
              <p:cNvSpPr>
                <a:spLocks noEditPoints="1"/>
              </p:cNvSpPr>
              <p:nvPr/>
            </p:nvSpPr>
            <p:spPr bwMode="auto">
              <a:xfrm>
                <a:off x="19632497" y="7382896"/>
                <a:ext cx="2268314" cy="2078155"/>
              </a:xfrm>
              <a:custGeom>
                <a:avLst/>
                <a:gdLst>
                  <a:gd name="T0" fmla="*/ 2176164 w 320"/>
                  <a:gd name="T1" fmla="*/ 1277872 h 322"/>
                  <a:gd name="T2" fmla="*/ 2147810 w 320"/>
                  <a:gd name="T3" fmla="*/ 1213333 h 322"/>
                  <a:gd name="T4" fmla="*/ 2098190 w 320"/>
                  <a:gd name="T5" fmla="*/ 1097163 h 322"/>
                  <a:gd name="T6" fmla="*/ 1942244 w 320"/>
                  <a:gd name="T7" fmla="*/ 1039078 h 322"/>
                  <a:gd name="T8" fmla="*/ 1828828 w 320"/>
                  <a:gd name="T9" fmla="*/ 1071347 h 322"/>
                  <a:gd name="T10" fmla="*/ 1750855 w 320"/>
                  <a:gd name="T11" fmla="*/ 1006808 h 322"/>
                  <a:gd name="T12" fmla="*/ 1623262 w 320"/>
                  <a:gd name="T13" fmla="*/ 1071347 h 322"/>
                  <a:gd name="T14" fmla="*/ 1566554 w 320"/>
                  <a:gd name="T15" fmla="*/ 1129432 h 322"/>
                  <a:gd name="T16" fmla="*/ 1545289 w 320"/>
                  <a:gd name="T17" fmla="*/ 1129432 h 322"/>
                  <a:gd name="T18" fmla="*/ 1609085 w 320"/>
                  <a:gd name="T19" fmla="*/ 1045531 h 322"/>
                  <a:gd name="T20" fmla="*/ 1701236 w 320"/>
                  <a:gd name="T21" fmla="*/ 929361 h 322"/>
                  <a:gd name="T22" fmla="*/ 1594908 w 320"/>
                  <a:gd name="T23" fmla="*/ 903546 h 322"/>
                  <a:gd name="T24" fmla="*/ 1474404 w 320"/>
                  <a:gd name="T25" fmla="*/ 948723 h 322"/>
                  <a:gd name="T26" fmla="*/ 1382254 w 320"/>
                  <a:gd name="T27" fmla="*/ 903546 h 322"/>
                  <a:gd name="T28" fmla="*/ 1233396 w 320"/>
                  <a:gd name="T29" fmla="*/ 922907 h 322"/>
                  <a:gd name="T30" fmla="*/ 1169599 w 320"/>
                  <a:gd name="T31" fmla="*/ 955177 h 322"/>
                  <a:gd name="T32" fmla="*/ 1098715 w 320"/>
                  <a:gd name="T33" fmla="*/ 851914 h 322"/>
                  <a:gd name="T34" fmla="*/ 1006564 w 320"/>
                  <a:gd name="T35" fmla="*/ 851914 h 322"/>
                  <a:gd name="T36" fmla="*/ 935680 w 320"/>
                  <a:gd name="T37" fmla="*/ 851914 h 322"/>
                  <a:gd name="T38" fmla="*/ 793910 w 320"/>
                  <a:gd name="T39" fmla="*/ 768014 h 322"/>
                  <a:gd name="T40" fmla="*/ 829352 w 320"/>
                  <a:gd name="T41" fmla="*/ 690567 h 322"/>
                  <a:gd name="T42" fmla="*/ 779733 w 320"/>
                  <a:gd name="T43" fmla="*/ 600212 h 322"/>
                  <a:gd name="T44" fmla="*/ 737202 w 320"/>
                  <a:gd name="T45" fmla="*/ 593759 h 322"/>
                  <a:gd name="T46" fmla="*/ 673406 w 320"/>
                  <a:gd name="T47" fmla="*/ 490496 h 322"/>
                  <a:gd name="T48" fmla="*/ 517459 w 320"/>
                  <a:gd name="T49" fmla="*/ 438865 h 322"/>
                  <a:gd name="T50" fmla="*/ 439486 w 320"/>
                  <a:gd name="T51" fmla="*/ 387234 h 322"/>
                  <a:gd name="T52" fmla="*/ 269362 w 320"/>
                  <a:gd name="T53" fmla="*/ 232340 h 322"/>
                  <a:gd name="T54" fmla="*/ 92150 w 320"/>
                  <a:gd name="T55" fmla="*/ 90355 h 322"/>
                  <a:gd name="T56" fmla="*/ 21265 w 320"/>
                  <a:gd name="T57" fmla="*/ 70993 h 322"/>
                  <a:gd name="T58" fmla="*/ 77973 w 320"/>
                  <a:gd name="T59" fmla="*/ 271064 h 322"/>
                  <a:gd name="T60" fmla="*/ 148858 w 320"/>
                  <a:gd name="T61" fmla="*/ 322695 h 322"/>
                  <a:gd name="T62" fmla="*/ 269362 w 320"/>
                  <a:gd name="T63" fmla="*/ 374326 h 322"/>
                  <a:gd name="T64" fmla="*/ 460751 w 320"/>
                  <a:gd name="T65" fmla="*/ 735744 h 322"/>
                  <a:gd name="T66" fmla="*/ 588344 w 320"/>
                  <a:gd name="T67" fmla="*/ 1006808 h 322"/>
                  <a:gd name="T68" fmla="*/ 737202 w 320"/>
                  <a:gd name="T69" fmla="*/ 1168155 h 322"/>
                  <a:gd name="T70" fmla="*/ 666317 w 320"/>
                  <a:gd name="T71" fmla="*/ 1335957 h 322"/>
                  <a:gd name="T72" fmla="*/ 304805 w 320"/>
                  <a:gd name="T73" fmla="*/ 1355318 h 322"/>
                  <a:gd name="T74" fmla="*/ 241008 w 320"/>
                  <a:gd name="T75" fmla="*/ 1439219 h 322"/>
                  <a:gd name="T76" fmla="*/ 170124 w 320"/>
                  <a:gd name="T77" fmla="*/ 1561843 h 322"/>
                  <a:gd name="T78" fmla="*/ 269362 w 320"/>
                  <a:gd name="T79" fmla="*/ 1755460 h 322"/>
                  <a:gd name="T80" fmla="*/ 418220 w 320"/>
                  <a:gd name="T81" fmla="*/ 1871630 h 322"/>
                  <a:gd name="T82" fmla="*/ 510371 w 320"/>
                  <a:gd name="T83" fmla="*/ 1884538 h 322"/>
                  <a:gd name="T84" fmla="*/ 574167 w 320"/>
                  <a:gd name="T85" fmla="*/ 2007162 h 322"/>
                  <a:gd name="T86" fmla="*/ 758467 w 320"/>
                  <a:gd name="T87" fmla="*/ 2013616 h 322"/>
                  <a:gd name="T88" fmla="*/ 956945 w 320"/>
                  <a:gd name="T89" fmla="*/ 2078155 h 322"/>
                  <a:gd name="T90" fmla="*/ 914414 w 320"/>
                  <a:gd name="T91" fmla="*/ 1697375 h 322"/>
                  <a:gd name="T92" fmla="*/ 1091626 w 320"/>
                  <a:gd name="T93" fmla="*/ 1916808 h 322"/>
                  <a:gd name="T94" fmla="*/ 2140721 w 320"/>
                  <a:gd name="T95" fmla="*/ 1607020 h 322"/>
                  <a:gd name="T96" fmla="*/ 1424785 w 320"/>
                  <a:gd name="T97" fmla="*/ 1368226 h 322"/>
                  <a:gd name="T98" fmla="*/ 1516935 w 320"/>
                  <a:gd name="T99" fmla="*/ 1219787 h 322"/>
                  <a:gd name="T100" fmla="*/ 1424785 w 320"/>
                  <a:gd name="T101" fmla="*/ 1394042 h 32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320" h="322">
                    <a:moveTo>
                      <a:pt x="320" y="207"/>
                    </a:moveTo>
                    <a:cubicBezTo>
                      <a:pt x="319" y="206"/>
                      <a:pt x="319" y="206"/>
                      <a:pt x="319" y="206"/>
                    </a:cubicBezTo>
                    <a:cubicBezTo>
                      <a:pt x="319" y="204"/>
                      <a:pt x="319" y="202"/>
                      <a:pt x="316" y="200"/>
                    </a:cubicBezTo>
                    <a:cubicBezTo>
                      <a:pt x="314" y="198"/>
                      <a:pt x="311" y="198"/>
                      <a:pt x="310" y="198"/>
                    </a:cubicBezTo>
                    <a:cubicBezTo>
                      <a:pt x="309" y="198"/>
                      <a:pt x="308" y="198"/>
                      <a:pt x="307" y="198"/>
                    </a:cubicBezTo>
                    <a:cubicBezTo>
                      <a:pt x="306" y="198"/>
                      <a:pt x="306" y="198"/>
                      <a:pt x="305" y="198"/>
                    </a:cubicBezTo>
                    <a:cubicBezTo>
                      <a:pt x="304" y="198"/>
                      <a:pt x="304" y="198"/>
                      <a:pt x="303" y="198"/>
                    </a:cubicBezTo>
                    <a:cubicBezTo>
                      <a:pt x="303" y="197"/>
                      <a:pt x="303" y="197"/>
                      <a:pt x="302" y="195"/>
                    </a:cubicBezTo>
                    <a:cubicBezTo>
                      <a:pt x="302" y="193"/>
                      <a:pt x="302" y="192"/>
                      <a:pt x="303" y="190"/>
                    </a:cubicBezTo>
                    <a:cubicBezTo>
                      <a:pt x="303" y="189"/>
                      <a:pt x="303" y="189"/>
                      <a:pt x="303" y="188"/>
                    </a:cubicBezTo>
                    <a:cubicBezTo>
                      <a:pt x="303" y="186"/>
                      <a:pt x="303" y="183"/>
                      <a:pt x="301" y="181"/>
                    </a:cubicBezTo>
                    <a:cubicBezTo>
                      <a:pt x="300" y="180"/>
                      <a:pt x="299" y="180"/>
                      <a:pt x="298" y="180"/>
                    </a:cubicBezTo>
                    <a:cubicBezTo>
                      <a:pt x="298" y="180"/>
                      <a:pt x="298" y="180"/>
                      <a:pt x="298" y="180"/>
                    </a:cubicBezTo>
                    <a:cubicBezTo>
                      <a:pt x="298" y="179"/>
                      <a:pt x="298" y="179"/>
                      <a:pt x="298" y="179"/>
                    </a:cubicBezTo>
                    <a:cubicBezTo>
                      <a:pt x="299" y="177"/>
                      <a:pt x="300" y="174"/>
                      <a:pt x="296" y="170"/>
                    </a:cubicBezTo>
                    <a:cubicBezTo>
                      <a:pt x="293" y="167"/>
                      <a:pt x="290" y="166"/>
                      <a:pt x="286" y="164"/>
                    </a:cubicBezTo>
                    <a:cubicBezTo>
                      <a:pt x="284" y="164"/>
                      <a:pt x="283" y="163"/>
                      <a:pt x="281" y="163"/>
                    </a:cubicBezTo>
                    <a:cubicBezTo>
                      <a:pt x="281" y="163"/>
                      <a:pt x="281" y="163"/>
                      <a:pt x="280" y="163"/>
                    </a:cubicBezTo>
                    <a:cubicBezTo>
                      <a:pt x="279" y="163"/>
                      <a:pt x="279" y="163"/>
                      <a:pt x="278" y="162"/>
                    </a:cubicBezTo>
                    <a:cubicBezTo>
                      <a:pt x="277" y="162"/>
                      <a:pt x="275" y="162"/>
                      <a:pt x="274" y="161"/>
                    </a:cubicBezTo>
                    <a:cubicBezTo>
                      <a:pt x="273" y="161"/>
                      <a:pt x="272" y="161"/>
                      <a:pt x="272" y="161"/>
                    </a:cubicBezTo>
                    <a:cubicBezTo>
                      <a:pt x="271" y="161"/>
                      <a:pt x="269" y="161"/>
                      <a:pt x="268" y="161"/>
                    </a:cubicBezTo>
                    <a:cubicBezTo>
                      <a:pt x="268" y="161"/>
                      <a:pt x="267" y="161"/>
                      <a:pt x="267" y="161"/>
                    </a:cubicBezTo>
                    <a:cubicBezTo>
                      <a:pt x="264" y="161"/>
                      <a:pt x="261" y="163"/>
                      <a:pt x="261" y="163"/>
                    </a:cubicBezTo>
                    <a:cubicBezTo>
                      <a:pt x="260" y="164"/>
                      <a:pt x="259" y="165"/>
                      <a:pt x="258" y="166"/>
                    </a:cubicBezTo>
                    <a:cubicBezTo>
                      <a:pt x="258" y="165"/>
                      <a:pt x="257" y="164"/>
                      <a:pt x="257" y="163"/>
                    </a:cubicBezTo>
                    <a:cubicBezTo>
                      <a:pt x="256" y="161"/>
                      <a:pt x="254" y="161"/>
                      <a:pt x="253" y="160"/>
                    </a:cubicBezTo>
                    <a:cubicBezTo>
                      <a:pt x="253" y="160"/>
                      <a:pt x="252" y="160"/>
                      <a:pt x="252" y="159"/>
                    </a:cubicBezTo>
                    <a:cubicBezTo>
                      <a:pt x="252" y="159"/>
                      <a:pt x="251" y="159"/>
                      <a:pt x="251" y="158"/>
                    </a:cubicBezTo>
                    <a:cubicBezTo>
                      <a:pt x="250" y="158"/>
                      <a:pt x="249" y="157"/>
                      <a:pt x="247" y="156"/>
                    </a:cubicBezTo>
                    <a:cubicBezTo>
                      <a:pt x="246" y="156"/>
                      <a:pt x="244" y="155"/>
                      <a:pt x="242" y="155"/>
                    </a:cubicBezTo>
                    <a:cubicBezTo>
                      <a:pt x="241" y="155"/>
                      <a:pt x="240" y="155"/>
                      <a:pt x="239" y="155"/>
                    </a:cubicBezTo>
                    <a:cubicBezTo>
                      <a:pt x="234" y="156"/>
                      <a:pt x="233" y="158"/>
                      <a:pt x="231" y="162"/>
                    </a:cubicBezTo>
                    <a:cubicBezTo>
                      <a:pt x="231" y="163"/>
                      <a:pt x="231" y="163"/>
                      <a:pt x="231" y="163"/>
                    </a:cubicBezTo>
                    <a:cubicBezTo>
                      <a:pt x="230" y="164"/>
                      <a:pt x="230" y="165"/>
                      <a:pt x="229" y="166"/>
                    </a:cubicBezTo>
                    <a:cubicBezTo>
                      <a:pt x="229" y="166"/>
                      <a:pt x="229" y="166"/>
                      <a:pt x="229" y="167"/>
                    </a:cubicBezTo>
                    <a:cubicBezTo>
                      <a:pt x="228" y="167"/>
                      <a:pt x="228" y="167"/>
                      <a:pt x="227" y="167"/>
                    </a:cubicBezTo>
                    <a:cubicBezTo>
                      <a:pt x="226" y="168"/>
                      <a:pt x="225" y="170"/>
                      <a:pt x="224" y="171"/>
                    </a:cubicBezTo>
                    <a:cubicBezTo>
                      <a:pt x="224" y="172"/>
                      <a:pt x="223" y="173"/>
                      <a:pt x="223" y="173"/>
                    </a:cubicBezTo>
                    <a:cubicBezTo>
                      <a:pt x="222" y="174"/>
                      <a:pt x="222" y="175"/>
                      <a:pt x="221" y="175"/>
                    </a:cubicBezTo>
                    <a:cubicBezTo>
                      <a:pt x="220" y="176"/>
                      <a:pt x="219" y="177"/>
                      <a:pt x="218" y="178"/>
                    </a:cubicBezTo>
                    <a:cubicBezTo>
                      <a:pt x="218" y="178"/>
                      <a:pt x="218" y="178"/>
                      <a:pt x="218" y="178"/>
                    </a:cubicBezTo>
                    <a:cubicBezTo>
                      <a:pt x="218" y="178"/>
                      <a:pt x="218" y="177"/>
                      <a:pt x="218" y="177"/>
                    </a:cubicBezTo>
                    <a:cubicBezTo>
                      <a:pt x="218" y="176"/>
                      <a:pt x="218" y="176"/>
                      <a:pt x="218" y="175"/>
                    </a:cubicBezTo>
                    <a:cubicBezTo>
                      <a:pt x="218" y="175"/>
                      <a:pt x="218" y="175"/>
                      <a:pt x="218" y="175"/>
                    </a:cubicBezTo>
                    <a:cubicBezTo>
                      <a:pt x="219" y="174"/>
                      <a:pt x="219" y="172"/>
                      <a:pt x="219" y="172"/>
                    </a:cubicBezTo>
                    <a:cubicBezTo>
                      <a:pt x="220" y="172"/>
                      <a:pt x="220" y="171"/>
                      <a:pt x="221" y="171"/>
                    </a:cubicBezTo>
                    <a:cubicBezTo>
                      <a:pt x="222" y="171"/>
                      <a:pt x="223" y="170"/>
                      <a:pt x="224" y="169"/>
                    </a:cubicBezTo>
                    <a:cubicBezTo>
                      <a:pt x="226" y="168"/>
                      <a:pt x="226" y="166"/>
                      <a:pt x="227" y="164"/>
                    </a:cubicBezTo>
                    <a:cubicBezTo>
                      <a:pt x="227" y="163"/>
                      <a:pt x="227" y="163"/>
                      <a:pt x="227" y="162"/>
                    </a:cubicBezTo>
                    <a:cubicBezTo>
                      <a:pt x="228" y="161"/>
                      <a:pt x="230" y="160"/>
                      <a:pt x="231" y="159"/>
                    </a:cubicBezTo>
                    <a:cubicBezTo>
                      <a:pt x="232" y="158"/>
                      <a:pt x="232" y="158"/>
                      <a:pt x="232" y="158"/>
                    </a:cubicBezTo>
                    <a:cubicBezTo>
                      <a:pt x="232" y="157"/>
                      <a:pt x="233" y="157"/>
                      <a:pt x="234" y="156"/>
                    </a:cubicBezTo>
                    <a:cubicBezTo>
                      <a:pt x="235" y="155"/>
                      <a:pt x="237" y="154"/>
                      <a:pt x="239" y="152"/>
                    </a:cubicBezTo>
                    <a:cubicBezTo>
                      <a:pt x="241" y="149"/>
                      <a:pt x="241" y="146"/>
                      <a:pt x="240" y="144"/>
                    </a:cubicBezTo>
                    <a:cubicBezTo>
                      <a:pt x="240" y="142"/>
                      <a:pt x="238" y="141"/>
                      <a:pt x="236" y="140"/>
                    </a:cubicBezTo>
                    <a:cubicBezTo>
                      <a:pt x="235" y="140"/>
                      <a:pt x="234" y="139"/>
                      <a:pt x="233" y="139"/>
                    </a:cubicBezTo>
                    <a:cubicBezTo>
                      <a:pt x="231" y="139"/>
                      <a:pt x="229" y="140"/>
                      <a:pt x="228" y="141"/>
                    </a:cubicBezTo>
                    <a:cubicBezTo>
                      <a:pt x="227" y="141"/>
                      <a:pt x="227" y="141"/>
                      <a:pt x="227" y="141"/>
                    </a:cubicBezTo>
                    <a:cubicBezTo>
                      <a:pt x="227" y="141"/>
                      <a:pt x="226" y="140"/>
                      <a:pt x="225" y="140"/>
                    </a:cubicBezTo>
                    <a:cubicBezTo>
                      <a:pt x="225" y="140"/>
                      <a:pt x="223" y="139"/>
                      <a:pt x="222" y="139"/>
                    </a:cubicBezTo>
                    <a:cubicBezTo>
                      <a:pt x="221" y="138"/>
                      <a:pt x="221" y="138"/>
                      <a:pt x="220" y="138"/>
                    </a:cubicBezTo>
                    <a:cubicBezTo>
                      <a:pt x="217" y="138"/>
                      <a:pt x="213" y="140"/>
                      <a:pt x="211" y="143"/>
                    </a:cubicBezTo>
                    <a:cubicBezTo>
                      <a:pt x="211" y="144"/>
                      <a:pt x="211" y="144"/>
                      <a:pt x="211" y="144"/>
                    </a:cubicBezTo>
                    <a:cubicBezTo>
                      <a:pt x="210" y="146"/>
                      <a:pt x="209" y="147"/>
                      <a:pt x="208" y="147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6" y="147"/>
                      <a:pt x="204" y="147"/>
                      <a:pt x="204" y="146"/>
                    </a:cubicBezTo>
                    <a:cubicBezTo>
                      <a:pt x="203" y="146"/>
                      <a:pt x="203" y="145"/>
                      <a:pt x="203" y="145"/>
                    </a:cubicBezTo>
                    <a:cubicBezTo>
                      <a:pt x="202" y="144"/>
                      <a:pt x="201" y="142"/>
                      <a:pt x="199" y="141"/>
                    </a:cubicBezTo>
                    <a:cubicBezTo>
                      <a:pt x="198" y="140"/>
                      <a:pt x="196" y="140"/>
                      <a:pt x="195" y="140"/>
                    </a:cubicBezTo>
                    <a:cubicBezTo>
                      <a:pt x="192" y="140"/>
                      <a:pt x="189" y="141"/>
                      <a:pt x="187" y="143"/>
                    </a:cubicBezTo>
                    <a:cubicBezTo>
                      <a:pt x="186" y="143"/>
                      <a:pt x="185" y="144"/>
                      <a:pt x="184" y="144"/>
                    </a:cubicBezTo>
                    <a:cubicBezTo>
                      <a:pt x="183" y="144"/>
                      <a:pt x="182" y="144"/>
                      <a:pt x="182" y="143"/>
                    </a:cubicBezTo>
                    <a:cubicBezTo>
                      <a:pt x="181" y="143"/>
                      <a:pt x="179" y="142"/>
                      <a:pt x="177" y="142"/>
                    </a:cubicBezTo>
                    <a:cubicBezTo>
                      <a:pt x="176" y="142"/>
                      <a:pt x="175" y="142"/>
                      <a:pt x="174" y="143"/>
                    </a:cubicBezTo>
                    <a:cubicBezTo>
                      <a:pt x="172" y="144"/>
                      <a:pt x="171" y="145"/>
                      <a:pt x="170" y="147"/>
                    </a:cubicBezTo>
                    <a:cubicBezTo>
                      <a:pt x="169" y="148"/>
                      <a:pt x="169" y="149"/>
                      <a:pt x="168" y="149"/>
                    </a:cubicBezTo>
                    <a:cubicBezTo>
                      <a:pt x="168" y="149"/>
                      <a:pt x="167" y="149"/>
                      <a:pt x="166" y="149"/>
                    </a:cubicBezTo>
                    <a:cubicBezTo>
                      <a:pt x="165" y="149"/>
                      <a:pt x="165" y="149"/>
                      <a:pt x="165" y="149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5" y="146"/>
                      <a:pt x="166" y="141"/>
                      <a:pt x="162" y="139"/>
                    </a:cubicBezTo>
                    <a:cubicBezTo>
                      <a:pt x="162" y="138"/>
                      <a:pt x="161" y="138"/>
                      <a:pt x="160" y="138"/>
                    </a:cubicBezTo>
                    <a:cubicBezTo>
                      <a:pt x="160" y="138"/>
                      <a:pt x="160" y="137"/>
                      <a:pt x="160" y="137"/>
                    </a:cubicBezTo>
                    <a:cubicBezTo>
                      <a:pt x="160" y="136"/>
                      <a:pt x="160" y="134"/>
                      <a:pt x="158" y="133"/>
                    </a:cubicBezTo>
                    <a:cubicBezTo>
                      <a:pt x="157" y="132"/>
                      <a:pt x="156" y="132"/>
                      <a:pt x="155" y="132"/>
                    </a:cubicBezTo>
                    <a:cubicBezTo>
                      <a:pt x="153" y="132"/>
                      <a:pt x="152" y="132"/>
                      <a:pt x="151" y="133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51" y="133"/>
                      <a:pt x="150" y="133"/>
                      <a:pt x="150" y="133"/>
                    </a:cubicBezTo>
                    <a:cubicBezTo>
                      <a:pt x="149" y="133"/>
                      <a:pt x="148" y="133"/>
                      <a:pt x="148" y="132"/>
                    </a:cubicBezTo>
                    <a:cubicBezTo>
                      <a:pt x="146" y="132"/>
                      <a:pt x="144" y="132"/>
                      <a:pt x="142" y="132"/>
                    </a:cubicBezTo>
                    <a:cubicBezTo>
                      <a:pt x="141" y="132"/>
                      <a:pt x="140" y="132"/>
                      <a:pt x="139" y="132"/>
                    </a:cubicBezTo>
                    <a:cubicBezTo>
                      <a:pt x="138" y="132"/>
                      <a:pt x="138" y="132"/>
                      <a:pt x="138" y="132"/>
                    </a:cubicBezTo>
                    <a:cubicBezTo>
                      <a:pt x="137" y="132"/>
                      <a:pt x="137" y="131"/>
                      <a:pt x="136" y="131"/>
                    </a:cubicBezTo>
                    <a:cubicBezTo>
                      <a:pt x="134" y="131"/>
                      <a:pt x="134" y="132"/>
                      <a:pt x="133" y="132"/>
                    </a:cubicBezTo>
                    <a:cubicBezTo>
                      <a:pt x="132" y="132"/>
                      <a:pt x="132" y="132"/>
                      <a:pt x="132" y="132"/>
                    </a:cubicBezTo>
                    <a:cubicBezTo>
                      <a:pt x="131" y="132"/>
                      <a:pt x="129" y="131"/>
                      <a:pt x="128" y="129"/>
                    </a:cubicBezTo>
                    <a:cubicBezTo>
                      <a:pt x="126" y="127"/>
                      <a:pt x="124" y="126"/>
                      <a:pt x="121" y="124"/>
                    </a:cubicBezTo>
                    <a:cubicBezTo>
                      <a:pt x="120" y="124"/>
                      <a:pt x="119" y="123"/>
                      <a:pt x="118" y="123"/>
                    </a:cubicBezTo>
                    <a:cubicBezTo>
                      <a:pt x="117" y="123"/>
                      <a:pt x="116" y="123"/>
                      <a:pt x="116" y="122"/>
                    </a:cubicBezTo>
                    <a:cubicBezTo>
                      <a:pt x="115" y="121"/>
                      <a:pt x="114" y="120"/>
                      <a:pt x="112" y="119"/>
                    </a:cubicBezTo>
                    <a:cubicBezTo>
                      <a:pt x="111" y="119"/>
                      <a:pt x="111" y="118"/>
                      <a:pt x="111" y="118"/>
                    </a:cubicBezTo>
                    <a:cubicBezTo>
                      <a:pt x="110" y="118"/>
                      <a:pt x="110" y="118"/>
                      <a:pt x="110" y="118"/>
                    </a:cubicBezTo>
                    <a:cubicBezTo>
                      <a:pt x="111" y="117"/>
                      <a:pt x="111" y="117"/>
                      <a:pt x="111" y="117"/>
                    </a:cubicBezTo>
                    <a:cubicBezTo>
                      <a:pt x="112" y="117"/>
                      <a:pt x="112" y="117"/>
                      <a:pt x="112" y="117"/>
                    </a:cubicBezTo>
                    <a:cubicBezTo>
                      <a:pt x="115" y="115"/>
                      <a:pt x="117" y="109"/>
                      <a:pt x="117" y="107"/>
                    </a:cubicBezTo>
                    <a:cubicBezTo>
                      <a:pt x="117" y="107"/>
                      <a:pt x="118" y="106"/>
                      <a:pt x="118" y="105"/>
                    </a:cubicBezTo>
                    <a:cubicBezTo>
                      <a:pt x="118" y="105"/>
                      <a:pt x="118" y="105"/>
                      <a:pt x="118" y="105"/>
                    </a:cubicBezTo>
                    <a:cubicBezTo>
                      <a:pt x="119" y="105"/>
                      <a:pt x="119" y="104"/>
                      <a:pt x="119" y="102"/>
                    </a:cubicBezTo>
                    <a:cubicBezTo>
                      <a:pt x="120" y="99"/>
                      <a:pt x="118" y="97"/>
                      <a:pt x="116" y="95"/>
                    </a:cubicBezTo>
                    <a:cubicBezTo>
                      <a:pt x="114" y="94"/>
                      <a:pt x="112" y="93"/>
                      <a:pt x="110" y="93"/>
                    </a:cubicBezTo>
                    <a:cubicBezTo>
                      <a:pt x="109" y="93"/>
                      <a:pt x="108" y="93"/>
                      <a:pt x="107" y="94"/>
                    </a:cubicBezTo>
                    <a:cubicBezTo>
                      <a:pt x="107" y="94"/>
                      <a:pt x="106" y="94"/>
                      <a:pt x="105" y="94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4" y="94"/>
                      <a:pt x="104" y="93"/>
                      <a:pt x="104" y="92"/>
                    </a:cubicBezTo>
                    <a:cubicBezTo>
                      <a:pt x="104" y="92"/>
                      <a:pt x="104" y="92"/>
                      <a:pt x="104" y="92"/>
                    </a:cubicBezTo>
                    <a:cubicBezTo>
                      <a:pt x="102" y="89"/>
                      <a:pt x="100" y="88"/>
                      <a:pt x="98" y="88"/>
                    </a:cubicBezTo>
                    <a:cubicBezTo>
                      <a:pt x="98" y="88"/>
                      <a:pt x="97" y="88"/>
                      <a:pt x="97" y="88"/>
                    </a:cubicBezTo>
                    <a:cubicBezTo>
                      <a:pt x="97" y="87"/>
                      <a:pt x="97" y="86"/>
                      <a:pt x="97" y="84"/>
                    </a:cubicBezTo>
                    <a:cubicBezTo>
                      <a:pt x="97" y="82"/>
                      <a:pt x="97" y="79"/>
                      <a:pt x="95" y="76"/>
                    </a:cubicBezTo>
                    <a:cubicBezTo>
                      <a:pt x="91" y="73"/>
                      <a:pt x="87" y="73"/>
                      <a:pt x="84" y="73"/>
                    </a:cubicBezTo>
                    <a:cubicBezTo>
                      <a:pt x="84" y="73"/>
                      <a:pt x="82" y="73"/>
                      <a:pt x="82" y="73"/>
                    </a:cubicBezTo>
                    <a:cubicBezTo>
                      <a:pt x="82" y="71"/>
                      <a:pt x="82" y="71"/>
                      <a:pt x="81" y="70"/>
                    </a:cubicBezTo>
                    <a:cubicBezTo>
                      <a:pt x="80" y="69"/>
                      <a:pt x="78" y="68"/>
                      <a:pt x="75" y="68"/>
                    </a:cubicBezTo>
                    <a:cubicBezTo>
                      <a:pt x="74" y="68"/>
                      <a:pt x="74" y="68"/>
                      <a:pt x="73" y="68"/>
                    </a:cubicBezTo>
                    <a:cubicBezTo>
                      <a:pt x="73" y="67"/>
                      <a:pt x="73" y="66"/>
                      <a:pt x="73" y="65"/>
                    </a:cubicBezTo>
                    <a:cubicBezTo>
                      <a:pt x="74" y="64"/>
                      <a:pt x="73" y="63"/>
                      <a:pt x="73" y="62"/>
                    </a:cubicBezTo>
                    <a:cubicBezTo>
                      <a:pt x="71" y="60"/>
                      <a:pt x="67" y="59"/>
                      <a:pt x="64" y="59"/>
                    </a:cubicBezTo>
                    <a:cubicBezTo>
                      <a:pt x="63" y="59"/>
                      <a:pt x="63" y="59"/>
                      <a:pt x="62" y="60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63" y="58"/>
                      <a:pt x="64" y="55"/>
                      <a:pt x="63" y="52"/>
                    </a:cubicBezTo>
                    <a:cubicBezTo>
                      <a:pt x="61" y="48"/>
                      <a:pt x="56" y="46"/>
                      <a:pt x="52" y="45"/>
                    </a:cubicBezTo>
                    <a:cubicBezTo>
                      <a:pt x="51" y="44"/>
                      <a:pt x="51" y="43"/>
                      <a:pt x="51" y="43"/>
                    </a:cubicBezTo>
                    <a:cubicBezTo>
                      <a:pt x="50" y="40"/>
                      <a:pt x="46" y="39"/>
                      <a:pt x="44" y="38"/>
                    </a:cubicBezTo>
                    <a:cubicBezTo>
                      <a:pt x="42" y="38"/>
                      <a:pt x="40" y="37"/>
                      <a:pt x="38" y="36"/>
                    </a:cubicBezTo>
                    <a:cubicBezTo>
                      <a:pt x="35" y="35"/>
                      <a:pt x="31" y="32"/>
                      <a:pt x="28" y="30"/>
                    </a:cubicBezTo>
                    <a:cubicBezTo>
                      <a:pt x="26" y="29"/>
                      <a:pt x="25" y="27"/>
                      <a:pt x="23" y="25"/>
                    </a:cubicBezTo>
                    <a:cubicBezTo>
                      <a:pt x="22" y="25"/>
                      <a:pt x="22" y="24"/>
                      <a:pt x="21" y="23"/>
                    </a:cubicBezTo>
                    <a:cubicBezTo>
                      <a:pt x="20" y="22"/>
                      <a:pt x="19" y="20"/>
                      <a:pt x="18" y="19"/>
                    </a:cubicBezTo>
                    <a:cubicBezTo>
                      <a:pt x="16" y="18"/>
                      <a:pt x="14" y="16"/>
                      <a:pt x="13" y="14"/>
                    </a:cubicBezTo>
                    <a:cubicBezTo>
                      <a:pt x="12" y="13"/>
                      <a:pt x="12" y="12"/>
                      <a:pt x="12" y="12"/>
                    </a:cubicBezTo>
                    <a:cubicBezTo>
                      <a:pt x="11" y="9"/>
                      <a:pt x="9" y="6"/>
                      <a:pt x="6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3" y="11"/>
                      <a:pt x="3" y="11"/>
                    </a:cubicBezTo>
                    <a:cubicBezTo>
                      <a:pt x="3" y="14"/>
                      <a:pt x="4" y="17"/>
                      <a:pt x="5" y="20"/>
                    </a:cubicBezTo>
                    <a:cubicBezTo>
                      <a:pt x="6" y="22"/>
                      <a:pt x="6" y="24"/>
                      <a:pt x="7" y="28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9" y="37"/>
                      <a:pt x="10" y="40"/>
                      <a:pt x="11" y="42"/>
                    </a:cubicBezTo>
                    <a:cubicBezTo>
                      <a:pt x="13" y="43"/>
                      <a:pt x="14" y="43"/>
                      <a:pt x="14" y="43"/>
                    </a:cubicBezTo>
                    <a:cubicBezTo>
                      <a:pt x="15" y="43"/>
                      <a:pt x="15" y="43"/>
                      <a:pt x="16" y="43"/>
                    </a:cubicBezTo>
                    <a:cubicBezTo>
                      <a:pt x="16" y="43"/>
                      <a:pt x="17" y="43"/>
                      <a:pt x="17" y="43"/>
                    </a:cubicBezTo>
                    <a:cubicBezTo>
                      <a:pt x="19" y="43"/>
                      <a:pt x="20" y="43"/>
                      <a:pt x="21" y="45"/>
                    </a:cubicBezTo>
                    <a:cubicBezTo>
                      <a:pt x="22" y="46"/>
                      <a:pt x="22" y="48"/>
                      <a:pt x="21" y="50"/>
                    </a:cubicBezTo>
                    <a:cubicBezTo>
                      <a:pt x="21" y="52"/>
                      <a:pt x="20" y="54"/>
                      <a:pt x="21" y="55"/>
                    </a:cubicBezTo>
                    <a:cubicBezTo>
                      <a:pt x="21" y="57"/>
                      <a:pt x="22" y="60"/>
                      <a:pt x="25" y="60"/>
                    </a:cubicBezTo>
                    <a:cubicBezTo>
                      <a:pt x="26" y="60"/>
                      <a:pt x="28" y="59"/>
                      <a:pt x="29" y="59"/>
                    </a:cubicBezTo>
                    <a:cubicBezTo>
                      <a:pt x="31" y="58"/>
                      <a:pt x="33" y="58"/>
                      <a:pt x="35" y="58"/>
                    </a:cubicBezTo>
                    <a:cubicBezTo>
                      <a:pt x="36" y="58"/>
                      <a:pt x="37" y="58"/>
                      <a:pt x="38" y="58"/>
                    </a:cubicBezTo>
                    <a:cubicBezTo>
                      <a:pt x="45" y="61"/>
                      <a:pt x="45" y="67"/>
                      <a:pt x="44" y="76"/>
                    </a:cubicBezTo>
                    <a:cubicBezTo>
                      <a:pt x="43" y="83"/>
                      <a:pt x="42" y="90"/>
                      <a:pt x="49" y="93"/>
                    </a:cubicBezTo>
                    <a:cubicBezTo>
                      <a:pt x="52" y="95"/>
                      <a:pt x="54" y="95"/>
                      <a:pt x="56" y="96"/>
                    </a:cubicBezTo>
                    <a:cubicBezTo>
                      <a:pt x="61" y="96"/>
                      <a:pt x="63" y="97"/>
                      <a:pt x="65" y="105"/>
                    </a:cubicBezTo>
                    <a:cubicBezTo>
                      <a:pt x="65" y="108"/>
                      <a:pt x="65" y="111"/>
                      <a:pt x="65" y="114"/>
                    </a:cubicBezTo>
                    <a:cubicBezTo>
                      <a:pt x="65" y="118"/>
                      <a:pt x="65" y="122"/>
                      <a:pt x="66" y="127"/>
                    </a:cubicBezTo>
                    <a:cubicBezTo>
                      <a:pt x="67" y="129"/>
                      <a:pt x="67" y="132"/>
                      <a:pt x="67" y="136"/>
                    </a:cubicBezTo>
                    <a:cubicBezTo>
                      <a:pt x="68" y="141"/>
                      <a:pt x="68" y="146"/>
                      <a:pt x="70" y="150"/>
                    </a:cubicBezTo>
                    <a:cubicBezTo>
                      <a:pt x="72" y="154"/>
                      <a:pt x="75" y="154"/>
                      <a:pt x="78" y="154"/>
                    </a:cubicBezTo>
                    <a:cubicBezTo>
                      <a:pt x="79" y="155"/>
                      <a:pt x="81" y="155"/>
                      <a:pt x="83" y="156"/>
                    </a:cubicBezTo>
                    <a:cubicBezTo>
                      <a:pt x="85" y="157"/>
                      <a:pt x="86" y="158"/>
                      <a:pt x="87" y="160"/>
                    </a:cubicBezTo>
                    <a:cubicBezTo>
                      <a:pt x="88" y="161"/>
                      <a:pt x="89" y="162"/>
                      <a:pt x="90" y="163"/>
                    </a:cubicBezTo>
                    <a:cubicBezTo>
                      <a:pt x="92" y="165"/>
                      <a:pt x="94" y="166"/>
                      <a:pt x="96" y="167"/>
                    </a:cubicBezTo>
                    <a:cubicBezTo>
                      <a:pt x="100" y="169"/>
                      <a:pt x="104" y="170"/>
                      <a:pt x="104" y="176"/>
                    </a:cubicBezTo>
                    <a:cubicBezTo>
                      <a:pt x="104" y="178"/>
                      <a:pt x="104" y="179"/>
                      <a:pt x="104" y="181"/>
                    </a:cubicBezTo>
                    <a:cubicBezTo>
                      <a:pt x="103" y="183"/>
                      <a:pt x="103" y="185"/>
                      <a:pt x="104" y="188"/>
                    </a:cubicBezTo>
                    <a:cubicBezTo>
                      <a:pt x="105" y="190"/>
                      <a:pt x="106" y="191"/>
                      <a:pt x="107" y="192"/>
                    </a:cubicBezTo>
                    <a:cubicBezTo>
                      <a:pt x="108" y="194"/>
                      <a:pt x="110" y="196"/>
                      <a:pt x="110" y="199"/>
                    </a:cubicBezTo>
                    <a:cubicBezTo>
                      <a:pt x="110" y="205"/>
                      <a:pt x="106" y="207"/>
                      <a:pt x="98" y="207"/>
                    </a:cubicBezTo>
                    <a:cubicBezTo>
                      <a:pt x="94" y="207"/>
                      <a:pt x="94" y="207"/>
                      <a:pt x="94" y="207"/>
                    </a:cubicBezTo>
                    <a:cubicBezTo>
                      <a:pt x="92" y="207"/>
                      <a:pt x="90" y="207"/>
                      <a:pt x="88" y="208"/>
                    </a:cubicBezTo>
                    <a:cubicBezTo>
                      <a:pt x="85" y="209"/>
                      <a:pt x="82" y="210"/>
                      <a:pt x="78" y="211"/>
                    </a:cubicBezTo>
                    <a:cubicBezTo>
                      <a:pt x="73" y="213"/>
                      <a:pt x="68" y="216"/>
                      <a:pt x="62" y="216"/>
                    </a:cubicBezTo>
                    <a:cubicBezTo>
                      <a:pt x="56" y="216"/>
                      <a:pt x="52" y="214"/>
                      <a:pt x="47" y="211"/>
                    </a:cubicBezTo>
                    <a:cubicBezTo>
                      <a:pt x="46" y="211"/>
                      <a:pt x="44" y="210"/>
                      <a:pt x="43" y="210"/>
                    </a:cubicBezTo>
                    <a:cubicBezTo>
                      <a:pt x="38" y="208"/>
                      <a:pt x="38" y="208"/>
                      <a:pt x="38" y="208"/>
                    </a:cubicBezTo>
                    <a:cubicBezTo>
                      <a:pt x="39" y="213"/>
                      <a:pt x="39" y="213"/>
                      <a:pt x="39" y="213"/>
                    </a:cubicBezTo>
                    <a:cubicBezTo>
                      <a:pt x="39" y="215"/>
                      <a:pt x="40" y="221"/>
                      <a:pt x="39" y="222"/>
                    </a:cubicBezTo>
                    <a:cubicBezTo>
                      <a:pt x="38" y="223"/>
                      <a:pt x="37" y="223"/>
                      <a:pt x="36" y="223"/>
                    </a:cubicBezTo>
                    <a:cubicBezTo>
                      <a:pt x="36" y="223"/>
                      <a:pt x="35" y="223"/>
                      <a:pt x="34" y="223"/>
                    </a:cubicBezTo>
                    <a:cubicBezTo>
                      <a:pt x="31" y="228"/>
                      <a:pt x="31" y="228"/>
                      <a:pt x="31" y="228"/>
                    </a:cubicBezTo>
                    <a:cubicBezTo>
                      <a:pt x="33" y="230"/>
                      <a:pt x="34" y="231"/>
                      <a:pt x="34" y="234"/>
                    </a:cubicBezTo>
                    <a:cubicBezTo>
                      <a:pt x="30" y="235"/>
                      <a:pt x="27" y="237"/>
                      <a:pt x="25" y="240"/>
                    </a:cubicBezTo>
                    <a:cubicBezTo>
                      <a:pt x="24" y="241"/>
                      <a:pt x="24" y="241"/>
                      <a:pt x="24" y="241"/>
                    </a:cubicBezTo>
                    <a:cubicBezTo>
                      <a:pt x="24" y="242"/>
                      <a:pt x="24" y="242"/>
                      <a:pt x="24" y="242"/>
                    </a:cubicBezTo>
                    <a:cubicBezTo>
                      <a:pt x="26" y="255"/>
                      <a:pt x="27" y="258"/>
                      <a:pt x="28" y="259"/>
                    </a:cubicBezTo>
                    <a:cubicBezTo>
                      <a:pt x="29" y="260"/>
                      <a:pt x="31" y="261"/>
                      <a:pt x="32" y="261"/>
                    </a:cubicBezTo>
                    <a:cubicBezTo>
                      <a:pt x="34" y="262"/>
                      <a:pt x="35" y="262"/>
                      <a:pt x="36" y="263"/>
                    </a:cubicBezTo>
                    <a:cubicBezTo>
                      <a:pt x="37" y="265"/>
                      <a:pt x="37" y="266"/>
                      <a:pt x="37" y="268"/>
                    </a:cubicBezTo>
                    <a:cubicBezTo>
                      <a:pt x="37" y="269"/>
                      <a:pt x="38" y="271"/>
                      <a:pt x="38" y="272"/>
                    </a:cubicBezTo>
                    <a:cubicBezTo>
                      <a:pt x="41" y="275"/>
                      <a:pt x="44" y="275"/>
                      <a:pt x="47" y="275"/>
                    </a:cubicBezTo>
                    <a:cubicBezTo>
                      <a:pt x="49" y="275"/>
                      <a:pt x="51" y="276"/>
                      <a:pt x="53" y="277"/>
                    </a:cubicBezTo>
                    <a:cubicBezTo>
                      <a:pt x="57" y="279"/>
                      <a:pt x="58" y="282"/>
                      <a:pt x="58" y="286"/>
                    </a:cubicBezTo>
                    <a:cubicBezTo>
                      <a:pt x="59" y="287"/>
                      <a:pt x="59" y="289"/>
                      <a:pt x="59" y="290"/>
                    </a:cubicBezTo>
                    <a:cubicBezTo>
                      <a:pt x="59" y="290"/>
                      <a:pt x="59" y="290"/>
                      <a:pt x="59" y="290"/>
                    </a:cubicBezTo>
                    <a:cubicBezTo>
                      <a:pt x="61" y="298"/>
                      <a:pt x="63" y="300"/>
                      <a:pt x="64" y="301"/>
                    </a:cubicBezTo>
                    <a:cubicBezTo>
                      <a:pt x="67" y="303"/>
                      <a:pt x="67" y="303"/>
                      <a:pt x="67" y="303"/>
                    </a:cubicBezTo>
                    <a:cubicBezTo>
                      <a:pt x="68" y="299"/>
                      <a:pt x="68" y="299"/>
                      <a:pt x="68" y="299"/>
                    </a:cubicBezTo>
                    <a:cubicBezTo>
                      <a:pt x="69" y="299"/>
                      <a:pt x="69" y="298"/>
                      <a:pt x="69" y="297"/>
                    </a:cubicBezTo>
                    <a:cubicBezTo>
                      <a:pt x="70" y="294"/>
                      <a:pt x="71" y="293"/>
                      <a:pt x="72" y="292"/>
                    </a:cubicBezTo>
                    <a:cubicBezTo>
                      <a:pt x="72" y="292"/>
                      <a:pt x="72" y="292"/>
                      <a:pt x="72" y="292"/>
                    </a:cubicBezTo>
                    <a:cubicBezTo>
                      <a:pt x="74" y="292"/>
                      <a:pt x="75" y="294"/>
                      <a:pt x="76" y="294"/>
                    </a:cubicBezTo>
                    <a:cubicBezTo>
                      <a:pt x="77" y="295"/>
                      <a:pt x="78" y="299"/>
                      <a:pt x="79" y="303"/>
                    </a:cubicBezTo>
                    <a:cubicBezTo>
                      <a:pt x="79" y="306"/>
                      <a:pt x="80" y="309"/>
                      <a:pt x="81" y="310"/>
                    </a:cubicBezTo>
                    <a:cubicBezTo>
                      <a:pt x="81" y="311"/>
                      <a:pt x="81" y="311"/>
                      <a:pt x="81" y="311"/>
                    </a:cubicBezTo>
                    <a:cubicBezTo>
                      <a:pt x="84" y="316"/>
                      <a:pt x="85" y="316"/>
                      <a:pt x="90" y="316"/>
                    </a:cubicBezTo>
                    <a:cubicBezTo>
                      <a:pt x="92" y="316"/>
                      <a:pt x="92" y="316"/>
                      <a:pt x="92" y="316"/>
                    </a:cubicBezTo>
                    <a:cubicBezTo>
                      <a:pt x="93" y="316"/>
                      <a:pt x="94" y="316"/>
                      <a:pt x="95" y="316"/>
                    </a:cubicBezTo>
                    <a:cubicBezTo>
                      <a:pt x="99" y="316"/>
                      <a:pt x="101" y="315"/>
                      <a:pt x="105" y="313"/>
                    </a:cubicBezTo>
                    <a:cubicBezTo>
                      <a:pt x="107" y="312"/>
                      <a:pt x="107" y="312"/>
                      <a:pt x="107" y="312"/>
                    </a:cubicBezTo>
                    <a:cubicBezTo>
                      <a:pt x="109" y="310"/>
                      <a:pt x="111" y="309"/>
                      <a:pt x="113" y="309"/>
                    </a:cubicBezTo>
                    <a:cubicBezTo>
                      <a:pt x="114" y="309"/>
                      <a:pt x="116" y="310"/>
                      <a:pt x="119" y="311"/>
                    </a:cubicBezTo>
                    <a:cubicBezTo>
                      <a:pt x="119" y="312"/>
                      <a:pt x="119" y="312"/>
                      <a:pt x="119" y="312"/>
                    </a:cubicBezTo>
                    <a:cubicBezTo>
                      <a:pt x="124" y="316"/>
                      <a:pt x="128" y="319"/>
                      <a:pt x="130" y="320"/>
                    </a:cubicBezTo>
                    <a:cubicBezTo>
                      <a:pt x="135" y="322"/>
                      <a:pt x="135" y="322"/>
                      <a:pt x="135" y="322"/>
                    </a:cubicBezTo>
                    <a:cubicBezTo>
                      <a:pt x="135" y="315"/>
                      <a:pt x="135" y="315"/>
                      <a:pt x="135" y="315"/>
                    </a:cubicBezTo>
                    <a:cubicBezTo>
                      <a:pt x="136" y="308"/>
                      <a:pt x="136" y="300"/>
                      <a:pt x="134" y="294"/>
                    </a:cubicBezTo>
                    <a:cubicBezTo>
                      <a:pt x="132" y="291"/>
                      <a:pt x="130" y="289"/>
                      <a:pt x="128" y="286"/>
                    </a:cubicBezTo>
                    <a:cubicBezTo>
                      <a:pt x="126" y="283"/>
                      <a:pt x="123" y="280"/>
                      <a:pt x="123" y="275"/>
                    </a:cubicBezTo>
                    <a:cubicBezTo>
                      <a:pt x="123" y="270"/>
                      <a:pt x="125" y="264"/>
                      <a:pt x="129" y="263"/>
                    </a:cubicBezTo>
                    <a:cubicBezTo>
                      <a:pt x="130" y="263"/>
                      <a:pt x="130" y="263"/>
                      <a:pt x="131" y="263"/>
                    </a:cubicBezTo>
                    <a:cubicBezTo>
                      <a:pt x="133" y="263"/>
                      <a:pt x="135" y="264"/>
                      <a:pt x="137" y="267"/>
                    </a:cubicBezTo>
                    <a:cubicBezTo>
                      <a:pt x="140" y="271"/>
                      <a:pt x="139" y="274"/>
                      <a:pt x="139" y="278"/>
                    </a:cubicBezTo>
                    <a:cubicBezTo>
                      <a:pt x="138" y="282"/>
                      <a:pt x="138" y="286"/>
                      <a:pt x="142" y="291"/>
                    </a:cubicBezTo>
                    <a:cubicBezTo>
                      <a:pt x="146" y="295"/>
                      <a:pt x="149" y="297"/>
                      <a:pt x="154" y="297"/>
                    </a:cubicBezTo>
                    <a:cubicBezTo>
                      <a:pt x="156" y="297"/>
                      <a:pt x="158" y="297"/>
                      <a:pt x="161" y="296"/>
                    </a:cubicBezTo>
                    <a:cubicBezTo>
                      <a:pt x="165" y="293"/>
                      <a:pt x="170" y="291"/>
                      <a:pt x="174" y="289"/>
                    </a:cubicBezTo>
                    <a:cubicBezTo>
                      <a:pt x="201" y="275"/>
                      <a:pt x="228" y="262"/>
                      <a:pt x="253" y="249"/>
                    </a:cubicBezTo>
                    <a:cubicBezTo>
                      <a:pt x="266" y="242"/>
                      <a:pt x="279" y="236"/>
                      <a:pt x="292" y="229"/>
                    </a:cubicBezTo>
                    <a:cubicBezTo>
                      <a:pt x="302" y="249"/>
                      <a:pt x="302" y="249"/>
                      <a:pt x="302" y="249"/>
                    </a:cubicBezTo>
                    <a:cubicBezTo>
                      <a:pt x="305" y="246"/>
                      <a:pt x="305" y="246"/>
                      <a:pt x="305" y="246"/>
                    </a:cubicBezTo>
                    <a:cubicBezTo>
                      <a:pt x="307" y="244"/>
                      <a:pt x="309" y="242"/>
                      <a:pt x="310" y="240"/>
                    </a:cubicBezTo>
                    <a:cubicBezTo>
                      <a:pt x="313" y="232"/>
                      <a:pt x="316" y="225"/>
                      <a:pt x="318" y="219"/>
                    </a:cubicBezTo>
                    <a:cubicBezTo>
                      <a:pt x="319" y="215"/>
                      <a:pt x="320" y="211"/>
                      <a:pt x="320" y="207"/>
                    </a:cubicBezTo>
                    <a:close/>
                    <a:moveTo>
                      <a:pt x="201" y="212"/>
                    </a:moveTo>
                    <a:cubicBezTo>
                      <a:pt x="201" y="206"/>
                      <a:pt x="201" y="202"/>
                      <a:pt x="204" y="198"/>
                    </a:cubicBezTo>
                    <a:cubicBezTo>
                      <a:pt x="205" y="197"/>
                      <a:pt x="207" y="196"/>
                      <a:pt x="208" y="195"/>
                    </a:cubicBezTo>
                    <a:cubicBezTo>
                      <a:pt x="208" y="194"/>
                      <a:pt x="209" y="193"/>
                      <a:pt x="210" y="192"/>
                    </a:cubicBezTo>
                    <a:cubicBezTo>
                      <a:pt x="211" y="191"/>
                      <a:pt x="213" y="189"/>
                      <a:pt x="214" y="187"/>
                    </a:cubicBezTo>
                    <a:cubicBezTo>
                      <a:pt x="214" y="188"/>
                      <a:pt x="214" y="188"/>
                      <a:pt x="214" y="189"/>
                    </a:cubicBezTo>
                    <a:cubicBezTo>
                      <a:pt x="214" y="190"/>
                      <a:pt x="214" y="191"/>
                      <a:pt x="214" y="192"/>
                    </a:cubicBezTo>
                    <a:cubicBezTo>
                      <a:pt x="213" y="195"/>
                      <a:pt x="212" y="197"/>
                      <a:pt x="209" y="199"/>
                    </a:cubicBezTo>
                    <a:cubicBezTo>
                      <a:pt x="208" y="200"/>
                      <a:pt x="207" y="200"/>
                      <a:pt x="206" y="202"/>
                    </a:cubicBezTo>
                    <a:cubicBezTo>
                      <a:pt x="203" y="205"/>
                      <a:pt x="203" y="209"/>
                      <a:pt x="202" y="212"/>
                    </a:cubicBezTo>
                    <a:cubicBezTo>
                      <a:pt x="202" y="214"/>
                      <a:pt x="202" y="215"/>
                      <a:pt x="201" y="216"/>
                    </a:cubicBezTo>
                    <a:cubicBezTo>
                      <a:pt x="201" y="216"/>
                      <a:pt x="201" y="215"/>
                      <a:pt x="201" y="214"/>
                    </a:cubicBezTo>
                    <a:cubicBezTo>
                      <a:pt x="201" y="213"/>
                      <a:pt x="201" y="213"/>
                      <a:pt x="201" y="21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9" name="Freeform 28"/>
              <p:cNvSpPr>
                <a:spLocks/>
              </p:cNvSpPr>
              <p:nvPr/>
            </p:nvSpPr>
            <p:spPr bwMode="auto">
              <a:xfrm>
                <a:off x="19392323" y="6919195"/>
                <a:ext cx="72052" cy="77688"/>
              </a:xfrm>
              <a:custGeom>
                <a:avLst/>
                <a:gdLst>
                  <a:gd name="T0" fmla="*/ 64847 w 10"/>
                  <a:gd name="T1" fmla="*/ 25896 h 12"/>
                  <a:gd name="T2" fmla="*/ 50436 w 10"/>
                  <a:gd name="T3" fmla="*/ 19422 h 12"/>
                  <a:gd name="T4" fmla="*/ 50436 w 10"/>
                  <a:gd name="T5" fmla="*/ 0 h 12"/>
                  <a:gd name="T6" fmla="*/ 0 w 10"/>
                  <a:gd name="T7" fmla="*/ 45318 h 12"/>
                  <a:gd name="T8" fmla="*/ 7205 w 10"/>
                  <a:gd name="T9" fmla="*/ 71214 h 12"/>
                  <a:gd name="T10" fmla="*/ 36026 w 10"/>
                  <a:gd name="T11" fmla="*/ 77688 h 12"/>
                  <a:gd name="T12" fmla="*/ 36026 w 10"/>
                  <a:gd name="T13" fmla="*/ 58266 h 12"/>
                  <a:gd name="T14" fmla="*/ 36026 w 10"/>
                  <a:gd name="T15" fmla="*/ 58266 h 12"/>
                  <a:gd name="T16" fmla="*/ 64847 w 10"/>
                  <a:gd name="T17" fmla="*/ 25896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" h="12">
                    <a:moveTo>
                      <a:pt x="9" y="4"/>
                    </a:moveTo>
                    <a:cubicBezTo>
                      <a:pt x="9" y="3"/>
                      <a:pt x="8" y="3"/>
                      <a:pt x="7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0" y="4"/>
                      <a:pt x="0" y="7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2" y="11"/>
                      <a:pt x="4" y="12"/>
                      <a:pt x="5" y="1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8" y="9"/>
                      <a:pt x="10" y="7"/>
                      <a:pt x="9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0" name="Freeform 29"/>
              <p:cNvSpPr>
                <a:spLocks/>
              </p:cNvSpPr>
              <p:nvPr/>
            </p:nvSpPr>
            <p:spPr bwMode="auto">
              <a:xfrm>
                <a:off x="22319783" y="9157582"/>
                <a:ext cx="120087" cy="109249"/>
              </a:xfrm>
              <a:custGeom>
                <a:avLst/>
                <a:gdLst>
                  <a:gd name="T0" fmla="*/ 91831 w 17"/>
                  <a:gd name="T1" fmla="*/ 0 h 17"/>
                  <a:gd name="T2" fmla="*/ 70639 w 17"/>
                  <a:gd name="T3" fmla="*/ 6426 h 17"/>
                  <a:gd name="T4" fmla="*/ 14128 w 17"/>
                  <a:gd name="T5" fmla="*/ 64264 h 17"/>
                  <a:gd name="T6" fmla="*/ 7064 w 17"/>
                  <a:gd name="T7" fmla="*/ 102823 h 17"/>
                  <a:gd name="T8" fmla="*/ 28256 w 17"/>
                  <a:gd name="T9" fmla="*/ 109249 h 17"/>
                  <a:gd name="T10" fmla="*/ 56512 w 17"/>
                  <a:gd name="T11" fmla="*/ 102823 h 17"/>
                  <a:gd name="T12" fmla="*/ 77703 w 17"/>
                  <a:gd name="T13" fmla="*/ 70691 h 17"/>
                  <a:gd name="T14" fmla="*/ 84767 w 17"/>
                  <a:gd name="T15" fmla="*/ 64264 h 17"/>
                  <a:gd name="T16" fmla="*/ 84767 w 17"/>
                  <a:gd name="T17" fmla="*/ 64264 h 17"/>
                  <a:gd name="T18" fmla="*/ 120087 w 17"/>
                  <a:gd name="T19" fmla="*/ 25706 h 17"/>
                  <a:gd name="T20" fmla="*/ 91831 w 17"/>
                  <a:gd name="T21" fmla="*/ 0 h 1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17">
                    <a:moveTo>
                      <a:pt x="13" y="0"/>
                    </a:moveTo>
                    <a:cubicBezTo>
                      <a:pt x="12" y="0"/>
                      <a:pt x="11" y="1"/>
                      <a:pt x="10" y="1"/>
                    </a:cubicBezTo>
                    <a:cubicBezTo>
                      <a:pt x="7" y="3"/>
                      <a:pt x="3" y="7"/>
                      <a:pt x="2" y="10"/>
                    </a:cubicBezTo>
                    <a:cubicBezTo>
                      <a:pt x="0" y="12"/>
                      <a:pt x="0" y="14"/>
                      <a:pt x="1" y="16"/>
                    </a:cubicBezTo>
                    <a:cubicBezTo>
                      <a:pt x="2" y="17"/>
                      <a:pt x="3" y="17"/>
                      <a:pt x="4" y="17"/>
                    </a:cubicBezTo>
                    <a:cubicBezTo>
                      <a:pt x="6" y="17"/>
                      <a:pt x="7" y="17"/>
                      <a:pt x="8" y="16"/>
                    </a:cubicBezTo>
                    <a:cubicBezTo>
                      <a:pt x="10" y="15"/>
                      <a:pt x="11" y="13"/>
                      <a:pt x="11" y="11"/>
                    </a:cubicBezTo>
                    <a:cubicBezTo>
                      <a:pt x="12" y="11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6" y="9"/>
                      <a:pt x="17" y="7"/>
                      <a:pt x="17" y="4"/>
                    </a:cubicBezTo>
                    <a:cubicBezTo>
                      <a:pt x="17" y="0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1" name="Freeform 30"/>
              <p:cNvSpPr>
                <a:spLocks/>
              </p:cNvSpPr>
              <p:nvPr/>
            </p:nvSpPr>
            <p:spPr bwMode="auto">
              <a:xfrm>
                <a:off x="22426527" y="9106599"/>
                <a:ext cx="90733" cy="70405"/>
              </a:xfrm>
              <a:custGeom>
                <a:avLst/>
                <a:gdLst>
                  <a:gd name="T0" fmla="*/ 83754 w 13"/>
                  <a:gd name="T1" fmla="*/ 12801 h 11"/>
                  <a:gd name="T2" fmla="*/ 48856 w 13"/>
                  <a:gd name="T3" fmla="*/ 0 h 11"/>
                  <a:gd name="T4" fmla="*/ 0 w 13"/>
                  <a:gd name="T5" fmla="*/ 25602 h 11"/>
                  <a:gd name="T6" fmla="*/ 6979 w 13"/>
                  <a:gd name="T7" fmla="*/ 57604 h 11"/>
                  <a:gd name="T8" fmla="*/ 41877 w 13"/>
                  <a:gd name="T9" fmla="*/ 70405 h 11"/>
                  <a:gd name="T10" fmla="*/ 41877 w 13"/>
                  <a:gd name="T11" fmla="*/ 70405 h 11"/>
                  <a:gd name="T12" fmla="*/ 90733 w 13"/>
                  <a:gd name="T13" fmla="*/ 32002 h 11"/>
                  <a:gd name="T14" fmla="*/ 83754 w 13"/>
                  <a:gd name="T15" fmla="*/ 12801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3" h="11">
                    <a:moveTo>
                      <a:pt x="12" y="2"/>
                    </a:moveTo>
                    <a:cubicBezTo>
                      <a:pt x="11" y="1"/>
                      <a:pt x="10" y="0"/>
                      <a:pt x="7" y="0"/>
                    </a:cubicBezTo>
                    <a:cubicBezTo>
                      <a:pt x="5" y="0"/>
                      <a:pt x="1" y="1"/>
                      <a:pt x="0" y="4"/>
                    </a:cubicBezTo>
                    <a:cubicBezTo>
                      <a:pt x="0" y="5"/>
                      <a:pt x="0" y="7"/>
                      <a:pt x="1" y="9"/>
                    </a:cubicBezTo>
                    <a:cubicBezTo>
                      <a:pt x="2" y="10"/>
                      <a:pt x="4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9" y="10"/>
                      <a:pt x="12" y="8"/>
                      <a:pt x="13" y="5"/>
                    </a:cubicBezTo>
                    <a:cubicBezTo>
                      <a:pt x="13" y="4"/>
                      <a:pt x="13" y="3"/>
                      <a:pt x="12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2" name="Freeform 31"/>
              <p:cNvSpPr>
                <a:spLocks/>
              </p:cNvSpPr>
              <p:nvPr/>
            </p:nvSpPr>
            <p:spPr bwMode="auto">
              <a:xfrm>
                <a:off x="19400329" y="7081854"/>
                <a:ext cx="162785" cy="152948"/>
              </a:xfrm>
              <a:custGeom>
                <a:avLst/>
                <a:gdLst>
                  <a:gd name="T0" fmla="*/ 155707 w 23"/>
                  <a:gd name="T1" fmla="*/ 95593 h 24"/>
                  <a:gd name="T2" fmla="*/ 127397 w 23"/>
                  <a:gd name="T3" fmla="*/ 57356 h 24"/>
                  <a:gd name="T4" fmla="*/ 99087 w 23"/>
                  <a:gd name="T5" fmla="*/ 50983 h 24"/>
                  <a:gd name="T6" fmla="*/ 99087 w 23"/>
                  <a:gd name="T7" fmla="*/ 50983 h 24"/>
                  <a:gd name="T8" fmla="*/ 92009 w 23"/>
                  <a:gd name="T9" fmla="*/ 50983 h 24"/>
                  <a:gd name="T10" fmla="*/ 92009 w 23"/>
                  <a:gd name="T11" fmla="*/ 38237 h 24"/>
                  <a:gd name="T12" fmla="*/ 77854 w 23"/>
                  <a:gd name="T13" fmla="*/ 19119 h 24"/>
                  <a:gd name="T14" fmla="*/ 42466 w 23"/>
                  <a:gd name="T15" fmla="*/ 0 h 24"/>
                  <a:gd name="T16" fmla="*/ 14155 w 23"/>
                  <a:gd name="T17" fmla="*/ 12746 h 24"/>
                  <a:gd name="T18" fmla="*/ 0 w 23"/>
                  <a:gd name="T19" fmla="*/ 38237 h 24"/>
                  <a:gd name="T20" fmla="*/ 28310 w 23"/>
                  <a:gd name="T21" fmla="*/ 70101 h 24"/>
                  <a:gd name="T22" fmla="*/ 28310 w 23"/>
                  <a:gd name="T23" fmla="*/ 70101 h 24"/>
                  <a:gd name="T24" fmla="*/ 7078 w 23"/>
                  <a:gd name="T25" fmla="*/ 108338 h 24"/>
                  <a:gd name="T26" fmla="*/ 14155 w 23"/>
                  <a:gd name="T27" fmla="*/ 133830 h 24"/>
                  <a:gd name="T28" fmla="*/ 49543 w 23"/>
                  <a:gd name="T29" fmla="*/ 146575 h 24"/>
                  <a:gd name="T30" fmla="*/ 63698 w 23"/>
                  <a:gd name="T31" fmla="*/ 146575 h 24"/>
                  <a:gd name="T32" fmla="*/ 84931 w 23"/>
                  <a:gd name="T33" fmla="*/ 146575 h 24"/>
                  <a:gd name="T34" fmla="*/ 106164 w 23"/>
                  <a:gd name="T35" fmla="*/ 152948 h 24"/>
                  <a:gd name="T36" fmla="*/ 106164 w 23"/>
                  <a:gd name="T37" fmla="*/ 152948 h 24"/>
                  <a:gd name="T38" fmla="*/ 148630 w 23"/>
                  <a:gd name="T39" fmla="*/ 133830 h 24"/>
                  <a:gd name="T40" fmla="*/ 155707 w 23"/>
                  <a:gd name="T41" fmla="*/ 95593 h 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3" h="24">
                    <a:moveTo>
                      <a:pt x="22" y="15"/>
                    </a:moveTo>
                    <a:cubicBezTo>
                      <a:pt x="22" y="12"/>
                      <a:pt x="20" y="10"/>
                      <a:pt x="18" y="9"/>
                    </a:cubicBezTo>
                    <a:cubicBezTo>
                      <a:pt x="17" y="8"/>
                      <a:pt x="15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1"/>
                      <a:pt x="8" y="0"/>
                      <a:pt x="6" y="0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5"/>
                      <a:pt x="0" y="6"/>
                    </a:cubicBezTo>
                    <a:cubicBezTo>
                      <a:pt x="0" y="8"/>
                      <a:pt x="2" y="10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2"/>
                      <a:pt x="1" y="14"/>
                      <a:pt x="1" y="17"/>
                    </a:cubicBezTo>
                    <a:cubicBezTo>
                      <a:pt x="1" y="19"/>
                      <a:pt x="1" y="20"/>
                      <a:pt x="2" y="21"/>
                    </a:cubicBezTo>
                    <a:cubicBezTo>
                      <a:pt x="4" y="23"/>
                      <a:pt x="6" y="23"/>
                      <a:pt x="7" y="23"/>
                    </a:cubicBezTo>
                    <a:cubicBezTo>
                      <a:pt x="7" y="23"/>
                      <a:pt x="9" y="23"/>
                      <a:pt x="9" y="23"/>
                    </a:cubicBezTo>
                    <a:cubicBezTo>
                      <a:pt x="10" y="23"/>
                      <a:pt x="11" y="23"/>
                      <a:pt x="12" y="23"/>
                    </a:cubicBezTo>
                    <a:cubicBezTo>
                      <a:pt x="13" y="24"/>
                      <a:pt x="14" y="24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8" y="24"/>
                      <a:pt x="20" y="23"/>
                      <a:pt x="21" y="21"/>
                    </a:cubicBezTo>
                    <a:cubicBezTo>
                      <a:pt x="22" y="19"/>
                      <a:pt x="23" y="17"/>
                      <a:pt x="22" y="1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3" name="Freeform 32"/>
              <p:cNvSpPr>
                <a:spLocks/>
              </p:cNvSpPr>
              <p:nvPr/>
            </p:nvSpPr>
            <p:spPr bwMode="auto">
              <a:xfrm>
                <a:off x="21788730" y="9718392"/>
                <a:ext cx="112081" cy="116532"/>
              </a:xfrm>
              <a:custGeom>
                <a:avLst/>
                <a:gdLst>
                  <a:gd name="T0" fmla="*/ 98071 w 16"/>
                  <a:gd name="T1" fmla="*/ 19422 h 18"/>
                  <a:gd name="T2" fmla="*/ 70051 w 16"/>
                  <a:gd name="T3" fmla="*/ 0 h 18"/>
                  <a:gd name="T4" fmla="*/ 49035 w 16"/>
                  <a:gd name="T5" fmla="*/ 6474 h 18"/>
                  <a:gd name="T6" fmla="*/ 7005 w 16"/>
                  <a:gd name="T7" fmla="*/ 64740 h 18"/>
                  <a:gd name="T8" fmla="*/ 14010 w 16"/>
                  <a:gd name="T9" fmla="*/ 103584 h 18"/>
                  <a:gd name="T10" fmla="*/ 42030 w 16"/>
                  <a:gd name="T11" fmla="*/ 116532 h 18"/>
                  <a:gd name="T12" fmla="*/ 63046 w 16"/>
                  <a:gd name="T13" fmla="*/ 103584 h 18"/>
                  <a:gd name="T14" fmla="*/ 105076 w 16"/>
                  <a:gd name="T15" fmla="*/ 58266 h 18"/>
                  <a:gd name="T16" fmla="*/ 98071 w 16"/>
                  <a:gd name="T17" fmla="*/ 19422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8">
                    <a:moveTo>
                      <a:pt x="14" y="3"/>
                    </a:moveTo>
                    <a:cubicBezTo>
                      <a:pt x="13" y="1"/>
                      <a:pt x="11" y="0"/>
                      <a:pt x="10" y="0"/>
                    </a:cubicBezTo>
                    <a:cubicBezTo>
                      <a:pt x="9" y="0"/>
                      <a:pt x="8" y="1"/>
                      <a:pt x="7" y="1"/>
                    </a:cubicBezTo>
                    <a:cubicBezTo>
                      <a:pt x="4" y="2"/>
                      <a:pt x="1" y="8"/>
                      <a:pt x="1" y="10"/>
                    </a:cubicBezTo>
                    <a:cubicBezTo>
                      <a:pt x="0" y="12"/>
                      <a:pt x="1" y="15"/>
                      <a:pt x="2" y="16"/>
                    </a:cubicBezTo>
                    <a:cubicBezTo>
                      <a:pt x="3" y="17"/>
                      <a:pt x="4" y="18"/>
                      <a:pt x="6" y="18"/>
                    </a:cubicBezTo>
                    <a:cubicBezTo>
                      <a:pt x="7" y="18"/>
                      <a:pt x="8" y="17"/>
                      <a:pt x="9" y="16"/>
                    </a:cubicBezTo>
                    <a:cubicBezTo>
                      <a:pt x="12" y="15"/>
                      <a:pt x="14" y="12"/>
                      <a:pt x="15" y="9"/>
                    </a:cubicBezTo>
                    <a:cubicBezTo>
                      <a:pt x="16" y="7"/>
                      <a:pt x="16" y="5"/>
                      <a:pt x="14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4" name="Freeform 33"/>
              <p:cNvSpPr>
                <a:spLocks/>
              </p:cNvSpPr>
              <p:nvPr/>
            </p:nvSpPr>
            <p:spPr bwMode="auto">
              <a:xfrm>
                <a:off x="18202125" y="7215381"/>
                <a:ext cx="120087" cy="65549"/>
              </a:xfrm>
              <a:custGeom>
                <a:avLst/>
                <a:gdLst>
                  <a:gd name="T0" fmla="*/ 113023 w 17"/>
                  <a:gd name="T1" fmla="*/ 13110 h 10"/>
                  <a:gd name="T2" fmla="*/ 91831 w 17"/>
                  <a:gd name="T3" fmla="*/ 6555 h 10"/>
                  <a:gd name="T4" fmla="*/ 70639 w 17"/>
                  <a:gd name="T5" fmla="*/ 6555 h 10"/>
                  <a:gd name="T6" fmla="*/ 70639 w 17"/>
                  <a:gd name="T7" fmla="*/ 13110 h 10"/>
                  <a:gd name="T8" fmla="*/ 63575 w 17"/>
                  <a:gd name="T9" fmla="*/ 6555 h 10"/>
                  <a:gd name="T10" fmla="*/ 35320 w 17"/>
                  <a:gd name="T11" fmla="*/ 0 h 10"/>
                  <a:gd name="T12" fmla="*/ 28256 w 17"/>
                  <a:gd name="T13" fmla="*/ 0 h 10"/>
                  <a:gd name="T14" fmla="*/ 0 w 17"/>
                  <a:gd name="T15" fmla="*/ 19665 h 10"/>
                  <a:gd name="T16" fmla="*/ 7064 w 17"/>
                  <a:gd name="T17" fmla="*/ 52439 h 10"/>
                  <a:gd name="T18" fmla="*/ 42384 w 17"/>
                  <a:gd name="T19" fmla="*/ 65549 h 10"/>
                  <a:gd name="T20" fmla="*/ 42384 w 17"/>
                  <a:gd name="T21" fmla="*/ 65549 h 10"/>
                  <a:gd name="T22" fmla="*/ 49448 w 17"/>
                  <a:gd name="T23" fmla="*/ 65549 h 10"/>
                  <a:gd name="T24" fmla="*/ 70639 w 17"/>
                  <a:gd name="T25" fmla="*/ 65549 h 10"/>
                  <a:gd name="T26" fmla="*/ 120087 w 17"/>
                  <a:gd name="T27" fmla="*/ 39329 h 10"/>
                  <a:gd name="T28" fmla="*/ 113023 w 17"/>
                  <a:gd name="T29" fmla="*/ 13110 h 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" h="10">
                    <a:moveTo>
                      <a:pt x="16" y="2"/>
                    </a:moveTo>
                    <a:cubicBezTo>
                      <a:pt x="16" y="2"/>
                      <a:pt x="15" y="1"/>
                      <a:pt x="13" y="1"/>
                    </a:cubicBezTo>
                    <a:cubicBezTo>
                      <a:pt x="12" y="1"/>
                      <a:pt x="11" y="1"/>
                      <a:pt x="10" y="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2"/>
                      <a:pt x="9" y="1"/>
                      <a:pt x="9" y="1"/>
                    </a:cubicBezTo>
                    <a:cubicBezTo>
                      <a:pt x="8" y="1"/>
                      <a:pt x="7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0" y="5"/>
                      <a:pt x="0" y="7"/>
                      <a:pt x="1" y="8"/>
                    </a:cubicBezTo>
                    <a:cubicBezTo>
                      <a:pt x="2" y="10"/>
                      <a:pt x="5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9" y="10"/>
                      <a:pt x="10" y="10"/>
                    </a:cubicBezTo>
                    <a:cubicBezTo>
                      <a:pt x="15" y="10"/>
                      <a:pt x="17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5" name="Freeform 34"/>
              <p:cNvSpPr>
                <a:spLocks/>
              </p:cNvSpPr>
              <p:nvPr/>
            </p:nvSpPr>
            <p:spPr bwMode="auto">
              <a:xfrm>
                <a:off x="17697759" y="7118271"/>
                <a:ext cx="170791" cy="131099"/>
              </a:xfrm>
              <a:custGeom>
                <a:avLst/>
                <a:gdLst>
                  <a:gd name="T0" fmla="*/ 163675 w 24"/>
                  <a:gd name="T1" fmla="*/ 52440 h 20"/>
                  <a:gd name="T2" fmla="*/ 85396 w 24"/>
                  <a:gd name="T3" fmla="*/ 0 h 20"/>
                  <a:gd name="T4" fmla="*/ 78279 w 24"/>
                  <a:gd name="T5" fmla="*/ 0 h 20"/>
                  <a:gd name="T6" fmla="*/ 21349 w 24"/>
                  <a:gd name="T7" fmla="*/ 19665 h 20"/>
                  <a:gd name="T8" fmla="*/ 0 w 24"/>
                  <a:gd name="T9" fmla="*/ 52440 h 20"/>
                  <a:gd name="T10" fmla="*/ 14233 w 24"/>
                  <a:gd name="T11" fmla="*/ 78659 h 20"/>
                  <a:gd name="T12" fmla="*/ 28465 w 24"/>
                  <a:gd name="T13" fmla="*/ 85214 h 20"/>
                  <a:gd name="T14" fmla="*/ 35581 w 24"/>
                  <a:gd name="T15" fmla="*/ 91769 h 20"/>
                  <a:gd name="T16" fmla="*/ 49814 w 24"/>
                  <a:gd name="T17" fmla="*/ 104879 h 20"/>
                  <a:gd name="T18" fmla="*/ 56930 w 24"/>
                  <a:gd name="T19" fmla="*/ 111434 h 20"/>
                  <a:gd name="T20" fmla="*/ 106744 w 24"/>
                  <a:gd name="T21" fmla="*/ 131099 h 20"/>
                  <a:gd name="T22" fmla="*/ 106744 w 24"/>
                  <a:gd name="T23" fmla="*/ 131099 h 20"/>
                  <a:gd name="T24" fmla="*/ 142326 w 24"/>
                  <a:gd name="T25" fmla="*/ 117989 h 20"/>
                  <a:gd name="T26" fmla="*/ 163675 w 24"/>
                  <a:gd name="T27" fmla="*/ 52440 h 2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4" h="20">
                    <a:moveTo>
                      <a:pt x="23" y="8"/>
                    </a:moveTo>
                    <a:cubicBezTo>
                      <a:pt x="22" y="4"/>
                      <a:pt x="17" y="0"/>
                      <a:pt x="12" y="0"/>
                    </a:cubicBezTo>
                    <a:cubicBezTo>
                      <a:pt x="12" y="0"/>
                      <a:pt x="11" y="0"/>
                      <a:pt x="11" y="0"/>
                    </a:cubicBezTo>
                    <a:cubicBezTo>
                      <a:pt x="8" y="0"/>
                      <a:pt x="6" y="1"/>
                      <a:pt x="3" y="3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9"/>
                      <a:pt x="0" y="11"/>
                      <a:pt x="2" y="12"/>
                    </a:cubicBezTo>
                    <a:cubicBezTo>
                      <a:pt x="2" y="12"/>
                      <a:pt x="3" y="13"/>
                      <a:pt x="4" y="13"/>
                    </a:cubicBezTo>
                    <a:cubicBezTo>
                      <a:pt x="4" y="13"/>
                      <a:pt x="5" y="14"/>
                      <a:pt x="5" y="14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10" y="18"/>
                      <a:pt x="12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7" y="20"/>
                      <a:pt x="19" y="19"/>
                      <a:pt x="20" y="18"/>
                    </a:cubicBezTo>
                    <a:cubicBezTo>
                      <a:pt x="23" y="15"/>
                      <a:pt x="24" y="11"/>
                      <a:pt x="23" y="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6" name="Freeform 35"/>
              <p:cNvSpPr>
                <a:spLocks/>
              </p:cNvSpPr>
              <p:nvPr/>
            </p:nvSpPr>
            <p:spPr bwMode="auto">
              <a:xfrm>
                <a:off x="17740456" y="6984744"/>
                <a:ext cx="77390" cy="70405"/>
              </a:xfrm>
              <a:custGeom>
                <a:avLst/>
                <a:gdLst>
                  <a:gd name="T0" fmla="*/ 70355 w 11"/>
                  <a:gd name="T1" fmla="*/ 19201 h 11"/>
                  <a:gd name="T2" fmla="*/ 49248 w 11"/>
                  <a:gd name="T3" fmla="*/ 0 h 11"/>
                  <a:gd name="T4" fmla="*/ 21106 w 11"/>
                  <a:gd name="T5" fmla="*/ 12801 h 11"/>
                  <a:gd name="T6" fmla="*/ 7035 w 11"/>
                  <a:gd name="T7" fmla="*/ 57604 h 11"/>
                  <a:gd name="T8" fmla="*/ 28142 w 11"/>
                  <a:gd name="T9" fmla="*/ 70405 h 11"/>
                  <a:gd name="T10" fmla="*/ 56284 w 11"/>
                  <a:gd name="T11" fmla="*/ 57604 h 11"/>
                  <a:gd name="T12" fmla="*/ 56284 w 11"/>
                  <a:gd name="T13" fmla="*/ 57604 h 11"/>
                  <a:gd name="T14" fmla="*/ 70355 w 11"/>
                  <a:gd name="T15" fmla="*/ 44803 h 11"/>
                  <a:gd name="T16" fmla="*/ 70355 w 11"/>
                  <a:gd name="T17" fmla="*/ 19201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1" h="11">
                    <a:moveTo>
                      <a:pt x="10" y="3"/>
                    </a:moveTo>
                    <a:cubicBezTo>
                      <a:pt x="10" y="1"/>
                      <a:pt x="8" y="0"/>
                      <a:pt x="7" y="0"/>
                    </a:cubicBezTo>
                    <a:cubicBezTo>
                      <a:pt x="5" y="0"/>
                      <a:pt x="3" y="1"/>
                      <a:pt x="3" y="2"/>
                    </a:cubicBezTo>
                    <a:cubicBezTo>
                      <a:pt x="1" y="4"/>
                      <a:pt x="0" y="6"/>
                      <a:pt x="1" y="9"/>
                    </a:cubicBezTo>
                    <a:cubicBezTo>
                      <a:pt x="1" y="10"/>
                      <a:pt x="3" y="11"/>
                      <a:pt x="4" y="11"/>
                    </a:cubicBezTo>
                    <a:cubicBezTo>
                      <a:pt x="5" y="11"/>
                      <a:pt x="7" y="10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9"/>
                      <a:pt x="10" y="8"/>
                      <a:pt x="10" y="7"/>
                    </a:cubicBezTo>
                    <a:cubicBezTo>
                      <a:pt x="11" y="6"/>
                      <a:pt x="11" y="4"/>
                      <a:pt x="10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7" name="Freeform 36"/>
              <p:cNvSpPr>
                <a:spLocks/>
              </p:cNvSpPr>
              <p:nvPr/>
            </p:nvSpPr>
            <p:spPr bwMode="auto">
              <a:xfrm>
                <a:off x="17817846" y="7055149"/>
                <a:ext cx="149442" cy="101966"/>
              </a:xfrm>
              <a:custGeom>
                <a:avLst/>
                <a:gdLst>
                  <a:gd name="T0" fmla="*/ 128093 w 21"/>
                  <a:gd name="T1" fmla="*/ 19119 h 16"/>
                  <a:gd name="T2" fmla="*/ 64047 w 21"/>
                  <a:gd name="T3" fmla="*/ 0 h 16"/>
                  <a:gd name="T4" fmla="*/ 7116 w 21"/>
                  <a:gd name="T5" fmla="*/ 31864 h 16"/>
                  <a:gd name="T6" fmla="*/ 21349 w 21"/>
                  <a:gd name="T7" fmla="*/ 63729 h 16"/>
                  <a:gd name="T8" fmla="*/ 49814 w 21"/>
                  <a:gd name="T9" fmla="*/ 70102 h 16"/>
                  <a:gd name="T10" fmla="*/ 64047 w 21"/>
                  <a:gd name="T11" fmla="*/ 76475 h 16"/>
                  <a:gd name="T12" fmla="*/ 71163 w 21"/>
                  <a:gd name="T13" fmla="*/ 82847 h 16"/>
                  <a:gd name="T14" fmla="*/ 106744 w 21"/>
                  <a:gd name="T15" fmla="*/ 101966 h 16"/>
                  <a:gd name="T16" fmla="*/ 128093 w 21"/>
                  <a:gd name="T17" fmla="*/ 95593 h 16"/>
                  <a:gd name="T18" fmla="*/ 149442 w 21"/>
                  <a:gd name="T19" fmla="*/ 63729 h 16"/>
                  <a:gd name="T20" fmla="*/ 128093 w 21"/>
                  <a:gd name="T21" fmla="*/ 19119 h 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" h="16">
                    <a:moveTo>
                      <a:pt x="18" y="3"/>
                    </a:moveTo>
                    <a:cubicBezTo>
                      <a:pt x="15" y="0"/>
                      <a:pt x="10" y="0"/>
                      <a:pt x="9" y="0"/>
                    </a:cubicBezTo>
                    <a:cubicBezTo>
                      <a:pt x="7" y="0"/>
                      <a:pt x="2" y="1"/>
                      <a:pt x="1" y="5"/>
                    </a:cubicBezTo>
                    <a:cubicBezTo>
                      <a:pt x="1" y="5"/>
                      <a:pt x="0" y="8"/>
                      <a:pt x="3" y="10"/>
                    </a:cubicBezTo>
                    <a:cubicBezTo>
                      <a:pt x="4" y="10"/>
                      <a:pt x="5" y="11"/>
                      <a:pt x="7" y="11"/>
                    </a:cubicBezTo>
                    <a:cubicBezTo>
                      <a:pt x="7" y="11"/>
                      <a:pt x="8" y="12"/>
                      <a:pt x="9" y="12"/>
                    </a:cubicBezTo>
                    <a:cubicBezTo>
                      <a:pt x="9" y="12"/>
                      <a:pt x="9" y="13"/>
                      <a:pt x="10" y="13"/>
                    </a:cubicBezTo>
                    <a:cubicBezTo>
                      <a:pt x="11" y="14"/>
                      <a:pt x="13" y="16"/>
                      <a:pt x="15" y="16"/>
                    </a:cubicBezTo>
                    <a:cubicBezTo>
                      <a:pt x="16" y="16"/>
                      <a:pt x="17" y="16"/>
                      <a:pt x="18" y="15"/>
                    </a:cubicBezTo>
                    <a:cubicBezTo>
                      <a:pt x="20" y="14"/>
                      <a:pt x="21" y="12"/>
                      <a:pt x="21" y="10"/>
                    </a:cubicBezTo>
                    <a:cubicBezTo>
                      <a:pt x="21" y="7"/>
                      <a:pt x="20" y="4"/>
                      <a:pt x="18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8" name="Freeform 37"/>
              <p:cNvSpPr>
                <a:spLocks/>
              </p:cNvSpPr>
              <p:nvPr/>
            </p:nvSpPr>
            <p:spPr bwMode="auto">
              <a:xfrm>
                <a:off x="17607026" y="5899539"/>
                <a:ext cx="445657" cy="322891"/>
              </a:xfrm>
              <a:custGeom>
                <a:avLst/>
                <a:gdLst>
                  <a:gd name="T0" fmla="*/ 417361 w 63"/>
                  <a:gd name="T1" fmla="*/ 45205 h 50"/>
                  <a:gd name="T2" fmla="*/ 353696 w 63"/>
                  <a:gd name="T3" fmla="*/ 25831 h 50"/>
                  <a:gd name="T4" fmla="*/ 332474 w 63"/>
                  <a:gd name="T5" fmla="*/ 25831 h 50"/>
                  <a:gd name="T6" fmla="*/ 311253 w 63"/>
                  <a:gd name="T7" fmla="*/ 25831 h 50"/>
                  <a:gd name="T8" fmla="*/ 254661 w 63"/>
                  <a:gd name="T9" fmla="*/ 45205 h 50"/>
                  <a:gd name="T10" fmla="*/ 247587 w 63"/>
                  <a:gd name="T11" fmla="*/ 58120 h 50"/>
                  <a:gd name="T12" fmla="*/ 176848 w 63"/>
                  <a:gd name="T13" fmla="*/ 6458 h 50"/>
                  <a:gd name="T14" fmla="*/ 148552 w 63"/>
                  <a:gd name="T15" fmla="*/ 0 h 50"/>
                  <a:gd name="T16" fmla="*/ 70739 w 63"/>
                  <a:gd name="T17" fmla="*/ 38747 h 50"/>
                  <a:gd name="T18" fmla="*/ 70739 w 63"/>
                  <a:gd name="T19" fmla="*/ 38747 h 50"/>
                  <a:gd name="T20" fmla="*/ 14148 w 63"/>
                  <a:gd name="T21" fmla="*/ 122699 h 50"/>
                  <a:gd name="T22" fmla="*/ 56591 w 63"/>
                  <a:gd name="T23" fmla="*/ 303518 h 50"/>
                  <a:gd name="T24" fmla="*/ 127331 w 63"/>
                  <a:gd name="T25" fmla="*/ 322891 h 50"/>
                  <a:gd name="T26" fmla="*/ 247587 w 63"/>
                  <a:gd name="T27" fmla="*/ 271228 h 50"/>
                  <a:gd name="T28" fmla="*/ 268809 w 63"/>
                  <a:gd name="T29" fmla="*/ 109783 h 50"/>
                  <a:gd name="T30" fmla="*/ 304179 w 63"/>
                  <a:gd name="T31" fmla="*/ 135614 h 50"/>
                  <a:gd name="T32" fmla="*/ 318326 w 63"/>
                  <a:gd name="T33" fmla="*/ 135614 h 50"/>
                  <a:gd name="T34" fmla="*/ 339548 w 63"/>
                  <a:gd name="T35" fmla="*/ 135614 h 50"/>
                  <a:gd name="T36" fmla="*/ 346622 w 63"/>
                  <a:gd name="T37" fmla="*/ 135614 h 50"/>
                  <a:gd name="T38" fmla="*/ 360770 w 63"/>
                  <a:gd name="T39" fmla="*/ 135614 h 50"/>
                  <a:gd name="T40" fmla="*/ 381992 w 63"/>
                  <a:gd name="T41" fmla="*/ 135614 h 50"/>
                  <a:gd name="T42" fmla="*/ 389066 w 63"/>
                  <a:gd name="T43" fmla="*/ 135614 h 50"/>
                  <a:gd name="T44" fmla="*/ 438583 w 63"/>
                  <a:gd name="T45" fmla="*/ 103325 h 50"/>
                  <a:gd name="T46" fmla="*/ 417361 w 63"/>
                  <a:gd name="T47" fmla="*/ 45205 h 5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63" h="50">
                    <a:moveTo>
                      <a:pt x="59" y="7"/>
                    </a:moveTo>
                    <a:cubicBezTo>
                      <a:pt x="57" y="4"/>
                      <a:pt x="53" y="4"/>
                      <a:pt x="50" y="4"/>
                    </a:cubicBezTo>
                    <a:cubicBezTo>
                      <a:pt x="49" y="4"/>
                      <a:pt x="48" y="4"/>
                      <a:pt x="47" y="4"/>
                    </a:cubicBezTo>
                    <a:cubicBezTo>
                      <a:pt x="46" y="4"/>
                      <a:pt x="45" y="4"/>
                      <a:pt x="44" y="4"/>
                    </a:cubicBezTo>
                    <a:cubicBezTo>
                      <a:pt x="42" y="4"/>
                      <a:pt x="38" y="4"/>
                      <a:pt x="36" y="7"/>
                    </a:cubicBezTo>
                    <a:cubicBezTo>
                      <a:pt x="35" y="7"/>
                      <a:pt x="35" y="8"/>
                      <a:pt x="35" y="9"/>
                    </a:cubicBezTo>
                    <a:cubicBezTo>
                      <a:pt x="33" y="6"/>
                      <a:pt x="30" y="3"/>
                      <a:pt x="25" y="1"/>
                    </a:cubicBezTo>
                    <a:cubicBezTo>
                      <a:pt x="24" y="0"/>
                      <a:pt x="23" y="0"/>
                      <a:pt x="21" y="0"/>
                    </a:cubicBezTo>
                    <a:cubicBezTo>
                      <a:pt x="17" y="0"/>
                      <a:pt x="13" y="3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0"/>
                      <a:pt x="3" y="14"/>
                      <a:pt x="2" y="19"/>
                    </a:cubicBezTo>
                    <a:cubicBezTo>
                      <a:pt x="0" y="28"/>
                      <a:pt x="1" y="40"/>
                      <a:pt x="8" y="47"/>
                    </a:cubicBezTo>
                    <a:cubicBezTo>
                      <a:pt x="10" y="49"/>
                      <a:pt x="14" y="50"/>
                      <a:pt x="18" y="50"/>
                    </a:cubicBezTo>
                    <a:cubicBezTo>
                      <a:pt x="25" y="50"/>
                      <a:pt x="31" y="46"/>
                      <a:pt x="35" y="42"/>
                    </a:cubicBezTo>
                    <a:cubicBezTo>
                      <a:pt x="42" y="35"/>
                      <a:pt x="40" y="24"/>
                      <a:pt x="38" y="17"/>
                    </a:cubicBezTo>
                    <a:cubicBezTo>
                      <a:pt x="39" y="19"/>
                      <a:pt x="40" y="20"/>
                      <a:pt x="43" y="21"/>
                    </a:cubicBezTo>
                    <a:cubicBezTo>
                      <a:pt x="43" y="21"/>
                      <a:pt x="44" y="21"/>
                      <a:pt x="45" y="21"/>
                    </a:cubicBezTo>
                    <a:cubicBezTo>
                      <a:pt x="46" y="21"/>
                      <a:pt x="47" y="21"/>
                      <a:pt x="48" y="21"/>
                    </a:cubicBezTo>
                    <a:cubicBezTo>
                      <a:pt x="48" y="21"/>
                      <a:pt x="49" y="21"/>
                      <a:pt x="49" y="21"/>
                    </a:cubicBezTo>
                    <a:cubicBezTo>
                      <a:pt x="50" y="21"/>
                      <a:pt x="50" y="21"/>
                      <a:pt x="51" y="21"/>
                    </a:cubicBezTo>
                    <a:cubicBezTo>
                      <a:pt x="51" y="21"/>
                      <a:pt x="53" y="21"/>
                      <a:pt x="54" y="21"/>
                    </a:cubicBezTo>
                    <a:cubicBezTo>
                      <a:pt x="54" y="21"/>
                      <a:pt x="55" y="21"/>
                      <a:pt x="55" y="21"/>
                    </a:cubicBezTo>
                    <a:cubicBezTo>
                      <a:pt x="58" y="20"/>
                      <a:pt x="61" y="19"/>
                      <a:pt x="62" y="16"/>
                    </a:cubicBezTo>
                    <a:cubicBezTo>
                      <a:pt x="63" y="13"/>
                      <a:pt x="62" y="10"/>
                      <a:pt x="59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9" name="Freeform 38"/>
              <p:cNvSpPr>
                <a:spLocks/>
              </p:cNvSpPr>
              <p:nvPr/>
            </p:nvSpPr>
            <p:spPr bwMode="auto">
              <a:xfrm>
                <a:off x="17748462" y="5802429"/>
                <a:ext cx="112081" cy="111677"/>
              </a:xfrm>
              <a:custGeom>
                <a:avLst/>
                <a:gdLst>
                  <a:gd name="T0" fmla="*/ 49035 w 16"/>
                  <a:gd name="T1" fmla="*/ 105108 h 17"/>
                  <a:gd name="T2" fmla="*/ 70051 w 16"/>
                  <a:gd name="T3" fmla="*/ 111677 h 17"/>
                  <a:gd name="T4" fmla="*/ 98071 w 16"/>
                  <a:gd name="T5" fmla="*/ 98539 h 17"/>
                  <a:gd name="T6" fmla="*/ 105076 w 16"/>
                  <a:gd name="T7" fmla="*/ 65692 h 17"/>
                  <a:gd name="T8" fmla="*/ 91066 w 16"/>
                  <a:gd name="T9" fmla="*/ 32846 h 17"/>
                  <a:gd name="T10" fmla="*/ 77056 w 16"/>
                  <a:gd name="T11" fmla="*/ 26277 h 17"/>
                  <a:gd name="T12" fmla="*/ 42030 w 16"/>
                  <a:gd name="T13" fmla="*/ 0 h 17"/>
                  <a:gd name="T14" fmla="*/ 7005 w 16"/>
                  <a:gd name="T15" fmla="*/ 39415 h 17"/>
                  <a:gd name="T16" fmla="*/ 49035 w 16"/>
                  <a:gd name="T17" fmla="*/ 105108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7">
                    <a:moveTo>
                      <a:pt x="7" y="16"/>
                    </a:moveTo>
                    <a:cubicBezTo>
                      <a:pt x="8" y="17"/>
                      <a:pt x="9" y="17"/>
                      <a:pt x="10" y="17"/>
                    </a:cubicBezTo>
                    <a:cubicBezTo>
                      <a:pt x="12" y="17"/>
                      <a:pt x="13" y="16"/>
                      <a:pt x="14" y="15"/>
                    </a:cubicBezTo>
                    <a:cubicBezTo>
                      <a:pt x="15" y="14"/>
                      <a:pt x="16" y="12"/>
                      <a:pt x="15" y="10"/>
                    </a:cubicBezTo>
                    <a:cubicBezTo>
                      <a:pt x="15" y="8"/>
                      <a:pt x="14" y="6"/>
                      <a:pt x="13" y="5"/>
                    </a:cubicBezTo>
                    <a:cubicBezTo>
                      <a:pt x="12" y="5"/>
                      <a:pt x="11" y="4"/>
                      <a:pt x="11" y="4"/>
                    </a:cubicBezTo>
                    <a:cubicBezTo>
                      <a:pt x="10" y="1"/>
                      <a:pt x="8" y="0"/>
                      <a:pt x="6" y="0"/>
                    </a:cubicBezTo>
                    <a:cubicBezTo>
                      <a:pt x="3" y="0"/>
                      <a:pt x="1" y="2"/>
                      <a:pt x="1" y="6"/>
                    </a:cubicBezTo>
                    <a:cubicBezTo>
                      <a:pt x="0" y="10"/>
                      <a:pt x="4" y="14"/>
                      <a:pt x="7" y="1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0" name="Freeform 39"/>
              <p:cNvSpPr>
                <a:spLocks/>
              </p:cNvSpPr>
              <p:nvPr/>
            </p:nvSpPr>
            <p:spPr bwMode="auto">
              <a:xfrm>
                <a:off x="17591015" y="8152493"/>
                <a:ext cx="72052" cy="75260"/>
              </a:xfrm>
              <a:custGeom>
                <a:avLst/>
                <a:gdLst>
                  <a:gd name="T0" fmla="*/ 43231 w 10"/>
                  <a:gd name="T1" fmla="*/ 0 h 12"/>
                  <a:gd name="T2" fmla="*/ 36026 w 10"/>
                  <a:gd name="T3" fmla="*/ 0 h 12"/>
                  <a:gd name="T4" fmla="*/ 14410 w 10"/>
                  <a:gd name="T5" fmla="*/ 12543 h 12"/>
                  <a:gd name="T6" fmla="*/ 7205 w 10"/>
                  <a:gd name="T7" fmla="*/ 56445 h 12"/>
                  <a:gd name="T8" fmla="*/ 7205 w 10"/>
                  <a:gd name="T9" fmla="*/ 68988 h 12"/>
                  <a:gd name="T10" fmla="*/ 21616 w 10"/>
                  <a:gd name="T11" fmla="*/ 68988 h 12"/>
                  <a:gd name="T12" fmla="*/ 36026 w 10"/>
                  <a:gd name="T13" fmla="*/ 75260 h 12"/>
                  <a:gd name="T14" fmla="*/ 72052 w 10"/>
                  <a:gd name="T15" fmla="*/ 37630 h 12"/>
                  <a:gd name="T16" fmla="*/ 43231 w 10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2"/>
                    </a:cubicBezTo>
                    <a:cubicBezTo>
                      <a:pt x="0" y="4"/>
                      <a:pt x="1" y="8"/>
                      <a:pt x="1" y="9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2"/>
                      <a:pt x="4" y="12"/>
                      <a:pt x="5" y="12"/>
                    </a:cubicBezTo>
                    <a:cubicBezTo>
                      <a:pt x="8" y="12"/>
                      <a:pt x="10" y="9"/>
                      <a:pt x="10" y="6"/>
                    </a:cubicBezTo>
                    <a:cubicBezTo>
                      <a:pt x="10" y="3"/>
                      <a:pt x="9" y="1"/>
                      <a:pt x="6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1" name="Freeform 40"/>
              <p:cNvSpPr>
                <a:spLocks/>
              </p:cNvSpPr>
              <p:nvPr/>
            </p:nvSpPr>
            <p:spPr bwMode="auto">
              <a:xfrm>
                <a:off x="17791160" y="8849257"/>
                <a:ext cx="269529" cy="237920"/>
              </a:xfrm>
              <a:custGeom>
                <a:avLst/>
                <a:gdLst>
                  <a:gd name="T0" fmla="*/ 262436 w 38"/>
                  <a:gd name="T1" fmla="*/ 70733 h 37"/>
                  <a:gd name="T2" fmla="*/ 262436 w 38"/>
                  <a:gd name="T3" fmla="*/ 64303 h 37"/>
                  <a:gd name="T4" fmla="*/ 262436 w 38"/>
                  <a:gd name="T5" fmla="*/ 57872 h 37"/>
                  <a:gd name="T6" fmla="*/ 255343 w 38"/>
                  <a:gd name="T7" fmla="*/ 32151 h 37"/>
                  <a:gd name="T8" fmla="*/ 234065 w 38"/>
                  <a:gd name="T9" fmla="*/ 19291 h 37"/>
                  <a:gd name="T10" fmla="*/ 212786 w 38"/>
                  <a:gd name="T11" fmla="*/ 32151 h 37"/>
                  <a:gd name="T12" fmla="*/ 205693 w 38"/>
                  <a:gd name="T13" fmla="*/ 32151 h 37"/>
                  <a:gd name="T14" fmla="*/ 198600 w 38"/>
                  <a:gd name="T15" fmla="*/ 32151 h 37"/>
                  <a:gd name="T16" fmla="*/ 184415 w 38"/>
                  <a:gd name="T17" fmla="*/ 12861 h 37"/>
                  <a:gd name="T18" fmla="*/ 163136 w 38"/>
                  <a:gd name="T19" fmla="*/ 0 h 37"/>
                  <a:gd name="T20" fmla="*/ 127672 w 38"/>
                  <a:gd name="T21" fmla="*/ 38582 h 37"/>
                  <a:gd name="T22" fmla="*/ 120579 w 38"/>
                  <a:gd name="T23" fmla="*/ 45012 h 37"/>
                  <a:gd name="T24" fmla="*/ 113486 w 38"/>
                  <a:gd name="T25" fmla="*/ 57872 h 37"/>
                  <a:gd name="T26" fmla="*/ 106393 w 38"/>
                  <a:gd name="T27" fmla="*/ 51442 h 37"/>
                  <a:gd name="T28" fmla="*/ 78022 w 38"/>
                  <a:gd name="T29" fmla="*/ 45012 h 37"/>
                  <a:gd name="T30" fmla="*/ 63836 w 38"/>
                  <a:gd name="T31" fmla="*/ 45012 h 37"/>
                  <a:gd name="T32" fmla="*/ 42557 w 38"/>
                  <a:gd name="T33" fmla="*/ 70733 h 37"/>
                  <a:gd name="T34" fmla="*/ 42557 w 38"/>
                  <a:gd name="T35" fmla="*/ 70733 h 37"/>
                  <a:gd name="T36" fmla="*/ 7093 w 38"/>
                  <a:gd name="T37" fmla="*/ 102884 h 37"/>
                  <a:gd name="T38" fmla="*/ 7093 w 38"/>
                  <a:gd name="T39" fmla="*/ 135036 h 37"/>
                  <a:gd name="T40" fmla="*/ 35464 w 38"/>
                  <a:gd name="T41" fmla="*/ 154326 h 37"/>
                  <a:gd name="T42" fmla="*/ 42557 w 38"/>
                  <a:gd name="T43" fmla="*/ 147896 h 37"/>
                  <a:gd name="T44" fmla="*/ 35464 w 38"/>
                  <a:gd name="T45" fmla="*/ 160757 h 37"/>
                  <a:gd name="T46" fmla="*/ 28371 w 38"/>
                  <a:gd name="T47" fmla="*/ 167187 h 37"/>
                  <a:gd name="T48" fmla="*/ 21279 w 38"/>
                  <a:gd name="T49" fmla="*/ 186478 h 37"/>
                  <a:gd name="T50" fmla="*/ 28371 w 38"/>
                  <a:gd name="T51" fmla="*/ 205769 h 37"/>
                  <a:gd name="T52" fmla="*/ 28371 w 38"/>
                  <a:gd name="T53" fmla="*/ 231490 h 37"/>
                  <a:gd name="T54" fmla="*/ 56743 w 38"/>
                  <a:gd name="T55" fmla="*/ 225059 h 37"/>
                  <a:gd name="T56" fmla="*/ 56743 w 38"/>
                  <a:gd name="T57" fmla="*/ 225059 h 37"/>
                  <a:gd name="T58" fmla="*/ 70929 w 38"/>
                  <a:gd name="T59" fmla="*/ 231490 h 37"/>
                  <a:gd name="T60" fmla="*/ 85114 w 38"/>
                  <a:gd name="T61" fmla="*/ 231490 h 37"/>
                  <a:gd name="T62" fmla="*/ 113486 w 38"/>
                  <a:gd name="T63" fmla="*/ 225059 h 37"/>
                  <a:gd name="T64" fmla="*/ 120579 w 38"/>
                  <a:gd name="T65" fmla="*/ 237920 h 37"/>
                  <a:gd name="T66" fmla="*/ 141857 w 38"/>
                  <a:gd name="T67" fmla="*/ 212199 h 37"/>
                  <a:gd name="T68" fmla="*/ 148950 w 38"/>
                  <a:gd name="T69" fmla="*/ 205769 h 37"/>
                  <a:gd name="T70" fmla="*/ 156043 w 38"/>
                  <a:gd name="T71" fmla="*/ 205769 h 37"/>
                  <a:gd name="T72" fmla="*/ 170229 w 38"/>
                  <a:gd name="T73" fmla="*/ 205769 h 37"/>
                  <a:gd name="T74" fmla="*/ 170229 w 38"/>
                  <a:gd name="T75" fmla="*/ 199338 h 37"/>
                  <a:gd name="T76" fmla="*/ 177322 w 38"/>
                  <a:gd name="T77" fmla="*/ 192908 h 37"/>
                  <a:gd name="T78" fmla="*/ 191507 w 38"/>
                  <a:gd name="T79" fmla="*/ 192908 h 37"/>
                  <a:gd name="T80" fmla="*/ 212786 w 38"/>
                  <a:gd name="T81" fmla="*/ 180048 h 37"/>
                  <a:gd name="T82" fmla="*/ 212786 w 38"/>
                  <a:gd name="T83" fmla="*/ 154326 h 37"/>
                  <a:gd name="T84" fmla="*/ 212786 w 38"/>
                  <a:gd name="T85" fmla="*/ 147896 h 37"/>
                  <a:gd name="T86" fmla="*/ 212786 w 38"/>
                  <a:gd name="T87" fmla="*/ 141466 h 37"/>
                  <a:gd name="T88" fmla="*/ 212786 w 38"/>
                  <a:gd name="T89" fmla="*/ 128605 h 37"/>
                  <a:gd name="T90" fmla="*/ 226972 w 38"/>
                  <a:gd name="T91" fmla="*/ 135036 h 37"/>
                  <a:gd name="T92" fmla="*/ 234065 w 38"/>
                  <a:gd name="T93" fmla="*/ 135036 h 37"/>
                  <a:gd name="T94" fmla="*/ 234065 w 38"/>
                  <a:gd name="T95" fmla="*/ 135036 h 37"/>
                  <a:gd name="T96" fmla="*/ 255343 w 38"/>
                  <a:gd name="T97" fmla="*/ 109315 h 37"/>
                  <a:gd name="T98" fmla="*/ 255343 w 38"/>
                  <a:gd name="T99" fmla="*/ 109315 h 37"/>
                  <a:gd name="T100" fmla="*/ 269529 w 38"/>
                  <a:gd name="T101" fmla="*/ 90024 h 37"/>
                  <a:gd name="T102" fmla="*/ 262436 w 38"/>
                  <a:gd name="T103" fmla="*/ 70733 h 3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38" h="37">
                    <a:moveTo>
                      <a:pt x="37" y="11"/>
                    </a:move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7"/>
                      <a:pt x="36" y="5"/>
                    </a:cubicBezTo>
                    <a:cubicBezTo>
                      <a:pt x="35" y="3"/>
                      <a:pt x="34" y="3"/>
                      <a:pt x="33" y="3"/>
                    </a:cubicBezTo>
                    <a:cubicBezTo>
                      <a:pt x="32" y="3"/>
                      <a:pt x="31" y="3"/>
                      <a:pt x="30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4"/>
                      <a:pt x="27" y="3"/>
                      <a:pt x="26" y="2"/>
                    </a:cubicBezTo>
                    <a:cubicBezTo>
                      <a:pt x="25" y="1"/>
                      <a:pt x="24" y="0"/>
                      <a:pt x="23" y="0"/>
                    </a:cubicBezTo>
                    <a:cubicBezTo>
                      <a:pt x="20" y="0"/>
                      <a:pt x="19" y="4"/>
                      <a:pt x="18" y="6"/>
                    </a:cubicBezTo>
                    <a:cubicBezTo>
                      <a:pt x="18" y="6"/>
                      <a:pt x="18" y="6"/>
                      <a:pt x="17" y="7"/>
                    </a:cubicBezTo>
                    <a:cubicBezTo>
                      <a:pt x="17" y="7"/>
                      <a:pt x="16" y="8"/>
                      <a:pt x="16" y="9"/>
                    </a:cubicBezTo>
                    <a:cubicBezTo>
                      <a:pt x="16" y="9"/>
                      <a:pt x="16" y="9"/>
                      <a:pt x="15" y="8"/>
                    </a:cubicBezTo>
                    <a:cubicBezTo>
                      <a:pt x="14" y="7"/>
                      <a:pt x="13" y="7"/>
                      <a:pt x="11" y="7"/>
                    </a:cubicBezTo>
                    <a:cubicBezTo>
                      <a:pt x="11" y="7"/>
                      <a:pt x="10" y="7"/>
                      <a:pt x="9" y="7"/>
                    </a:cubicBezTo>
                    <a:cubicBezTo>
                      <a:pt x="7" y="8"/>
                      <a:pt x="6" y="10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4" y="12"/>
                      <a:pt x="1" y="13"/>
                      <a:pt x="1" y="16"/>
                    </a:cubicBezTo>
                    <a:cubicBezTo>
                      <a:pt x="0" y="18"/>
                      <a:pt x="0" y="20"/>
                      <a:pt x="1" y="21"/>
                    </a:cubicBezTo>
                    <a:cubicBezTo>
                      <a:pt x="2" y="23"/>
                      <a:pt x="3" y="24"/>
                      <a:pt x="5" y="24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5" y="24"/>
                      <a:pt x="5" y="25"/>
                      <a:pt x="5" y="25"/>
                    </a:cubicBezTo>
                    <a:cubicBezTo>
                      <a:pt x="5" y="25"/>
                      <a:pt x="5" y="25"/>
                      <a:pt x="4" y="26"/>
                    </a:cubicBezTo>
                    <a:cubicBezTo>
                      <a:pt x="4" y="27"/>
                      <a:pt x="3" y="28"/>
                      <a:pt x="3" y="29"/>
                    </a:cubicBezTo>
                    <a:cubicBezTo>
                      <a:pt x="3" y="31"/>
                      <a:pt x="4" y="31"/>
                      <a:pt x="4" y="32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6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1" y="36"/>
                      <a:pt x="12" y="36"/>
                      <a:pt x="12" y="36"/>
                    </a:cubicBezTo>
                    <a:cubicBezTo>
                      <a:pt x="14" y="36"/>
                      <a:pt x="15" y="36"/>
                      <a:pt x="16" y="35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33"/>
                      <a:pt x="21" y="33"/>
                      <a:pt x="21" y="32"/>
                    </a:cubicBezTo>
                    <a:cubicBezTo>
                      <a:pt x="21" y="32"/>
                      <a:pt x="22" y="32"/>
                      <a:pt x="22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0"/>
                      <a:pt x="25" y="30"/>
                    </a:cubicBezTo>
                    <a:cubicBezTo>
                      <a:pt x="26" y="30"/>
                      <a:pt x="26" y="30"/>
                      <a:pt x="27" y="30"/>
                    </a:cubicBezTo>
                    <a:cubicBezTo>
                      <a:pt x="28" y="30"/>
                      <a:pt x="29" y="29"/>
                      <a:pt x="30" y="28"/>
                    </a:cubicBezTo>
                    <a:cubicBezTo>
                      <a:pt x="31" y="26"/>
                      <a:pt x="30" y="25"/>
                      <a:pt x="30" y="24"/>
                    </a:cubicBezTo>
                    <a:cubicBezTo>
                      <a:pt x="30" y="24"/>
                      <a:pt x="30" y="23"/>
                      <a:pt x="30" y="23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1"/>
                      <a:pt x="30" y="21"/>
                      <a:pt x="30" y="20"/>
                    </a:cubicBezTo>
                    <a:cubicBezTo>
                      <a:pt x="30" y="21"/>
                      <a:pt x="31" y="21"/>
                      <a:pt x="32" y="21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21"/>
                      <a:pt x="36" y="20"/>
                      <a:pt x="36" y="17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7" y="16"/>
                      <a:pt x="37" y="15"/>
                      <a:pt x="38" y="14"/>
                    </a:cubicBezTo>
                    <a:cubicBezTo>
                      <a:pt x="38" y="13"/>
                      <a:pt x="38" y="12"/>
                      <a:pt x="37" y="1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2" name="Freeform 41"/>
              <p:cNvSpPr>
                <a:spLocks/>
              </p:cNvSpPr>
              <p:nvPr/>
            </p:nvSpPr>
            <p:spPr bwMode="auto">
              <a:xfrm>
                <a:off x="17783154" y="8616193"/>
                <a:ext cx="64047" cy="58266"/>
              </a:xfrm>
              <a:custGeom>
                <a:avLst/>
                <a:gdLst>
                  <a:gd name="T0" fmla="*/ 35582 w 9"/>
                  <a:gd name="T1" fmla="*/ 58266 h 9"/>
                  <a:gd name="T2" fmla="*/ 49814 w 9"/>
                  <a:gd name="T3" fmla="*/ 51792 h 9"/>
                  <a:gd name="T4" fmla="*/ 64047 w 9"/>
                  <a:gd name="T5" fmla="*/ 19422 h 9"/>
                  <a:gd name="T6" fmla="*/ 35582 w 9"/>
                  <a:gd name="T7" fmla="*/ 0 h 9"/>
                  <a:gd name="T8" fmla="*/ 35582 w 9"/>
                  <a:gd name="T9" fmla="*/ 0 h 9"/>
                  <a:gd name="T10" fmla="*/ 14233 w 9"/>
                  <a:gd name="T11" fmla="*/ 6474 h 9"/>
                  <a:gd name="T12" fmla="*/ 7116 w 9"/>
                  <a:gd name="T13" fmla="*/ 38844 h 9"/>
                  <a:gd name="T14" fmla="*/ 35582 w 9"/>
                  <a:gd name="T15" fmla="*/ 58266 h 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9">
                    <a:moveTo>
                      <a:pt x="5" y="9"/>
                    </a:moveTo>
                    <a:cubicBezTo>
                      <a:pt x="5" y="9"/>
                      <a:pt x="6" y="9"/>
                      <a:pt x="7" y="8"/>
                    </a:cubicBezTo>
                    <a:cubicBezTo>
                      <a:pt x="9" y="7"/>
                      <a:pt x="9" y="4"/>
                      <a:pt x="9" y="3"/>
                    </a:cubicBezTo>
                    <a:cubicBezTo>
                      <a:pt x="8" y="1"/>
                      <a:pt x="7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2" y="1"/>
                    </a:cubicBezTo>
                    <a:cubicBezTo>
                      <a:pt x="1" y="3"/>
                      <a:pt x="0" y="4"/>
                      <a:pt x="1" y="6"/>
                    </a:cubicBezTo>
                    <a:cubicBezTo>
                      <a:pt x="1" y="8"/>
                      <a:pt x="3" y="9"/>
                      <a:pt x="5" y="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3" name="Freeform 42"/>
              <p:cNvSpPr>
                <a:spLocks/>
              </p:cNvSpPr>
              <p:nvPr/>
            </p:nvSpPr>
            <p:spPr bwMode="auto">
              <a:xfrm>
                <a:off x="17855206" y="8803130"/>
                <a:ext cx="61378" cy="65549"/>
              </a:xfrm>
              <a:custGeom>
                <a:avLst/>
                <a:gdLst>
                  <a:gd name="T0" fmla="*/ 13640 w 9"/>
                  <a:gd name="T1" fmla="*/ 65549 h 10"/>
                  <a:gd name="T2" fmla="*/ 20459 w 9"/>
                  <a:gd name="T3" fmla="*/ 65549 h 10"/>
                  <a:gd name="T4" fmla="*/ 27279 w 9"/>
                  <a:gd name="T5" fmla="*/ 65549 h 10"/>
                  <a:gd name="T6" fmla="*/ 54558 w 9"/>
                  <a:gd name="T7" fmla="*/ 52439 h 10"/>
                  <a:gd name="T8" fmla="*/ 61378 w 9"/>
                  <a:gd name="T9" fmla="*/ 26220 h 10"/>
                  <a:gd name="T10" fmla="*/ 34099 w 9"/>
                  <a:gd name="T11" fmla="*/ 0 h 10"/>
                  <a:gd name="T12" fmla="*/ 0 w 9"/>
                  <a:gd name="T13" fmla="*/ 19665 h 10"/>
                  <a:gd name="T14" fmla="*/ 6820 w 9"/>
                  <a:gd name="T15" fmla="*/ 52439 h 10"/>
                  <a:gd name="T16" fmla="*/ 13640 w 9"/>
                  <a:gd name="T17" fmla="*/ 65549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" h="10">
                    <a:moveTo>
                      <a:pt x="2" y="10"/>
                    </a:moveTo>
                    <a:cubicBezTo>
                      <a:pt x="3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7" y="9"/>
                      <a:pt x="8" y="8"/>
                    </a:cubicBezTo>
                    <a:cubicBezTo>
                      <a:pt x="9" y="7"/>
                      <a:pt x="9" y="6"/>
                      <a:pt x="9" y="4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3" y="0"/>
                      <a:pt x="1" y="2"/>
                      <a:pt x="0" y="3"/>
                    </a:cubicBezTo>
                    <a:cubicBezTo>
                      <a:pt x="0" y="5"/>
                      <a:pt x="0" y="7"/>
                      <a:pt x="1" y="8"/>
                    </a:cubicBezTo>
                    <a:lnTo>
                      <a:pt x="2" y="1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4" name="Freeform 43"/>
              <p:cNvSpPr>
                <a:spLocks/>
              </p:cNvSpPr>
              <p:nvPr/>
            </p:nvSpPr>
            <p:spPr bwMode="auto">
              <a:xfrm>
                <a:off x="17620369" y="9718392"/>
                <a:ext cx="269529" cy="148093"/>
              </a:xfrm>
              <a:custGeom>
                <a:avLst/>
                <a:gdLst>
                  <a:gd name="T0" fmla="*/ 127672 w 38"/>
                  <a:gd name="T1" fmla="*/ 6439 h 23"/>
                  <a:gd name="T2" fmla="*/ 120579 w 38"/>
                  <a:gd name="T3" fmla="*/ 0 h 23"/>
                  <a:gd name="T4" fmla="*/ 7093 w 38"/>
                  <a:gd name="T5" fmla="*/ 57949 h 23"/>
                  <a:gd name="T6" fmla="*/ 14186 w 38"/>
                  <a:gd name="T7" fmla="*/ 103021 h 23"/>
                  <a:gd name="T8" fmla="*/ 92207 w 38"/>
                  <a:gd name="T9" fmla="*/ 122338 h 23"/>
                  <a:gd name="T10" fmla="*/ 120579 w 38"/>
                  <a:gd name="T11" fmla="*/ 128777 h 23"/>
                  <a:gd name="T12" fmla="*/ 127672 w 38"/>
                  <a:gd name="T13" fmla="*/ 135215 h 23"/>
                  <a:gd name="T14" fmla="*/ 219879 w 38"/>
                  <a:gd name="T15" fmla="*/ 148093 h 23"/>
                  <a:gd name="T16" fmla="*/ 255343 w 38"/>
                  <a:gd name="T17" fmla="*/ 141654 h 23"/>
                  <a:gd name="T18" fmla="*/ 269529 w 38"/>
                  <a:gd name="T19" fmla="*/ 141654 h 23"/>
                  <a:gd name="T20" fmla="*/ 269529 w 38"/>
                  <a:gd name="T21" fmla="*/ 122338 h 23"/>
                  <a:gd name="T22" fmla="*/ 127672 w 38"/>
                  <a:gd name="T23" fmla="*/ 6439 h 2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8" h="23">
                    <a:moveTo>
                      <a:pt x="18" y="1"/>
                    </a:moveTo>
                    <a:cubicBezTo>
                      <a:pt x="18" y="1"/>
                      <a:pt x="18" y="0"/>
                      <a:pt x="17" y="0"/>
                    </a:cubicBezTo>
                    <a:cubicBezTo>
                      <a:pt x="13" y="0"/>
                      <a:pt x="3" y="4"/>
                      <a:pt x="1" y="9"/>
                    </a:cubicBezTo>
                    <a:cubicBezTo>
                      <a:pt x="0" y="11"/>
                      <a:pt x="0" y="14"/>
                      <a:pt x="2" y="16"/>
                    </a:cubicBezTo>
                    <a:cubicBezTo>
                      <a:pt x="4" y="18"/>
                      <a:pt x="8" y="18"/>
                      <a:pt x="13" y="19"/>
                    </a:cubicBezTo>
                    <a:cubicBezTo>
                      <a:pt x="15" y="20"/>
                      <a:pt x="16" y="20"/>
                      <a:pt x="17" y="20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2" y="22"/>
                      <a:pt x="26" y="23"/>
                      <a:pt x="31" y="23"/>
                    </a:cubicBezTo>
                    <a:cubicBezTo>
                      <a:pt x="33" y="23"/>
                      <a:pt x="34" y="23"/>
                      <a:pt x="36" y="22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7" y="10"/>
                      <a:pt x="26" y="2"/>
                      <a:pt x="18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5" name="Freeform 44"/>
              <p:cNvSpPr>
                <a:spLocks/>
              </p:cNvSpPr>
              <p:nvPr/>
            </p:nvSpPr>
            <p:spPr bwMode="auto">
              <a:xfrm>
                <a:off x="17059962" y="7327057"/>
                <a:ext cx="290878" cy="257342"/>
              </a:xfrm>
              <a:custGeom>
                <a:avLst/>
                <a:gdLst>
                  <a:gd name="T0" fmla="*/ 234121 w 41"/>
                  <a:gd name="T1" fmla="*/ 0 h 40"/>
                  <a:gd name="T2" fmla="*/ 170270 w 41"/>
                  <a:gd name="T3" fmla="*/ 19301 h 40"/>
                  <a:gd name="T4" fmla="*/ 134797 w 41"/>
                  <a:gd name="T5" fmla="*/ 32168 h 40"/>
                  <a:gd name="T6" fmla="*/ 127703 w 41"/>
                  <a:gd name="T7" fmla="*/ 32168 h 40"/>
                  <a:gd name="T8" fmla="*/ 120608 w 41"/>
                  <a:gd name="T9" fmla="*/ 32168 h 40"/>
                  <a:gd name="T10" fmla="*/ 106419 w 41"/>
                  <a:gd name="T11" fmla="*/ 32168 h 40"/>
                  <a:gd name="T12" fmla="*/ 70946 w 41"/>
                  <a:gd name="T13" fmla="*/ 45035 h 40"/>
                  <a:gd name="T14" fmla="*/ 28378 w 41"/>
                  <a:gd name="T15" fmla="*/ 96503 h 40"/>
                  <a:gd name="T16" fmla="*/ 28378 w 41"/>
                  <a:gd name="T17" fmla="*/ 109370 h 40"/>
                  <a:gd name="T18" fmla="*/ 14189 w 41"/>
                  <a:gd name="T19" fmla="*/ 186573 h 40"/>
                  <a:gd name="T20" fmla="*/ 21284 w 41"/>
                  <a:gd name="T21" fmla="*/ 199440 h 40"/>
                  <a:gd name="T22" fmla="*/ 70946 w 41"/>
                  <a:gd name="T23" fmla="*/ 257342 h 40"/>
                  <a:gd name="T24" fmla="*/ 70946 w 41"/>
                  <a:gd name="T25" fmla="*/ 257342 h 40"/>
                  <a:gd name="T26" fmla="*/ 99324 w 41"/>
                  <a:gd name="T27" fmla="*/ 238041 h 40"/>
                  <a:gd name="T28" fmla="*/ 106419 w 41"/>
                  <a:gd name="T29" fmla="*/ 238041 h 40"/>
                  <a:gd name="T30" fmla="*/ 134797 w 41"/>
                  <a:gd name="T31" fmla="*/ 225174 h 40"/>
                  <a:gd name="T32" fmla="*/ 205743 w 41"/>
                  <a:gd name="T33" fmla="*/ 180139 h 40"/>
                  <a:gd name="T34" fmla="*/ 219932 w 41"/>
                  <a:gd name="T35" fmla="*/ 160839 h 40"/>
                  <a:gd name="T36" fmla="*/ 248310 w 41"/>
                  <a:gd name="T37" fmla="*/ 122237 h 40"/>
                  <a:gd name="T38" fmla="*/ 283783 w 41"/>
                  <a:gd name="T39" fmla="*/ 38601 h 40"/>
                  <a:gd name="T40" fmla="*/ 234121 w 41"/>
                  <a:gd name="T41" fmla="*/ 0 h 4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41" h="40">
                    <a:moveTo>
                      <a:pt x="33" y="0"/>
                    </a:moveTo>
                    <a:cubicBezTo>
                      <a:pt x="30" y="0"/>
                      <a:pt x="27" y="1"/>
                      <a:pt x="24" y="3"/>
                    </a:cubicBezTo>
                    <a:cubicBezTo>
                      <a:pt x="22" y="4"/>
                      <a:pt x="20" y="5"/>
                      <a:pt x="19" y="5"/>
                    </a:cubicBezTo>
                    <a:cubicBezTo>
                      <a:pt x="19" y="5"/>
                      <a:pt x="19" y="5"/>
                      <a:pt x="18" y="5"/>
                    </a:cubicBezTo>
                    <a:cubicBezTo>
                      <a:pt x="18" y="5"/>
                      <a:pt x="17" y="5"/>
                      <a:pt x="17" y="5"/>
                    </a:cubicBezTo>
                    <a:cubicBezTo>
                      <a:pt x="16" y="5"/>
                      <a:pt x="15" y="5"/>
                      <a:pt x="15" y="5"/>
                    </a:cubicBezTo>
                    <a:cubicBezTo>
                      <a:pt x="13" y="5"/>
                      <a:pt x="11" y="5"/>
                      <a:pt x="10" y="7"/>
                    </a:cubicBezTo>
                    <a:cubicBezTo>
                      <a:pt x="7" y="9"/>
                      <a:pt x="5" y="12"/>
                      <a:pt x="4" y="15"/>
                    </a:cubicBezTo>
                    <a:cubicBezTo>
                      <a:pt x="4" y="16"/>
                      <a:pt x="4" y="17"/>
                      <a:pt x="4" y="17"/>
                    </a:cubicBezTo>
                    <a:cubicBezTo>
                      <a:pt x="2" y="21"/>
                      <a:pt x="0" y="25"/>
                      <a:pt x="2" y="29"/>
                    </a:cubicBezTo>
                    <a:cubicBezTo>
                      <a:pt x="2" y="30"/>
                      <a:pt x="2" y="30"/>
                      <a:pt x="3" y="31"/>
                    </a:cubicBezTo>
                    <a:cubicBezTo>
                      <a:pt x="3" y="34"/>
                      <a:pt x="5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2" y="39"/>
                      <a:pt x="14" y="38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ubicBezTo>
                      <a:pt x="16" y="36"/>
                      <a:pt x="17" y="36"/>
                      <a:pt x="19" y="35"/>
                    </a:cubicBezTo>
                    <a:cubicBezTo>
                      <a:pt x="23" y="34"/>
                      <a:pt x="26" y="32"/>
                      <a:pt x="29" y="28"/>
                    </a:cubicBezTo>
                    <a:cubicBezTo>
                      <a:pt x="29" y="27"/>
                      <a:pt x="30" y="26"/>
                      <a:pt x="31" y="25"/>
                    </a:cubicBezTo>
                    <a:cubicBezTo>
                      <a:pt x="32" y="23"/>
                      <a:pt x="34" y="21"/>
                      <a:pt x="35" y="19"/>
                    </a:cubicBezTo>
                    <a:cubicBezTo>
                      <a:pt x="37" y="16"/>
                      <a:pt x="41" y="12"/>
                      <a:pt x="40" y="6"/>
                    </a:cubicBezTo>
                    <a:cubicBezTo>
                      <a:pt x="39" y="0"/>
                      <a:pt x="35" y="0"/>
                      <a:pt x="33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6" name="Freeform 45"/>
              <p:cNvSpPr>
                <a:spLocks/>
              </p:cNvSpPr>
              <p:nvPr/>
            </p:nvSpPr>
            <p:spPr bwMode="auto">
              <a:xfrm>
                <a:off x="17526968" y="7416884"/>
                <a:ext cx="184134" cy="237920"/>
              </a:xfrm>
              <a:custGeom>
                <a:avLst/>
                <a:gdLst>
                  <a:gd name="T0" fmla="*/ 106231 w 26"/>
                  <a:gd name="T1" fmla="*/ 237920 h 37"/>
                  <a:gd name="T2" fmla="*/ 127477 w 26"/>
                  <a:gd name="T3" fmla="*/ 231490 h 37"/>
                  <a:gd name="T4" fmla="*/ 148724 w 26"/>
                  <a:gd name="T5" fmla="*/ 186478 h 37"/>
                  <a:gd name="T6" fmla="*/ 148724 w 26"/>
                  <a:gd name="T7" fmla="*/ 180048 h 37"/>
                  <a:gd name="T8" fmla="*/ 169970 w 26"/>
                  <a:gd name="T9" fmla="*/ 128605 h 37"/>
                  <a:gd name="T10" fmla="*/ 134559 w 26"/>
                  <a:gd name="T11" fmla="*/ 12861 h 37"/>
                  <a:gd name="T12" fmla="*/ 99149 w 26"/>
                  <a:gd name="T13" fmla="*/ 0 h 37"/>
                  <a:gd name="T14" fmla="*/ 21246 w 26"/>
                  <a:gd name="T15" fmla="*/ 57872 h 37"/>
                  <a:gd name="T16" fmla="*/ 14164 w 26"/>
                  <a:gd name="T17" fmla="*/ 173617 h 37"/>
                  <a:gd name="T18" fmla="*/ 106231 w 26"/>
                  <a:gd name="T19" fmla="*/ 237920 h 37"/>
                  <a:gd name="T20" fmla="*/ 106231 w 26"/>
                  <a:gd name="T21" fmla="*/ 237920 h 3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6" h="37">
                    <a:moveTo>
                      <a:pt x="15" y="37"/>
                    </a:moveTo>
                    <a:cubicBezTo>
                      <a:pt x="16" y="37"/>
                      <a:pt x="17" y="36"/>
                      <a:pt x="18" y="36"/>
                    </a:cubicBezTo>
                    <a:cubicBezTo>
                      <a:pt x="21" y="35"/>
                      <a:pt x="21" y="31"/>
                      <a:pt x="21" y="29"/>
                    </a:cubicBezTo>
                    <a:cubicBezTo>
                      <a:pt x="21" y="29"/>
                      <a:pt x="21" y="28"/>
                      <a:pt x="21" y="28"/>
                    </a:cubicBezTo>
                    <a:cubicBezTo>
                      <a:pt x="22" y="25"/>
                      <a:pt x="23" y="23"/>
                      <a:pt x="24" y="20"/>
                    </a:cubicBezTo>
                    <a:cubicBezTo>
                      <a:pt x="26" y="14"/>
                      <a:pt x="25" y="6"/>
                      <a:pt x="19" y="2"/>
                    </a:cubicBezTo>
                    <a:cubicBezTo>
                      <a:pt x="17" y="1"/>
                      <a:pt x="16" y="0"/>
                      <a:pt x="14" y="0"/>
                    </a:cubicBezTo>
                    <a:cubicBezTo>
                      <a:pt x="10" y="0"/>
                      <a:pt x="6" y="4"/>
                      <a:pt x="3" y="9"/>
                    </a:cubicBezTo>
                    <a:cubicBezTo>
                      <a:pt x="0" y="15"/>
                      <a:pt x="0" y="21"/>
                      <a:pt x="2" y="27"/>
                    </a:cubicBezTo>
                    <a:cubicBezTo>
                      <a:pt x="4" y="30"/>
                      <a:pt x="9" y="37"/>
                      <a:pt x="15" y="37"/>
                    </a:cubicBezTo>
                    <a:cubicBezTo>
                      <a:pt x="15" y="37"/>
                      <a:pt x="15" y="37"/>
                      <a:pt x="15" y="3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7" name="Freeform 46"/>
              <p:cNvSpPr>
                <a:spLocks/>
              </p:cNvSpPr>
              <p:nvPr/>
            </p:nvSpPr>
            <p:spPr bwMode="auto">
              <a:xfrm>
                <a:off x="17612363" y="8055383"/>
                <a:ext cx="98738" cy="116532"/>
              </a:xfrm>
              <a:custGeom>
                <a:avLst/>
                <a:gdLst>
                  <a:gd name="T0" fmla="*/ 91685 w 14"/>
                  <a:gd name="T1" fmla="*/ 12948 h 18"/>
                  <a:gd name="T2" fmla="*/ 63474 w 14"/>
                  <a:gd name="T3" fmla="*/ 0 h 18"/>
                  <a:gd name="T4" fmla="*/ 49369 w 14"/>
                  <a:gd name="T5" fmla="*/ 6474 h 18"/>
                  <a:gd name="T6" fmla="*/ 21158 w 14"/>
                  <a:gd name="T7" fmla="*/ 51792 h 18"/>
                  <a:gd name="T8" fmla="*/ 21158 w 14"/>
                  <a:gd name="T9" fmla="*/ 51792 h 18"/>
                  <a:gd name="T10" fmla="*/ 21158 w 14"/>
                  <a:gd name="T11" fmla="*/ 58266 h 18"/>
                  <a:gd name="T12" fmla="*/ 0 w 14"/>
                  <a:gd name="T13" fmla="*/ 84162 h 18"/>
                  <a:gd name="T14" fmla="*/ 7053 w 14"/>
                  <a:gd name="T15" fmla="*/ 103584 h 18"/>
                  <a:gd name="T16" fmla="*/ 28211 w 14"/>
                  <a:gd name="T17" fmla="*/ 116532 h 18"/>
                  <a:gd name="T18" fmla="*/ 35264 w 14"/>
                  <a:gd name="T19" fmla="*/ 116532 h 18"/>
                  <a:gd name="T20" fmla="*/ 63474 w 14"/>
                  <a:gd name="T21" fmla="*/ 90636 h 18"/>
                  <a:gd name="T22" fmla="*/ 70527 w 14"/>
                  <a:gd name="T23" fmla="*/ 84162 h 18"/>
                  <a:gd name="T24" fmla="*/ 84633 w 14"/>
                  <a:gd name="T25" fmla="*/ 64740 h 18"/>
                  <a:gd name="T26" fmla="*/ 91685 w 14"/>
                  <a:gd name="T27" fmla="*/ 12948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4" h="18">
                    <a:moveTo>
                      <a:pt x="13" y="2"/>
                    </a:moveTo>
                    <a:cubicBezTo>
                      <a:pt x="12" y="1"/>
                      <a:pt x="11" y="0"/>
                      <a:pt x="9" y="0"/>
                    </a:cubicBezTo>
                    <a:cubicBezTo>
                      <a:pt x="8" y="0"/>
                      <a:pt x="8" y="0"/>
                      <a:pt x="7" y="1"/>
                    </a:cubicBezTo>
                    <a:cubicBezTo>
                      <a:pt x="4" y="2"/>
                      <a:pt x="4" y="5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2" y="9"/>
                      <a:pt x="0" y="11"/>
                      <a:pt x="0" y="13"/>
                    </a:cubicBezTo>
                    <a:cubicBezTo>
                      <a:pt x="0" y="14"/>
                      <a:pt x="0" y="15"/>
                      <a:pt x="1" y="16"/>
                    </a:cubicBezTo>
                    <a:cubicBezTo>
                      <a:pt x="2" y="17"/>
                      <a:pt x="3" y="18"/>
                      <a:pt x="4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8" y="17"/>
                      <a:pt x="8" y="15"/>
                      <a:pt x="9" y="14"/>
                    </a:cubicBezTo>
                    <a:cubicBezTo>
                      <a:pt x="9" y="13"/>
                      <a:pt x="9" y="13"/>
                      <a:pt x="10" y="13"/>
                    </a:cubicBezTo>
                    <a:cubicBezTo>
                      <a:pt x="11" y="12"/>
                      <a:pt x="12" y="11"/>
                      <a:pt x="12" y="10"/>
                    </a:cubicBezTo>
                    <a:cubicBezTo>
                      <a:pt x="13" y="8"/>
                      <a:pt x="14" y="5"/>
                      <a:pt x="13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8" name="Freeform 47"/>
              <p:cNvSpPr>
                <a:spLocks/>
              </p:cNvSpPr>
              <p:nvPr/>
            </p:nvSpPr>
            <p:spPr bwMode="auto">
              <a:xfrm>
                <a:off x="10369770" y="9215848"/>
                <a:ext cx="42698" cy="77688"/>
              </a:xfrm>
              <a:custGeom>
                <a:avLst/>
                <a:gdLst>
                  <a:gd name="T0" fmla="*/ 28465 w 6"/>
                  <a:gd name="T1" fmla="*/ 32370 h 12"/>
                  <a:gd name="T2" fmla="*/ 21349 w 6"/>
                  <a:gd name="T3" fmla="*/ 12948 h 12"/>
                  <a:gd name="T4" fmla="*/ 7116 w 6"/>
                  <a:gd name="T5" fmla="*/ 32370 h 12"/>
                  <a:gd name="T6" fmla="*/ 14233 w 6"/>
                  <a:gd name="T7" fmla="*/ 45318 h 12"/>
                  <a:gd name="T8" fmla="*/ 35582 w 6"/>
                  <a:gd name="T9" fmla="*/ 71214 h 12"/>
                  <a:gd name="T10" fmla="*/ 35582 w 6"/>
                  <a:gd name="T11" fmla="*/ 38844 h 12"/>
                  <a:gd name="T12" fmla="*/ 28465 w 6"/>
                  <a:gd name="T13" fmla="*/ 3237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4" y="5"/>
                    </a:moveTo>
                    <a:cubicBezTo>
                      <a:pt x="4" y="4"/>
                      <a:pt x="4" y="2"/>
                      <a:pt x="3" y="2"/>
                    </a:cubicBezTo>
                    <a:cubicBezTo>
                      <a:pt x="0" y="0"/>
                      <a:pt x="0" y="3"/>
                      <a:pt x="1" y="5"/>
                    </a:cubicBezTo>
                    <a:cubicBezTo>
                      <a:pt x="1" y="6"/>
                      <a:pt x="2" y="6"/>
                      <a:pt x="2" y="7"/>
                    </a:cubicBezTo>
                    <a:cubicBezTo>
                      <a:pt x="3" y="8"/>
                      <a:pt x="3" y="12"/>
                      <a:pt x="5" y="11"/>
                    </a:cubicBezTo>
                    <a:cubicBezTo>
                      <a:pt x="6" y="10"/>
                      <a:pt x="5" y="8"/>
                      <a:pt x="5" y="6"/>
                    </a:cubicBezTo>
                    <a:cubicBezTo>
                      <a:pt x="4" y="6"/>
                      <a:pt x="4" y="5"/>
                      <a:pt x="4" y="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9" name="Freeform 48"/>
              <p:cNvSpPr>
                <a:spLocks/>
              </p:cNvSpPr>
              <p:nvPr/>
            </p:nvSpPr>
            <p:spPr bwMode="auto">
              <a:xfrm>
                <a:off x="11551962" y="7254225"/>
                <a:ext cx="2100192" cy="3102666"/>
              </a:xfrm>
              <a:custGeom>
                <a:avLst/>
                <a:gdLst>
                  <a:gd name="T0" fmla="*/ 1894430 w 296"/>
                  <a:gd name="T1" fmla="*/ 709549 h 481"/>
                  <a:gd name="T2" fmla="*/ 1929906 w 296"/>
                  <a:gd name="T3" fmla="*/ 696648 h 481"/>
                  <a:gd name="T4" fmla="*/ 1972478 w 296"/>
                  <a:gd name="T5" fmla="*/ 683748 h 481"/>
                  <a:gd name="T6" fmla="*/ 2022144 w 296"/>
                  <a:gd name="T7" fmla="*/ 670847 h 481"/>
                  <a:gd name="T8" fmla="*/ 2036335 w 296"/>
                  <a:gd name="T9" fmla="*/ 664396 h 481"/>
                  <a:gd name="T10" fmla="*/ 2100192 w 296"/>
                  <a:gd name="T11" fmla="*/ 490234 h 481"/>
                  <a:gd name="T12" fmla="*/ 2078906 w 296"/>
                  <a:gd name="T13" fmla="*/ 483784 h 481"/>
                  <a:gd name="T14" fmla="*/ 851429 w 296"/>
                  <a:gd name="T15" fmla="*/ 6450 h 481"/>
                  <a:gd name="T16" fmla="*/ 830143 w 296"/>
                  <a:gd name="T17" fmla="*/ 0 h 481"/>
                  <a:gd name="T18" fmla="*/ 823048 w 296"/>
                  <a:gd name="T19" fmla="*/ 19351 h 481"/>
                  <a:gd name="T20" fmla="*/ 702429 w 296"/>
                  <a:gd name="T21" fmla="*/ 238667 h 481"/>
                  <a:gd name="T22" fmla="*/ 688239 w 296"/>
                  <a:gd name="T23" fmla="*/ 258018 h 481"/>
                  <a:gd name="T24" fmla="*/ 588905 w 296"/>
                  <a:gd name="T25" fmla="*/ 445081 h 481"/>
                  <a:gd name="T26" fmla="*/ 439905 w 296"/>
                  <a:gd name="T27" fmla="*/ 709549 h 481"/>
                  <a:gd name="T28" fmla="*/ 170286 w 296"/>
                  <a:gd name="T29" fmla="*/ 1186883 h 481"/>
                  <a:gd name="T30" fmla="*/ 141905 w 296"/>
                  <a:gd name="T31" fmla="*/ 1232036 h 481"/>
                  <a:gd name="T32" fmla="*/ 35476 w 296"/>
                  <a:gd name="T33" fmla="*/ 1515856 h 481"/>
                  <a:gd name="T34" fmla="*/ 70952 w 296"/>
                  <a:gd name="T35" fmla="*/ 1541657 h 481"/>
                  <a:gd name="T36" fmla="*/ 99333 w 296"/>
                  <a:gd name="T37" fmla="*/ 1554558 h 481"/>
                  <a:gd name="T38" fmla="*/ 156095 w 296"/>
                  <a:gd name="T39" fmla="*/ 1696468 h 481"/>
                  <a:gd name="T40" fmla="*/ 163191 w 296"/>
                  <a:gd name="T41" fmla="*/ 1715819 h 481"/>
                  <a:gd name="T42" fmla="*/ 163191 w 296"/>
                  <a:gd name="T43" fmla="*/ 1754522 h 481"/>
                  <a:gd name="T44" fmla="*/ 163191 w 296"/>
                  <a:gd name="T45" fmla="*/ 1806126 h 481"/>
                  <a:gd name="T46" fmla="*/ 177381 w 296"/>
                  <a:gd name="T47" fmla="*/ 1831928 h 481"/>
                  <a:gd name="T48" fmla="*/ 205762 w 296"/>
                  <a:gd name="T49" fmla="*/ 1851279 h 481"/>
                  <a:gd name="T50" fmla="*/ 205762 w 296"/>
                  <a:gd name="T51" fmla="*/ 1838378 h 481"/>
                  <a:gd name="T52" fmla="*/ 234143 w 296"/>
                  <a:gd name="T53" fmla="*/ 1851279 h 481"/>
                  <a:gd name="T54" fmla="*/ 269619 w 296"/>
                  <a:gd name="T55" fmla="*/ 1999639 h 481"/>
                  <a:gd name="T56" fmla="*/ 269619 w 296"/>
                  <a:gd name="T57" fmla="*/ 2012540 h 481"/>
                  <a:gd name="T58" fmla="*/ 298000 w 296"/>
                  <a:gd name="T59" fmla="*/ 2096396 h 481"/>
                  <a:gd name="T60" fmla="*/ 333476 w 296"/>
                  <a:gd name="T61" fmla="*/ 2148000 h 481"/>
                  <a:gd name="T62" fmla="*/ 376048 w 296"/>
                  <a:gd name="T63" fmla="*/ 2277009 h 481"/>
                  <a:gd name="T64" fmla="*/ 383143 w 296"/>
                  <a:gd name="T65" fmla="*/ 2309261 h 481"/>
                  <a:gd name="T66" fmla="*/ 425715 w 296"/>
                  <a:gd name="T67" fmla="*/ 2399567 h 481"/>
                  <a:gd name="T68" fmla="*/ 461191 w 296"/>
                  <a:gd name="T69" fmla="*/ 2451171 h 481"/>
                  <a:gd name="T70" fmla="*/ 439905 w 296"/>
                  <a:gd name="T71" fmla="*/ 2612432 h 481"/>
                  <a:gd name="T72" fmla="*/ 432810 w 296"/>
                  <a:gd name="T73" fmla="*/ 2651135 h 481"/>
                  <a:gd name="T74" fmla="*/ 404429 w 296"/>
                  <a:gd name="T75" fmla="*/ 2818846 h 481"/>
                  <a:gd name="T76" fmla="*/ 425715 w 296"/>
                  <a:gd name="T77" fmla="*/ 2863999 h 481"/>
                  <a:gd name="T78" fmla="*/ 425715 w 296"/>
                  <a:gd name="T79" fmla="*/ 2870450 h 481"/>
                  <a:gd name="T80" fmla="*/ 432810 w 296"/>
                  <a:gd name="T81" fmla="*/ 2876900 h 481"/>
                  <a:gd name="T82" fmla="*/ 439905 w 296"/>
                  <a:gd name="T83" fmla="*/ 2883351 h 481"/>
                  <a:gd name="T84" fmla="*/ 1106858 w 296"/>
                  <a:gd name="T85" fmla="*/ 3096216 h 481"/>
                  <a:gd name="T86" fmla="*/ 1128144 w 296"/>
                  <a:gd name="T87" fmla="*/ 3102666 h 481"/>
                  <a:gd name="T88" fmla="*/ 2029240 w 296"/>
                  <a:gd name="T89" fmla="*/ 683748 h 481"/>
                  <a:gd name="T90" fmla="*/ 1986668 w 296"/>
                  <a:gd name="T91" fmla="*/ 703099 h 481"/>
                  <a:gd name="T92" fmla="*/ 1958287 w 296"/>
                  <a:gd name="T93" fmla="*/ 709549 h 481"/>
                  <a:gd name="T94" fmla="*/ 1929906 w 296"/>
                  <a:gd name="T95" fmla="*/ 728901 h 481"/>
                  <a:gd name="T96" fmla="*/ 1866049 w 296"/>
                  <a:gd name="T97" fmla="*/ 767603 h 481"/>
                  <a:gd name="T98" fmla="*/ 1851858 w 296"/>
                  <a:gd name="T99" fmla="*/ 748252 h 481"/>
                  <a:gd name="T100" fmla="*/ 1894430 w 296"/>
                  <a:gd name="T101" fmla="*/ 709549 h 48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96" h="481">
                    <a:moveTo>
                      <a:pt x="267" y="110"/>
                    </a:moveTo>
                    <a:cubicBezTo>
                      <a:pt x="269" y="109"/>
                      <a:pt x="270" y="109"/>
                      <a:pt x="272" y="108"/>
                    </a:cubicBezTo>
                    <a:cubicBezTo>
                      <a:pt x="274" y="107"/>
                      <a:pt x="276" y="106"/>
                      <a:pt x="278" y="106"/>
                    </a:cubicBezTo>
                    <a:cubicBezTo>
                      <a:pt x="281" y="105"/>
                      <a:pt x="283" y="105"/>
                      <a:pt x="285" y="104"/>
                    </a:cubicBezTo>
                    <a:cubicBezTo>
                      <a:pt x="287" y="103"/>
                      <a:pt x="287" y="103"/>
                      <a:pt x="287" y="103"/>
                    </a:cubicBezTo>
                    <a:cubicBezTo>
                      <a:pt x="296" y="76"/>
                      <a:pt x="296" y="76"/>
                      <a:pt x="296" y="76"/>
                    </a:cubicBezTo>
                    <a:cubicBezTo>
                      <a:pt x="293" y="75"/>
                      <a:pt x="293" y="75"/>
                      <a:pt x="293" y="75"/>
                    </a:cubicBezTo>
                    <a:cubicBezTo>
                      <a:pt x="234" y="55"/>
                      <a:pt x="176" y="31"/>
                      <a:pt x="120" y="1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16" y="3"/>
                      <a:pt x="116" y="3"/>
                      <a:pt x="116" y="3"/>
                    </a:cubicBezTo>
                    <a:cubicBezTo>
                      <a:pt x="110" y="14"/>
                      <a:pt x="104" y="26"/>
                      <a:pt x="99" y="37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2" y="50"/>
                      <a:pt x="88" y="59"/>
                      <a:pt x="83" y="69"/>
                    </a:cubicBezTo>
                    <a:cubicBezTo>
                      <a:pt x="76" y="83"/>
                      <a:pt x="69" y="97"/>
                      <a:pt x="62" y="110"/>
                    </a:cubicBezTo>
                    <a:cubicBezTo>
                      <a:pt x="50" y="135"/>
                      <a:pt x="38" y="160"/>
                      <a:pt x="24" y="184"/>
                    </a:cubicBezTo>
                    <a:cubicBezTo>
                      <a:pt x="23" y="186"/>
                      <a:pt x="22" y="188"/>
                      <a:pt x="20" y="191"/>
                    </a:cubicBezTo>
                    <a:cubicBezTo>
                      <a:pt x="10" y="207"/>
                      <a:pt x="0" y="226"/>
                      <a:pt x="5" y="235"/>
                    </a:cubicBezTo>
                    <a:cubicBezTo>
                      <a:pt x="6" y="238"/>
                      <a:pt x="8" y="238"/>
                      <a:pt x="10" y="239"/>
                    </a:cubicBezTo>
                    <a:cubicBezTo>
                      <a:pt x="11" y="240"/>
                      <a:pt x="12" y="240"/>
                      <a:pt x="14" y="241"/>
                    </a:cubicBezTo>
                    <a:cubicBezTo>
                      <a:pt x="20" y="246"/>
                      <a:pt x="21" y="255"/>
                      <a:pt x="22" y="263"/>
                    </a:cubicBezTo>
                    <a:cubicBezTo>
                      <a:pt x="23" y="266"/>
                      <a:pt x="23" y="266"/>
                      <a:pt x="23" y="266"/>
                    </a:cubicBezTo>
                    <a:cubicBezTo>
                      <a:pt x="23" y="268"/>
                      <a:pt x="23" y="270"/>
                      <a:pt x="23" y="272"/>
                    </a:cubicBezTo>
                    <a:cubicBezTo>
                      <a:pt x="23" y="275"/>
                      <a:pt x="23" y="277"/>
                      <a:pt x="23" y="280"/>
                    </a:cubicBezTo>
                    <a:cubicBezTo>
                      <a:pt x="24" y="283"/>
                      <a:pt x="25" y="284"/>
                      <a:pt x="25" y="284"/>
                    </a:cubicBezTo>
                    <a:cubicBezTo>
                      <a:pt x="29" y="287"/>
                      <a:pt x="29" y="287"/>
                      <a:pt x="29" y="287"/>
                    </a:cubicBezTo>
                    <a:cubicBezTo>
                      <a:pt x="29" y="285"/>
                      <a:pt x="29" y="285"/>
                      <a:pt x="29" y="285"/>
                    </a:cubicBezTo>
                    <a:cubicBezTo>
                      <a:pt x="30" y="286"/>
                      <a:pt x="31" y="286"/>
                      <a:pt x="33" y="287"/>
                    </a:cubicBezTo>
                    <a:cubicBezTo>
                      <a:pt x="39" y="291"/>
                      <a:pt x="38" y="302"/>
                      <a:pt x="38" y="310"/>
                    </a:cubicBezTo>
                    <a:cubicBezTo>
                      <a:pt x="38" y="312"/>
                      <a:pt x="38" y="312"/>
                      <a:pt x="38" y="312"/>
                    </a:cubicBezTo>
                    <a:cubicBezTo>
                      <a:pt x="37" y="320"/>
                      <a:pt x="39" y="322"/>
                      <a:pt x="42" y="325"/>
                    </a:cubicBezTo>
                    <a:cubicBezTo>
                      <a:pt x="44" y="327"/>
                      <a:pt x="45" y="329"/>
                      <a:pt x="47" y="333"/>
                    </a:cubicBezTo>
                    <a:cubicBezTo>
                      <a:pt x="50" y="338"/>
                      <a:pt x="52" y="346"/>
                      <a:pt x="53" y="353"/>
                    </a:cubicBezTo>
                    <a:cubicBezTo>
                      <a:pt x="53" y="355"/>
                      <a:pt x="54" y="356"/>
                      <a:pt x="54" y="358"/>
                    </a:cubicBezTo>
                    <a:cubicBezTo>
                      <a:pt x="55" y="364"/>
                      <a:pt x="58" y="368"/>
                      <a:pt x="60" y="372"/>
                    </a:cubicBezTo>
                    <a:cubicBezTo>
                      <a:pt x="62" y="374"/>
                      <a:pt x="64" y="377"/>
                      <a:pt x="65" y="380"/>
                    </a:cubicBezTo>
                    <a:cubicBezTo>
                      <a:pt x="68" y="388"/>
                      <a:pt x="65" y="398"/>
                      <a:pt x="62" y="405"/>
                    </a:cubicBezTo>
                    <a:cubicBezTo>
                      <a:pt x="62" y="407"/>
                      <a:pt x="61" y="411"/>
                      <a:pt x="61" y="411"/>
                    </a:cubicBezTo>
                    <a:cubicBezTo>
                      <a:pt x="58" y="419"/>
                      <a:pt x="55" y="427"/>
                      <a:pt x="57" y="437"/>
                    </a:cubicBezTo>
                    <a:cubicBezTo>
                      <a:pt x="58" y="439"/>
                      <a:pt x="59" y="441"/>
                      <a:pt x="60" y="444"/>
                    </a:cubicBezTo>
                    <a:cubicBezTo>
                      <a:pt x="60" y="445"/>
                      <a:pt x="60" y="445"/>
                      <a:pt x="60" y="445"/>
                    </a:cubicBezTo>
                    <a:cubicBezTo>
                      <a:pt x="61" y="446"/>
                      <a:pt x="61" y="446"/>
                      <a:pt x="61" y="446"/>
                    </a:cubicBezTo>
                    <a:cubicBezTo>
                      <a:pt x="62" y="447"/>
                      <a:pt x="62" y="447"/>
                      <a:pt x="62" y="447"/>
                    </a:cubicBezTo>
                    <a:cubicBezTo>
                      <a:pt x="91" y="458"/>
                      <a:pt x="123" y="469"/>
                      <a:pt x="156" y="480"/>
                    </a:cubicBezTo>
                    <a:cubicBezTo>
                      <a:pt x="159" y="481"/>
                      <a:pt x="159" y="481"/>
                      <a:pt x="159" y="481"/>
                    </a:cubicBezTo>
                    <a:cubicBezTo>
                      <a:pt x="286" y="106"/>
                      <a:pt x="286" y="106"/>
                      <a:pt x="286" y="106"/>
                    </a:cubicBezTo>
                    <a:cubicBezTo>
                      <a:pt x="280" y="109"/>
                      <a:pt x="280" y="109"/>
                      <a:pt x="280" y="109"/>
                    </a:cubicBezTo>
                    <a:cubicBezTo>
                      <a:pt x="278" y="109"/>
                      <a:pt x="277" y="110"/>
                      <a:pt x="276" y="110"/>
                    </a:cubicBezTo>
                    <a:cubicBezTo>
                      <a:pt x="275" y="111"/>
                      <a:pt x="273" y="112"/>
                      <a:pt x="272" y="113"/>
                    </a:cubicBezTo>
                    <a:cubicBezTo>
                      <a:pt x="269" y="116"/>
                      <a:pt x="265" y="119"/>
                      <a:pt x="263" y="119"/>
                    </a:cubicBezTo>
                    <a:cubicBezTo>
                      <a:pt x="262" y="119"/>
                      <a:pt x="261" y="117"/>
                      <a:pt x="261" y="116"/>
                    </a:cubicBezTo>
                    <a:cubicBezTo>
                      <a:pt x="260" y="113"/>
                      <a:pt x="261" y="112"/>
                      <a:pt x="267" y="11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0" name="Freeform 49"/>
              <p:cNvSpPr>
                <a:spLocks/>
              </p:cNvSpPr>
              <p:nvPr/>
            </p:nvSpPr>
            <p:spPr bwMode="auto">
              <a:xfrm>
                <a:off x="10142938" y="4035026"/>
                <a:ext cx="2025471" cy="2973996"/>
              </a:xfrm>
              <a:custGeom>
                <a:avLst/>
                <a:gdLst>
                  <a:gd name="T0" fmla="*/ 1982979 w 286"/>
                  <a:gd name="T1" fmla="*/ 354815 h 461"/>
                  <a:gd name="T2" fmla="*/ 1968814 w 286"/>
                  <a:gd name="T3" fmla="*/ 283852 h 461"/>
                  <a:gd name="T4" fmla="*/ 1954650 w 286"/>
                  <a:gd name="T5" fmla="*/ 180633 h 461"/>
                  <a:gd name="T6" fmla="*/ 1869666 w 286"/>
                  <a:gd name="T7" fmla="*/ 19354 h 461"/>
                  <a:gd name="T8" fmla="*/ 1848419 w 286"/>
                  <a:gd name="T9" fmla="*/ 0 h 461"/>
                  <a:gd name="T10" fmla="*/ 14164 w 286"/>
                  <a:gd name="T11" fmla="*/ 1625698 h 461"/>
                  <a:gd name="T12" fmla="*/ 56657 w 286"/>
                  <a:gd name="T13" fmla="*/ 1703113 h 461"/>
                  <a:gd name="T14" fmla="*/ 127477 w 286"/>
                  <a:gd name="T15" fmla="*/ 1754722 h 461"/>
                  <a:gd name="T16" fmla="*/ 162888 w 286"/>
                  <a:gd name="T17" fmla="*/ 1780527 h 461"/>
                  <a:gd name="T18" fmla="*/ 134559 w 286"/>
                  <a:gd name="T19" fmla="*/ 1799880 h 461"/>
                  <a:gd name="T20" fmla="*/ 134559 w 286"/>
                  <a:gd name="T21" fmla="*/ 1825685 h 461"/>
                  <a:gd name="T22" fmla="*/ 1770517 w 286"/>
                  <a:gd name="T23" fmla="*/ 2973996 h 461"/>
                  <a:gd name="T24" fmla="*/ 1791763 w 286"/>
                  <a:gd name="T25" fmla="*/ 2928838 h 461"/>
                  <a:gd name="T26" fmla="*/ 1791763 w 286"/>
                  <a:gd name="T27" fmla="*/ 2819168 h 461"/>
                  <a:gd name="T28" fmla="*/ 1827173 w 286"/>
                  <a:gd name="T29" fmla="*/ 2741753 h 461"/>
                  <a:gd name="T30" fmla="*/ 1770517 w 286"/>
                  <a:gd name="T31" fmla="*/ 2728851 h 461"/>
                  <a:gd name="T32" fmla="*/ 1720942 w 286"/>
                  <a:gd name="T33" fmla="*/ 2722400 h 461"/>
                  <a:gd name="T34" fmla="*/ 1692614 w 286"/>
                  <a:gd name="T35" fmla="*/ 2690144 h 461"/>
                  <a:gd name="T36" fmla="*/ 1607629 w 286"/>
                  <a:gd name="T37" fmla="*/ 2664339 h 461"/>
                  <a:gd name="T38" fmla="*/ 1600547 w 286"/>
                  <a:gd name="T39" fmla="*/ 2548218 h 461"/>
                  <a:gd name="T40" fmla="*/ 1593465 w 286"/>
                  <a:gd name="T41" fmla="*/ 2444999 h 461"/>
                  <a:gd name="T42" fmla="*/ 1565137 w 286"/>
                  <a:gd name="T43" fmla="*/ 2335329 h 461"/>
                  <a:gd name="T44" fmla="*/ 1529726 w 286"/>
                  <a:gd name="T45" fmla="*/ 2212756 h 461"/>
                  <a:gd name="T46" fmla="*/ 1543890 w 286"/>
                  <a:gd name="T47" fmla="*/ 2135342 h 461"/>
                  <a:gd name="T48" fmla="*/ 1565137 w 286"/>
                  <a:gd name="T49" fmla="*/ 2032123 h 461"/>
                  <a:gd name="T50" fmla="*/ 1607629 w 286"/>
                  <a:gd name="T51" fmla="*/ 1922453 h 461"/>
                  <a:gd name="T52" fmla="*/ 1664286 w 286"/>
                  <a:gd name="T53" fmla="*/ 1799880 h 461"/>
                  <a:gd name="T54" fmla="*/ 1657204 w 286"/>
                  <a:gd name="T55" fmla="*/ 1696661 h 461"/>
                  <a:gd name="T56" fmla="*/ 1664286 w 286"/>
                  <a:gd name="T57" fmla="*/ 1664406 h 461"/>
                  <a:gd name="T58" fmla="*/ 1650121 w 286"/>
                  <a:gd name="T59" fmla="*/ 1574089 h 461"/>
                  <a:gd name="T60" fmla="*/ 1621793 w 286"/>
                  <a:gd name="T61" fmla="*/ 1503126 h 461"/>
                  <a:gd name="T62" fmla="*/ 1685532 w 286"/>
                  <a:gd name="T63" fmla="*/ 1354749 h 461"/>
                  <a:gd name="T64" fmla="*/ 1763435 w 286"/>
                  <a:gd name="T65" fmla="*/ 1187018 h 461"/>
                  <a:gd name="T66" fmla="*/ 1798845 w 286"/>
                  <a:gd name="T67" fmla="*/ 1032190 h 461"/>
                  <a:gd name="T68" fmla="*/ 1869666 w 286"/>
                  <a:gd name="T69" fmla="*/ 909617 h 461"/>
                  <a:gd name="T70" fmla="*/ 1728024 w 286"/>
                  <a:gd name="T71" fmla="*/ 838654 h 461"/>
                  <a:gd name="T72" fmla="*/ 1720942 w 286"/>
                  <a:gd name="T73" fmla="*/ 754789 h 461"/>
                  <a:gd name="T74" fmla="*/ 1805927 w 286"/>
                  <a:gd name="T75" fmla="*/ 670923 h 461"/>
                  <a:gd name="T76" fmla="*/ 1834255 w 286"/>
                  <a:gd name="T77" fmla="*/ 587058 h 461"/>
                  <a:gd name="T78" fmla="*/ 1926322 w 286"/>
                  <a:gd name="T79" fmla="*/ 528997 h 461"/>
                  <a:gd name="T80" fmla="*/ 1997143 w 286"/>
                  <a:gd name="T81" fmla="*/ 438681 h 461"/>
                  <a:gd name="T82" fmla="*/ 2025471 w 286"/>
                  <a:gd name="T83" fmla="*/ 399973 h 46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6" h="461">
                    <a:moveTo>
                      <a:pt x="283" y="59"/>
                    </a:moveTo>
                    <a:cubicBezTo>
                      <a:pt x="282" y="58"/>
                      <a:pt x="281" y="57"/>
                      <a:pt x="280" y="55"/>
                    </a:cubicBezTo>
                    <a:cubicBezTo>
                      <a:pt x="279" y="54"/>
                      <a:pt x="279" y="52"/>
                      <a:pt x="279" y="50"/>
                    </a:cubicBezTo>
                    <a:cubicBezTo>
                      <a:pt x="279" y="48"/>
                      <a:pt x="279" y="46"/>
                      <a:pt x="278" y="44"/>
                    </a:cubicBezTo>
                    <a:cubicBezTo>
                      <a:pt x="276" y="40"/>
                      <a:pt x="276" y="36"/>
                      <a:pt x="276" y="32"/>
                    </a:cubicBezTo>
                    <a:cubicBezTo>
                      <a:pt x="276" y="31"/>
                      <a:pt x="276" y="29"/>
                      <a:pt x="276" y="28"/>
                    </a:cubicBezTo>
                    <a:cubicBezTo>
                      <a:pt x="277" y="24"/>
                      <a:pt x="277" y="20"/>
                      <a:pt x="274" y="15"/>
                    </a:cubicBezTo>
                    <a:cubicBezTo>
                      <a:pt x="272" y="11"/>
                      <a:pt x="267" y="7"/>
                      <a:pt x="264" y="3"/>
                    </a:cubicBezTo>
                    <a:cubicBezTo>
                      <a:pt x="263" y="3"/>
                      <a:pt x="263" y="3"/>
                      <a:pt x="263" y="3"/>
                    </a:cubicBezTo>
                    <a:cubicBezTo>
                      <a:pt x="261" y="0"/>
                      <a:pt x="261" y="0"/>
                      <a:pt x="261" y="0"/>
                    </a:cubicBezTo>
                    <a:cubicBezTo>
                      <a:pt x="0" y="250"/>
                      <a:pt x="0" y="250"/>
                      <a:pt x="0" y="250"/>
                    </a:cubicBezTo>
                    <a:cubicBezTo>
                      <a:pt x="2" y="252"/>
                      <a:pt x="2" y="252"/>
                      <a:pt x="2" y="252"/>
                    </a:cubicBezTo>
                    <a:cubicBezTo>
                      <a:pt x="2" y="253"/>
                      <a:pt x="3" y="255"/>
                      <a:pt x="4" y="257"/>
                    </a:cubicBezTo>
                    <a:cubicBezTo>
                      <a:pt x="5" y="259"/>
                      <a:pt x="7" y="262"/>
                      <a:pt x="8" y="264"/>
                    </a:cubicBezTo>
                    <a:cubicBezTo>
                      <a:pt x="11" y="268"/>
                      <a:pt x="12" y="269"/>
                      <a:pt x="18" y="271"/>
                    </a:cubicBezTo>
                    <a:cubicBezTo>
                      <a:pt x="18" y="272"/>
                      <a:pt x="18" y="272"/>
                      <a:pt x="18" y="272"/>
                    </a:cubicBezTo>
                    <a:cubicBezTo>
                      <a:pt x="24" y="274"/>
                      <a:pt x="25" y="275"/>
                      <a:pt x="25" y="275"/>
                    </a:cubicBezTo>
                    <a:cubicBezTo>
                      <a:pt x="25" y="275"/>
                      <a:pt x="24" y="275"/>
                      <a:pt x="23" y="276"/>
                    </a:cubicBezTo>
                    <a:cubicBezTo>
                      <a:pt x="22" y="276"/>
                      <a:pt x="21" y="277"/>
                      <a:pt x="20" y="278"/>
                    </a:cubicBezTo>
                    <a:cubicBezTo>
                      <a:pt x="20" y="278"/>
                      <a:pt x="19" y="279"/>
                      <a:pt x="19" y="279"/>
                    </a:cubicBezTo>
                    <a:cubicBezTo>
                      <a:pt x="17" y="281"/>
                      <a:pt x="17" y="281"/>
                      <a:pt x="17" y="281"/>
                    </a:cubicBezTo>
                    <a:cubicBezTo>
                      <a:pt x="19" y="283"/>
                      <a:pt x="19" y="283"/>
                      <a:pt x="19" y="283"/>
                    </a:cubicBezTo>
                    <a:cubicBezTo>
                      <a:pt x="42" y="306"/>
                      <a:pt x="125" y="385"/>
                      <a:pt x="247" y="459"/>
                    </a:cubicBezTo>
                    <a:cubicBezTo>
                      <a:pt x="250" y="461"/>
                      <a:pt x="250" y="461"/>
                      <a:pt x="250" y="461"/>
                    </a:cubicBezTo>
                    <a:cubicBezTo>
                      <a:pt x="251" y="457"/>
                      <a:pt x="251" y="457"/>
                      <a:pt x="251" y="457"/>
                    </a:cubicBezTo>
                    <a:cubicBezTo>
                      <a:pt x="252" y="456"/>
                      <a:pt x="252" y="456"/>
                      <a:pt x="253" y="454"/>
                    </a:cubicBezTo>
                    <a:cubicBezTo>
                      <a:pt x="253" y="451"/>
                      <a:pt x="253" y="449"/>
                      <a:pt x="252" y="447"/>
                    </a:cubicBezTo>
                    <a:cubicBezTo>
                      <a:pt x="252" y="443"/>
                      <a:pt x="251" y="440"/>
                      <a:pt x="253" y="437"/>
                    </a:cubicBezTo>
                    <a:cubicBezTo>
                      <a:pt x="253" y="436"/>
                      <a:pt x="254" y="435"/>
                      <a:pt x="255" y="434"/>
                    </a:cubicBezTo>
                    <a:cubicBezTo>
                      <a:pt x="258" y="431"/>
                      <a:pt x="260" y="428"/>
                      <a:pt x="258" y="425"/>
                    </a:cubicBezTo>
                    <a:cubicBezTo>
                      <a:pt x="256" y="423"/>
                      <a:pt x="253" y="423"/>
                      <a:pt x="252" y="423"/>
                    </a:cubicBezTo>
                    <a:cubicBezTo>
                      <a:pt x="251" y="423"/>
                      <a:pt x="251" y="423"/>
                      <a:pt x="250" y="423"/>
                    </a:cubicBezTo>
                    <a:cubicBezTo>
                      <a:pt x="249" y="423"/>
                      <a:pt x="249" y="423"/>
                      <a:pt x="248" y="423"/>
                    </a:cubicBezTo>
                    <a:cubicBezTo>
                      <a:pt x="246" y="423"/>
                      <a:pt x="244" y="422"/>
                      <a:pt x="243" y="422"/>
                    </a:cubicBezTo>
                    <a:cubicBezTo>
                      <a:pt x="242" y="421"/>
                      <a:pt x="241" y="420"/>
                      <a:pt x="241" y="419"/>
                    </a:cubicBezTo>
                    <a:cubicBezTo>
                      <a:pt x="240" y="419"/>
                      <a:pt x="240" y="418"/>
                      <a:pt x="239" y="417"/>
                    </a:cubicBezTo>
                    <a:cubicBezTo>
                      <a:pt x="237" y="416"/>
                      <a:pt x="235" y="416"/>
                      <a:pt x="233" y="415"/>
                    </a:cubicBezTo>
                    <a:cubicBezTo>
                      <a:pt x="231" y="415"/>
                      <a:pt x="229" y="415"/>
                      <a:pt x="227" y="413"/>
                    </a:cubicBezTo>
                    <a:cubicBezTo>
                      <a:pt x="224" y="411"/>
                      <a:pt x="222" y="408"/>
                      <a:pt x="223" y="403"/>
                    </a:cubicBezTo>
                    <a:cubicBezTo>
                      <a:pt x="223" y="400"/>
                      <a:pt x="224" y="398"/>
                      <a:pt x="226" y="395"/>
                    </a:cubicBezTo>
                    <a:cubicBezTo>
                      <a:pt x="227" y="393"/>
                      <a:pt x="229" y="390"/>
                      <a:pt x="228" y="385"/>
                    </a:cubicBezTo>
                    <a:cubicBezTo>
                      <a:pt x="228" y="383"/>
                      <a:pt x="227" y="381"/>
                      <a:pt x="225" y="379"/>
                    </a:cubicBezTo>
                    <a:cubicBezTo>
                      <a:pt x="224" y="377"/>
                      <a:pt x="223" y="376"/>
                      <a:pt x="222" y="374"/>
                    </a:cubicBezTo>
                    <a:cubicBezTo>
                      <a:pt x="221" y="370"/>
                      <a:pt x="221" y="366"/>
                      <a:pt x="221" y="362"/>
                    </a:cubicBezTo>
                    <a:cubicBezTo>
                      <a:pt x="221" y="357"/>
                      <a:pt x="221" y="351"/>
                      <a:pt x="219" y="346"/>
                    </a:cubicBezTo>
                    <a:cubicBezTo>
                      <a:pt x="218" y="345"/>
                      <a:pt x="217" y="344"/>
                      <a:pt x="216" y="343"/>
                    </a:cubicBezTo>
                    <a:cubicBezTo>
                      <a:pt x="214" y="341"/>
                      <a:pt x="213" y="339"/>
                      <a:pt x="215" y="335"/>
                    </a:cubicBezTo>
                    <a:cubicBezTo>
                      <a:pt x="216" y="333"/>
                      <a:pt x="217" y="332"/>
                      <a:pt x="218" y="331"/>
                    </a:cubicBezTo>
                    <a:cubicBezTo>
                      <a:pt x="220" y="328"/>
                      <a:pt x="222" y="325"/>
                      <a:pt x="221" y="320"/>
                    </a:cubicBezTo>
                    <a:cubicBezTo>
                      <a:pt x="221" y="318"/>
                      <a:pt x="221" y="317"/>
                      <a:pt x="221" y="315"/>
                    </a:cubicBezTo>
                    <a:cubicBezTo>
                      <a:pt x="220" y="311"/>
                      <a:pt x="220" y="307"/>
                      <a:pt x="222" y="304"/>
                    </a:cubicBezTo>
                    <a:cubicBezTo>
                      <a:pt x="223" y="301"/>
                      <a:pt x="225" y="299"/>
                      <a:pt x="227" y="298"/>
                    </a:cubicBezTo>
                    <a:cubicBezTo>
                      <a:pt x="230" y="295"/>
                      <a:pt x="233" y="293"/>
                      <a:pt x="234" y="289"/>
                    </a:cubicBezTo>
                    <a:cubicBezTo>
                      <a:pt x="236" y="285"/>
                      <a:pt x="235" y="282"/>
                      <a:pt x="235" y="279"/>
                    </a:cubicBezTo>
                    <a:cubicBezTo>
                      <a:pt x="235" y="279"/>
                      <a:pt x="234" y="277"/>
                      <a:pt x="234" y="277"/>
                    </a:cubicBezTo>
                    <a:cubicBezTo>
                      <a:pt x="234" y="272"/>
                      <a:pt x="234" y="267"/>
                      <a:pt x="234" y="263"/>
                    </a:cubicBezTo>
                    <a:cubicBezTo>
                      <a:pt x="235" y="261"/>
                      <a:pt x="235" y="261"/>
                      <a:pt x="235" y="261"/>
                    </a:cubicBezTo>
                    <a:cubicBezTo>
                      <a:pt x="235" y="260"/>
                      <a:pt x="235" y="259"/>
                      <a:pt x="235" y="258"/>
                    </a:cubicBezTo>
                    <a:cubicBezTo>
                      <a:pt x="236" y="253"/>
                      <a:pt x="236" y="250"/>
                      <a:pt x="235" y="247"/>
                    </a:cubicBezTo>
                    <a:cubicBezTo>
                      <a:pt x="234" y="246"/>
                      <a:pt x="233" y="245"/>
                      <a:pt x="233" y="244"/>
                    </a:cubicBezTo>
                    <a:cubicBezTo>
                      <a:pt x="231" y="241"/>
                      <a:pt x="230" y="239"/>
                      <a:pt x="229" y="235"/>
                    </a:cubicBezTo>
                    <a:cubicBezTo>
                      <a:pt x="229" y="233"/>
                      <a:pt x="229" y="233"/>
                      <a:pt x="229" y="233"/>
                    </a:cubicBezTo>
                    <a:cubicBezTo>
                      <a:pt x="229" y="225"/>
                      <a:pt x="228" y="217"/>
                      <a:pt x="236" y="212"/>
                    </a:cubicBezTo>
                    <a:cubicBezTo>
                      <a:pt x="238" y="210"/>
                      <a:pt x="238" y="210"/>
                      <a:pt x="238" y="210"/>
                    </a:cubicBezTo>
                    <a:cubicBezTo>
                      <a:pt x="244" y="206"/>
                      <a:pt x="251" y="201"/>
                      <a:pt x="254" y="195"/>
                    </a:cubicBezTo>
                    <a:cubicBezTo>
                      <a:pt x="257" y="189"/>
                      <a:pt x="253" y="187"/>
                      <a:pt x="249" y="184"/>
                    </a:cubicBezTo>
                    <a:cubicBezTo>
                      <a:pt x="247" y="182"/>
                      <a:pt x="245" y="180"/>
                      <a:pt x="243" y="178"/>
                    </a:cubicBezTo>
                    <a:cubicBezTo>
                      <a:pt x="241" y="173"/>
                      <a:pt x="246" y="167"/>
                      <a:pt x="254" y="160"/>
                    </a:cubicBezTo>
                    <a:cubicBezTo>
                      <a:pt x="258" y="157"/>
                      <a:pt x="262" y="154"/>
                      <a:pt x="263" y="151"/>
                    </a:cubicBezTo>
                    <a:cubicBezTo>
                      <a:pt x="265" y="147"/>
                      <a:pt x="265" y="144"/>
                      <a:pt x="264" y="141"/>
                    </a:cubicBezTo>
                    <a:cubicBezTo>
                      <a:pt x="263" y="138"/>
                      <a:pt x="258" y="136"/>
                      <a:pt x="254" y="135"/>
                    </a:cubicBezTo>
                    <a:cubicBezTo>
                      <a:pt x="250" y="134"/>
                      <a:pt x="246" y="132"/>
                      <a:pt x="244" y="130"/>
                    </a:cubicBezTo>
                    <a:cubicBezTo>
                      <a:pt x="241" y="128"/>
                      <a:pt x="240" y="125"/>
                      <a:pt x="240" y="123"/>
                    </a:cubicBezTo>
                    <a:cubicBezTo>
                      <a:pt x="240" y="121"/>
                      <a:pt x="241" y="118"/>
                      <a:pt x="243" y="117"/>
                    </a:cubicBezTo>
                    <a:cubicBezTo>
                      <a:pt x="244" y="116"/>
                      <a:pt x="244" y="116"/>
                      <a:pt x="244" y="116"/>
                    </a:cubicBezTo>
                    <a:cubicBezTo>
                      <a:pt x="248" y="112"/>
                      <a:pt x="252" y="109"/>
                      <a:pt x="255" y="104"/>
                    </a:cubicBezTo>
                    <a:cubicBezTo>
                      <a:pt x="256" y="102"/>
                      <a:pt x="257" y="100"/>
                      <a:pt x="257" y="98"/>
                    </a:cubicBezTo>
                    <a:cubicBezTo>
                      <a:pt x="258" y="95"/>
                      <a:pt x="258" y="93"/>
                      <a:pt x="259" y="91"/>
                    </a:cubicBezTo>
                    <a:cubicBezTo>
                      <a:pt x="261" y="88"/>
                      <a:pt x="264" y="87"/>
                      <a:pt x="267" y="85"/>
                    </a:cubicBezTo>
                    <a:cubicBezTo>
                      <a:pt x="269" y="84"/>
                      <a:pt x="271" y="83"/>
                      <a:pt x="272" y="82"/>
                    </a:cubicBezTo>
                    <a:cubicBezTo>
                      <a:pt x="275" y="80"/>
                      <a:pt x="276" y="77"/>
                      <a:pt x="278" y="73"/>
                    </a:cubicBezTo>
                    <a:cubicBezTo>
                      <a:pt x="280" y="72"/>
                      <a:pt x="281" y="70"/>
                      <a:pt x="282" y="68"/>
                    </a:cubicBezTo>
                    <a:cubicBezTo>
                      <a:pt x="283" y="67"/>
                      <a:pt x="284" y="65"/>
                      <a:pt x="285" y="64"/>
                    </a:cubicBezTo>
                    <a:cubicBezTo>
                      <a:pt x="286" y="62"/>
                      <a:pt x="286" y="62"/>
                      <a:pt x="286" y="62"/>
                    </a:cubicBezTo>
                    <a:lnTo>
                      <a:pt x="283" y="5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1" name="Freeform 50"/>
              <p:cNvSpPr>
                <a:spLocks noEditPoints="1"/>
              </p:cNvSpPr>
              <p:nvPr/>
            </p:nvSpPr>
            <p:spPr bwMode="auto">
              <a:xfrm>
                <a:off x="12680781" y="7744631"/>
                <a:ext cx="2012128" cy="2981279"/>
              </a:xfrm>
              <a:custGeom>
                <a:avLst/>
                <a:gdLst>
                  <a:gd name="T0" fmla="*/ 1990873 w 284"/>
                  <a:gd name="T1" fmla="*/ 232307 h 462"/>
                  <a:gd name="T2" fmla="*/ 991894 w 284"/>
                  <a:gd name="T3" fmla="*/ 6453 h 462"/>
                  <a:gd name="T4" fmla="*/ 970639 w 284"/>
                  <a:gd name="T5" fmla="*/ 0 h 462"/>
                  <a:gd name="T6" fmla="*/ 906875 w 284"/>
                  <a:gd name="T7" fmla="*/ 174231 h 462"/>
                  <a:gd name="T8" fmla="*/ 963554 w 284"/>
                  <a:gd name="T9" fmla="*/ 135513 h 462"/>
                  <a:gd name="T10" fmla="*/ 991894 w 284"/>
                  <a:gd name="T11" fmla="*/ 122607 h 462"/>
                  <a:gd name="T12" fmla="*/ 998979 w 284"/>
                  <a:gd name="T13" fmla="*/ 122607 h 462"/>
                  <a:gd name="T14" fmla="*/ 1027319 w 284"/>
                  <a:gd name="T15" fmla="*/ 154872 h 462"/>
                  <a:gd name="T16" fmla="*/ 1076914 w 284"/>
                  <a:gd name="T17" fmla="*/ 200043 h 462"/>
                  <a:gd name="T18" fmla="*/ 1119423 w 284"/>
                  <a:gd name="T19" fmla="*/ 206496 h 462"/>
                  <a:gd name="T20" fmla="*/ 1176103 w 284"/>
                  <a:gd name="T21" fmla="*/ 219401 h 462"/>
                  <a:gd name="T22" fmla="*/ 1169018 w 284"/>
                  <a:gd name="T23" fmla="*/ 219401 h 462"/>
                  <a:gd name="T24" fmla="*/ 1119423 w 284"/>
                  <a:gd name="T25" fmla="*/ 232307 h 462"/>
                  <a:gd name="T26" fmla="*/ 1098168 w 284"/>
                  <a:gd name="T27" fmla="*/ 232307 h 462"/>
                  <a:gd name="T28" fmla="*/ 1027319 w 284"/>
                  <a:gd name="T29" fmla="*/ 219401 h 462"/>
                  <a:gd name="T30" fmla="*/ 921045 w 284"/>
                  <a:gd name="T31" fmla="*/ 200043 h 462"/>
                  <a:gd name="T32" fmla="*/ 913960 w 284"/>
                  <a:gd name="T33" fmla="*/ 200043 h 462"/>
                  <a:gd name="T34" fmla="*/ 899790 w 284"/>
                  <a:gd name="T35" fmla="*/ 200043 h 462"/>
                  <a:gd name="T36" fmla="*/ 0 w 284"/>
                  <a:gd name="T37" fmla="*/ 2613459 h 462"/>
                  <a:gd name="T38" fmla="*/ 21255 w 284"/>
                  <a:gd name="T39" fmla="*/ 2619912 h 462"/>
                  <a:gd name="T40" fmla="*/ 899790 w 284"/>
                  <a:gd name="T41" fmla="*/ 2852219 h 462"/>
                  <a:gd name="T42" fmla="*/ 1254038 w 284"/>
                  <a:gd name="T43" fmla="*/ 2929655 h 462"/>
                  <a:gd name="T44" fmla="*/ 1303632 w 284"/>
                  <a:gd name="T45" fmla="*/ 2936108 h 462"/>
                  <a:gd name="T46" fmla="*/ 1537436 w 284"/>
                  <a:gd name="T47" fmla="*/ 2974826 h 462"/>
                  <a:gd name="T48" fmla="*/ 1558691 w 284"/>
                  <a:gd name="T49" fmla="*/ 2981279 h 462"/>
                  <a:gd name="T50" fmla="*/ 1565776 w 284"/>
                  <a:gd name="T51" fmla="*/ 2961920 h 462"/>
                  <a:gd name="T52" fmla="*/ 1891684 w 284"/>
                  <a:gd name="T53" fmla="*/ 929230 h 462"/>
                  <a:gd name="T54" fmla="*/ 1849174 w 284"/>
                  <a:gd name="T55" fmla="*/ 922777 h 462"/>
                  <a:gd name="T56" fmla="*/ 1849174 w 284"/>
                  <a:gd name="T57" fmla="*/ 935683 h 462"/>
                  <a:gd name="T58" fmla="*/ 1820834 w 284"/>
                  <a:gd name="T59" fmla="*/ 967948 h 462"/>
                  <a:gd name="T60" fmla="*/ 1806664 w 284"/>
                  <a:gd name="T61" fmla="*/ 974401 h 462"/>
                  <a:gd name="T62" fmla="*/ 1792494 w 284"/>
                  <a:gd name="T63" fmla="*/ 993760 h 462"/>
                  <a:gd name="T64" fmla="*/ 1792494 w 284"/>
                  <a:gd name="T65" fmla="*/ 955042 h 462"/>
                  <a:gd name="T66" fmla="*/ 1785409 w 284"/>
                  <a:gd name="T67" fmla="*/ 935683 h 462"/>
                  <a:gd name="T68" fmla="*/ 1785409 w 284"/>
                  <a:gd name="T69" fmla="*/ 929230 h 462"/>
                  <a:gd name="T70" fmla="*/ 1778324 w 284"/>
                  <a:gd name="T71" fmla="*/ 922777 h 462"/>
                  <a:gd name="T72" fmla="*/ 1778324 w 284"/>
                  <a:gd name="T73" fmla="*/ 916324 h 462"/>
                  <a:gd name="T74" fmla="*/ 1778324 w 284"/>
                  <a:gd name="T75" fmla="*/ 903418 h 462"/>
                  <a:gd name="T76" fmla="*/ 1771239 w 284"/>
                  <a:gd name="T77" fmla="*/ 877606 h 462"/>
                  <a:gd name="T78" fmla="*/ 1764154 w 284"/>
                  <a:gd name="T79" fmla="*/ 871153 h 462"/>
                  <a:gd name="T80" fmla="*/ 1820834 w 284"/>
                  <a:gd name="T81" fmla="*/ 806623 h 462"/>
                  <a:gd name="T82" fmla="*/ 1827919 w 284"/>
                  <a:gd name="T83" fmla="*/ 793717 h 462"/>
                  <a:gd name="T84" fmla="*/ 1842089 w 284"/>
                  <a:gd name="T85" fmla="*/ 780811 h 462"/>
                  <a:gd name="T86" fmla="*/ 1905854 w 284"/>
                  <a:gd name="T87" fmla="*/ 735640 h 462"/>
                  <a:gd name="T88" fmla="*/ 1927109 w 284"/>
                  <a:gd name="T89" fmla="*/ 729187 h 462"/>
                  <a:gd name="T90" fmla="*/ 1927109 w 284"/>
                  <a:gd name="T91" fmla="*/ 716281 h 462"/>
                  <a:gd name="T92" fmla="*/ 2012128 w 284"/>
                  <a:gd name="T93" fmla="*/ 251666 h 462"/>
                  <a:gd name="T94" fmla="*/ 2012128 w 284"/>
                  <a:gd name="T95" fmla="*/ 232307 h 462"/>
                  <a:gd name="T96" fmla="*/ 1990873 w 284"/>
                  <a:gd name="T97" fmla="*/ 232307 h 462"/>
                  <a:gd name="T98" fmla="*/ 1650795 w 284"/>
                  <a:gd name="T99" fmla="*/ 1071195 h 462"/>
                  <a:gd name="T100" fmla="*/ 1679135 w 284"/>
                  <a:gd name="T101" fmla="*/ 1032478 h 462"/>
                  <a:gd name="T102" fmla="*/ 1693305 w 284"/>
                  <a:gd name="T103" fmla="*/ 1058290 h 462"/>
                  <a:gd name="T104" fmla="*/ 1686220 w 284"/>
                  <a:gd name="T105" fmla="*/ 1064743 h 462"/>
                  <a:gd name="T106" fmla="*/ 1650795 w 284"/>
                  <a:gd name="T107" fmla="*/ 1077648 h 462"/>
                  <a:gd name="T108" fmla="*/ 1650795 w 284"/>
                  <a:gd name="T109" fmla="*/ 1077648 h 462"/>
                  <a:gd name="T110" fmla="*/ 1650795 w 284"/>
                  <a:gd name="T111" fmla="*/ 1071195 h 46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84" h="462">
                    <a:moveTo>
                      <a:pt x="281" y="36"/>
                    </a:moveTo>
                    <a:cubicBezTo>
                      <a:pt x="267" y="34"/>
                      <a:pt x="214" y="25"/>
                      <a:pt x="140" y="1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36" y="21"/>
                      <a:pt x="136" y="21"/>
                      <a:pt x="136" y="21"/>
                    </a:cubicBezTo>
                    <a:cubicBezTo>
                      <a:pt x="137" y="20"/>
                      <a:pt x="139" y="19"/>
                      <a:pt x="140" y="19"/>
                    </a:cubicBezTo>
                    <a:cubicBezTo>
                      <a:pt x="140" y="19"/>
                      <a:pt x="141" y="19"/>
                      <a:pt x="141" y="19"/>
                    </a:cubicBezTo>
                    <a:cubicBezTo>
                      <a:pt x="143" y="20"/>
                      <a:pt x="144" y="22"/>
                      <a:pt x="145" y="24"/>
                    </a:cubicBezTo>
                    <a:cubicBezTo>
                      <a:pt x="147" y="26"/>
                      <a:pt x="149" y="29"/>
                      <a:pt x="152" y="31"/>
                    </a:cubicBezTo>
                    <a:cubicBezTo>
                      <a:pt x="154" y="32"/>
                      <a:pt x="156" y="32"/>
                      <a:pt x="158" y="32"/>
                    </a:cubicBezTo>
                    <a:cubicBezTo>
                      <a:pt x="163" y="32"/>
                      <a:pt x="165" y="33"/>
                      <a:pt x="166" y="34"/>
                    </a:cubicBezTo>
                    <a:cubicBezTo>
                      <a:pt x="166" y="34"/>
                      <a:pt x="166" y="34"/>
                      <a:pt x="165" y="34"/>
                    </a:cubicBezTo>
                    <a:cubicBezTo>
                      <a:pt x="165" y="35"/>
                      <a:pt x="162" y="36"/>
                      <a:pt x="158" y="36"/>
                    </a:cubicBezTo>
                    <a:cubicBezTo>
                      <a:pt x="156" y="36"/>
                      <a:pt x="155" y="36"/>
                      <a:pt x="155" y="36"/>
                    </a:cubicBezTo>
                    <a:cubicBezTo>
                      <a:pt x="152" y="36"/>
                      <a:pt x="148" y="35"/>
                      <a:pt x="145" y="34"/>
                    </a:cubicBezTo>
                    <a:cubicBezTo>
                      <a:pt x="140" y="32"/>
                      <a:pt x="135" y="31"/>
                      <a:pt x="130" y="31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7" y="31"/>
                      <a:pt x="127" y="31"/>
                      <a:pt x="127" y="31"/>
                    </a:cubicBezTo>
                    <a:cubicBezTo>
                      <a:pt x="0" y="405"/>
                      <a:pt x="0" y="405"/>
                      <a:pt x="0" y="405"/>
                    </a:cubicBezTo>
                    <a:cubicBezTo>
                      <a:pt x="3" y="406"/>
                      <a:pt x="3" y="406"/>
                      <a:pt x="3" y="406"/>
                    </a:cubicBezTo>
                    <a:cubicBezTo>
                      <a:pt x="42" y="418"/>
                      <a:pt x="83" y="430"/>
                      <a:pt x="127" y="442"/>
                    </a:cubicBezTo>
                    <a:cubicBezTo>
                      <a:pt x="143" y="447"/>
                      <a:pt x="160" y="450"/>
                      <a:pt x="177" y="454"/>
                    </a:cubicBezTo>
                    <a:cubicBezTo>
                      <a:pt x="184" y="455"/>
                      <a:pt x="184" y="455"/>
                      <a:pt x="184" y="455"/>
                    </a:cubicBezTo>
                    <a:cubicBezTo>
                      <a:pt x="194" y="457"/>
                      <a:pt x="205" y="459"/>
                      <a:pt x="217" y="461"/>
                    </a:cubicBezTo>
                    <a:cubicBezTo>
                      <a:pt x="220" y="462"/>
                      <a:pt x="220" y="462"/>
                      <a:pt x="220" y="462"/>
                    </a:cubicBezTo>
                    <a:cubicBezTo>
                      <a:pt x="221" y="459"/>
                      <a:pt x="221" y="459"/>
                      <a:pt x="221" y="459"/>
                    </a:cubicBezTo>
                    <a:cubicBezTo>
                      <a:pt x="226" y="419"/>
                      <a:pt x="247" y="277"/>
                      <a:pt x="267" y="144"/>
                    </a:cubicBezTo>
                    <a:cubicBezTo>
                      <a:pt x="261" y="143"/>
                      <a:pt x="261" y="143"/>
                      <a:pt x="261" y="143"/>
                    </a:cubicBezTo>
                    <a:cubicBezTo>
                      <a:pt x="261" y="143"/>
                      <a:pt x="261" y="144"/>
                      <a:pt x="261" y="145"/>
                    </a:cubicBezTo>
                    <a:cubicBezTo>
                      <a:pt x="260" y="147"/>
                      <a:pt x="258" y="148"/>
                      <a:pt x="257" y="150"/>
                    </a:cubicBezTo>
                    <a:cubicBezTo>
                      <a:pt x="256" y="150"/>
                      <a:pt x="256" y="151"/>
                      <a:pt x="255" y="151"/>
                    </a:cubicBezTo>
                    <a:cubicBezTo>
                      <a:pt x="254" y="152"/>
                      <a:pt x="253" y="153"/>
                      <a:pt x="253" y="154"/>
                    </a:cubicBezTo>
                    <a:cubicBezTo>
                      <a:pt x="253" y="152"/>
                      <a:pt x="253" y="150"/>
                      <a:pt x="253" y="148"/>
                    </a:cubicBezTo>
                    <a:cubicBezTo>
                      <a:pt x="253" y="147"/>
                      <a:pt x="252" y="146"/>
                      <a:pt x="252" y="145"/>
                    </a:cubicBezTo>
                    <a:cubicBezTo>
                      <a:pt x="252" y="144"/>
                      <a:pt x="252" y="144"/>
                      <a:pt x="252" y="144"/>
                    </a:cubicBezTo>
                    <a:cubicBezTo>
                      <a:pt x="251" y="143"/>
                      <a:pt x="251" y="143"/>
                      <a:pt x="251" y="143"/>
                    </a:cubicBezTo>
                    <a:cubicBezTo>
                      <a:pt x="251" y="142"/>
                      <a:pt x="251" y="142"/>
                      <a:pt x="251" y="142"/>
                    </a:cubicBezTo>
                    <a:cubicBezTo>
                      <a:pt x="251" y="141"/>
                      <a:pt x="251" y="141"/>
                      <a:pt x="251" y="140"/>
                    </a:cubicBezTo>
                    <a:cubicBezTo>
                      <a:pt x="251" y="138"/>
                      <a:pt x="250" y="137"/>
                      <a:pt x="250" y="136"/>
                    </a:cubicBezTo>
                    <a:cubicBezTo>
                      <a:pt x="250" y="136"/>
                      <a:pt x="250" y="135"/>
                      <a:pt x="249" y="135"/>
                    </a:cubicBezTo>
                    <a:cubicBezTo>
                      <a:pt x="248" y="132"/>
                      <a:pt x="254" y="127"/>
                      <a:pt x="257" y="125"/>
                    </a:cubicBezTo>
                    <a:cubicBezTo>
                      <a:pt x="258" y="123"/>
                      <a:pt x="258" y="123"/>
                      <a:pt x="258" y="123"/>
                    </a:cubicBezTo>
                    <a:cubicBezTo>
                      <a:pt x="258" y="123"/>
                      <a:pt x="259" y="122"/>
                      <a:pt x="260" y="121"/>
                    </a:cubicBezTo>
                    <a:cubicBezTo>
                      <a:pt x="262" y="119"/>
                      <a:pt x="267" y="114"/>
                      <a:pt x="269" y="114"/>
                    </a:cubicBezTo>
                    <a:cubicBezTo>
                      <a:pt x="272" y="113"/>
                      <a:pt x="272" y="113"/>
                      <a:pt x="272" y="113"/>
                    </a:cubicBezTo>
                    <a:cubicBezTo>
                      <a:pt x="272" y="111"/>
                      <a:pt x="272" y="111"/>
                      <a:pt x="272" y="111"/>
                    </a:cubicBezTo>
                    <a:cubicBezTo>
                      <a:pt x="276" y="86"/>
                      <a:pt x="280" y="62"/>
                      <a:pt x="284" y="39"/>
                    </a:cubicBezTo>
                    <a:cubicBezTo>
                      <a:pt x="284" y="36"/>
                      <a:pt x="284" y="36"/>
                      <a:pt x="284" y="36"/>
                    </a:cubicBezTo>
                    <a:lnTo>
                      <a:pt x="281" y="36"/>
                    </a:lnTo>
                    <a:close/>
                    <a:moveTo>
                      <a:pt x="233" y="166"/>
                    </a:moveTo>
                    <a:cubicBezTo>
                      <a:pt x="233" y="164"/>
                      <a:pt x="235" y="161"/>
                      <a:pt x="237" y="160"/>
                    </a:cubicBezTo>
                    <a:cubicBezTo>
                      <a:pt x="237" y="161"/>
                      <a:pt x="237" y="163"/>
                      <a:pt x="239" y="164"/>
                    </a:cubicBezTo>
                    <a:cubicBezTo>
                      <a:pt x="238" y="164"/>
                      <a:pt x="238" y="165"/>
                      <a:pt x="238" y="165"/>
                    </a:cubicBezTo>
                    <a:cubicBezTo>
                      <a:pt x="236" y="166"/>
                      <a:pt x="235" y="167"/>
                      <a:pt x="233" y="167"/>
                    </a:cubicBezTo>
                    <a:cubicBezTo>
                      <a:pt x="233" y="167"/>
                      <a:pt x="233" y="167"/>
                      <a:pt x="233" y="167"/>
                    </a:cubicBezTo>
                    <a:cubicBezTo>
                      <a:pt x="233" y="167"/>
                      <a:pt x="233" y="167"/>
                      <a:pt x="233" y="16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2" name="Freeform 51"/>
              <p:cNvSpPr>
                <a:spLocks noEditPoints="1"/>
              </p:cNvSpPr>
              <p:nvPr/>
            </p:nvSpPr>
            <p:spPr bwMode="auto">
              <a:xfrm>
                <a:off x="9921444" y="5848557"/>
                <a:ext cx="2460454" cy="4282554"/>
              </a:xfrm>
              <a:custGeom>
                <a:avLst/>
                <a:gdLst>
                  <a:gd name="T0" fmla="*/ 1992471 w 347"/>
                  <a:gd name="T1" fmla="*/ 1160933 h 664"/>
                  <a:gd name="T2" fmla="*/ 340351 w 347"/>
                  <a:gd name="T3" fmla="*/ 238636 h 664"/>
                  <a:gd name="T4" fmla="*/ 397076 w 347"/>
                  <a:gd name="T5" fmla="*/ 386978 h 664"/>
                  <a:gd name="T6" fmla="*/ 666521 w 347"/>
                  <a:gd name="T7" fmla="*/ 393427 h 664"/>
                  <a:gd name="T8" fmla="*/ 638158 w 347"/>
                  <a:gd name="T9" fmla="*/ 554668 h 664"/>
                  <a:gd name="T10" fmla="*/ 588524 w 347"/>
                  <a:gd name="T11" fmla="*/ 1038390 h 664"/>
                  <a:gd name="T12" fmla="*/ 538889 w 347"/>
                  <a:gd name="T13" fmla="*/ 1244778 h 664"/>
                  <a:gd name="T14" fmla="*/ 560161 w 347"/>
                  <a:gd name="T15" fmla="*/ 1335073 h 664"/>
                  <a:gd name="T16" fmla="*/ 645249 w 347"/>
                  <a:gd name="T17" fmla="*/ 1515663 h 664"/>
                  <a:gd name="T18" fmla="*/ 545980 w 347"/>
                  <a:gd name="T19" fmla="*/ 1728501 h 664"/>
                  <a:gd name="T20" fmla="*/ 446711 w 347"/>
                  <a:gd name="T21" fmla="*/ 1780098 h 664"/>
                  <a:gd name="T22" fmla="*/ 397076 w 347"/>
                  <a:gd name="T23" fmla="*/ 1818796 h 664"/>
                  <a:gd name="T24" fmla="*/ 283626 w 347"/>
                  <a:gd name="T25" fmla="*/ 1889741 h 664"/>
                  <a:gd name="T26" fmla="*/ 219810 w 347"/>
                  <a:gd name="T27" fmla="*/ 1902641 h 664"/>
                  <a:gd name="T28" fmla="*/ 255263 w 347"/>
                  <a:gd name="T29" fmla="*/ 2005835 h 664"/>
                  <a:gd name="T30" fmla="*/ 198538 w 347"/>
                  <a:gd name="T31" fmla="*/ 2109029 h 664"/>
                  <a:gd name="T32" fmla="*/ 283626 w 347"/>
                  <a:gd name="T33" fmla="*/ 2173525 h 664"/>
                  <a:gd name="T34" fmla="*/ 425439 w 347"/>
                  <a:gd name="T35" fmla="*/ 2128378 h 664"/>
                  <a:gd name="T36" fmla="*/ 368714 w 347"/>
                  <a:gd name="T37" fmla="*/ 2179975 h 664"/>
                  <a:gd name="T38" fmla="*/ 219810 w 347"/>
                  <a:gd name="T39" fmla="*/ 2270270 h 664"/>
                  <a:gd name="T40" fmla="*/ 276535 w 347"/>
                  <a:gd name="T41" fmla="*/ 2354115 h 664"/>
                  <a:gd name="T42" fmla="*/ 326170 w 347"/>
                  <a:gd name="T43" fmla="*/ 2379913 h 664"/>
                  <a:gd name="T44" fmla="*/ 319079 w 347"/>
                  <a:gd name="T45" fmla="*/ 2463758 h 664"/>
                  <a:gd name="T46" fmla="*/ 290716 w 347"/>
                  <a:gd name="T47" fmla="*/ 2515356 h 664"/>
                  <a:gd name="T48" fmla="*/ 184357 w 347"/>
                  <a:gd name="T49" fmla="*/ 2612100 h 664"/>
                  <a:gd name="T50" fmla="*/ 241082 w 347"/>
                  <a:gd name="T51" fmla="*/ 2695945 h 664"/>
                  <a:gd name="T52" fmla="*/ 184357 w 347"/>
                  <a:gd name="T53" fmla="*/ 2792690 h 664"/>
                  <a:gd name="T54" fmla="*/ 269445 w 347"/>
                  <a:gd name="T55" fmla="*/ 2902333 h 664"/>
                  <a:gd name="T56" fmla="*/ 233991 w 347"/>
                  <a:gd name="T57" fmla="*/ 2928132 h 664"/>
                  <a:gd name="T58" fmla="*/ 63816 w 347"/>
                  <a:gd name="T59" fmla="*/ 2753992 h 664"/>
                  <a:gd name="T60" fmla="*/ 42544 w 347"/>
                  <a:gd name="T61" fmla="*/ 2889434 h 664"/>
                  <a:gd name="T62" fmla="*/ 56725 w 347"/>
                  <a:gd name="T63" fmla="*/ 2999078 h 664"/>
                  <a:gd name="T64" fmla="*/ 70906 w 347"/>
                  <a:gd name="T65" fmla="*/ 3089373 h 664"/>
                  <a:gd name="T66" fmla="*/ 99269 w 347"/>
                  <a:gd name="T67" fmla="*/ 3186117 h 664"/>
                  <a:gd name="T68" fmla="*/ 184357 w 347"/>
                  <a:gd name="T69" fmla="*/ 3328009 h 664"/>
                  <a:gd name="T70" fmla="*/ 212719 w 347"/>
                  <a:gd name="T71" fmla="*/ 3457001 h 664"/>
                  <a:gd name="T72" fmla="*/ 233991 w 347"/>
                  <a:gd name="T73" fmla="*/ 3476350 h 664"/>
                  <a:gd name="T74" fmla="*/ 326170 w 347"/>
                  <a:gd name="T75" fmla="*/ 3708537 h 664"/>
                  <a:gd name="T76" fmla="*/ 496345 w 347"/>
                  <a:gd name="T77" fmla="*/ 3611793 h 664"/>
                  <a:gd name="T78" fmla="*/ 418348 w 347"/>
                  <a:gd name="T79" fmla="*/ 3134520 h 664"/>
                  <a:gd name="T80" fmla="*/ 453801 w 347"/>
                  <a:gd name="T81" fmla="*/ 3140970 h 664"/>
                  <a:gd name="T82" fmla="*/ 418348 w 347"/>
                  <a:gd name="T83" fmla="*/ 3237714 h 664"/>
                  <a:gd name="T84" fmla="*/ 439620 w 347"/>
                  <a:gd name="T85" fmla="*/ 3302210 h 664"/>
                  <a:gd name="T86" fmla="*/ 496345 w 347"/>
                  <a:gd name="T87" fmla="*/ 3444102 h 664"/>
                  <a:gd name="T88" fmla="*/ 588524 w 347"/>
                  <a:gd name="T89" fmla="*/ 3515048 h 664"/>
                  <a:gd name="T90" fmla="*/ 2013743 w 347"/>
                  <a:gd name="T91" fmla="*/ 4269655 h 664"/>
                  <a:gd name="T92" fmla="*/ 2091740 w 347"/>
                  <a:gd name="T93" fmla="*/ 3863328 h 664"/>
                  <a:gd name="T94" fmla="*/ 1900293 w 347"/>
                  <a:gd name="T95" fmla="*/ 3418304 h 664"/>
                  <a:gd name="T96" fmla="*/ 1786843 w 347"/>
                  <a:gd name="T97" fmla="*/ 3121621 h 664"/>
                  <a:gd name="T98" fmla="*/ 1801024 w 347"/>
                  <a:gd name="T99" fmla="*/ 2592751 h 664"/>
                  <a:gd name="T100" fmla="*/ 2453363 w 347"/>
                  <a:gd name="T101" fmla="*/ 1418918 h 664"/>
                  <a:gd name="T102" fmla="*/ 496345 w 347"/>
                  <a:gd name="T103" fmla="*/ 3224815 h 664"/>
                  <a:gd name="T104" fmla="*/ 333260 w 347"/>
                  <a:gd name="T105" fmla="*/ 2999078 h 664"/>
                  <a:gd name="T106" fmla="*/ 319079 w 347"/>
                  <a:gd name="T107" fmla="*/ 2999078 h 66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347" h="664">
                    <a:moveTo>
                      <a:pt x="345" y="216"/>
                    </a:moveTo>
                    <a:cubicBezTo>
                      <a:pt x="324" y="205"/>
                      <a:pt x="303" y="193"/>
                      <a:pt x="282" y="181"/>
                    </a:cubicBezTo>
                    <a:cubicBezTo>
                      <a:pt x="282" y="181"/>
                      <a:pt x="282" y="181"/>
                      <a:pt x="282" y="181"/>
                    </a:cubicBezTo>
                    <a:cubicBezTo>
                      <a:pt x="282" y="181"/>
                      <a:pt x="282" y="181"/>
                      <a:pt x="282" y="181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160" y="107"/>
                      <a:pt x="75" y="27"/>
                      <a:pt x="52" y="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6" y="11"/>
                      <a:pt x="47" y="17"/>
                      <a:pt x="47" y="23"/>
                    </a:cubicBezTo>
                    <a:cubicBezTo>
                      <a:pt x="48" y="26"/>
                      <a:pt x="48" y="30"/>
                      <a:pt x="48" y="32"/>
                    </a:cubicBezTo>
                    <a:cubicBezTo>
                      <a:pt x="48" y="34"/>
                      <a:pt x="48" y="35"/>
                      <a:pt x="48" y="37"/>
                    </a:cubicBezTo>
                    <a:cubicBezTo>
                      <a:pt x="48" y="40"/>
                      <a:pt x="48" y="43"/>
                      <a:pt x="48" y="45"/>
                    </a:cubicBezTo>
                    <a:cubicBezTo>
                      <a:pt x="48" y="46"/>
                      <a:pt x="47" y="47"/>
                      <a:pt x="47" y="48"/>
                    </a:cubicBezTo>
                    <a:cubicBezTo>
                      <a:pt x="46" y="51"/>
                      <a:pt x="43" y="57"/>
                      <a:pt x="48" y="60"/>
                    </a:cubicBezTo>
                    <a:cubicBezTo>
                      <a:pt x="49" y="61"/>
                      <a:pt x="50" y="61"/>
                      <a:pt x="51" y="61"/>
                    </a:cubicBezTo>
                    <a:cubicBezTo>
                      <a:pt x="52" y="61"/>
                      <a:pt x="54" y="61"/>
                      <a:pt x="55" y="61"/>
                    </a:cubicBezTo>
                    <a:cubicBezTo>
                      <a:pt x="55" y="60"/>
                      <a:pt x="56" y="60"/>
                      <a:pt x="56" y="60"/>
                    </a:cubicBezTo>
                    <a:cubicBezTo>
                      <a:pt x="58" y="60"/>
                      <a:pt x="60" y="61"/>
                      <a:pt x="62" y="62"/>
                    </a:cubicBezTo>
                    <a:cubicBezTo>
                      <a:pt x="64" y="62"/>
                      <a:pt x="66" y="63"/>
                      <a:pt x="67" y="63"/>
                    </a:cubicBezTo>
                    <a:cubicBezTo>
                      <a:pt x="70" y="63"/>
                      <a:pt x="72" y="61"/>
                      <a:pt x="75" y="59"/>
                    </a:cubicBezTo>
                    <a:cubicBezTo>
                      <a:pt x="76" y="58"/>
                      <a:pt x="76" y="58"/>
                      <a:pt x="76" y="58"/>
                    </a:cubicBezTo>
                    <a:cubicBezTo>
                      <a:pt x="78" y="57"/>
                      <a:pt x="81" y="56"/>
                      <a:pt x="85" y="56"/>
                    </a:cubicBezTo>
                    <a:cubicBezTo>
                      <a:pt x="87" y="56"/>
                      <a:pt x="93" y="56"/>
                      <a:pt x="94" y="61"/>
                    </a:cubicBezTo>
                    <a:cubicBezTo>
                      <a:pt x="95" y="64"/>
                      <a:pt x="93" y="68"/>
                      <a:pt x="91" y="72"/>
                    </a:cubicBezTo>
                    <a:cubicBezTo>
                      <a:pt x="91" y="72"/>
                      <a:pt x="91" y="73"/>
                      <a:pt x="91" y="73"/>
                    </a:cubicBezTo>
                    <a:cubicBezTo>
                      <a:pt x="90" y="74"/>
                      <a:pt x="89" y="75"/>
                      <a:pt x="89" y="77"/>
                    </a:cubicBezTo>
                    <a:cubicBezTo>
                      <a:pt x="89" y="79"/>
                      <a:pt x="89" y="80"/>
                      <a:pt x="89" y="82"/>
                    </a:cubicBezTo>
                    <a:cubicBezTo>
                      <a:pt x="89" y="82"/>
                      <a:pt x="89" y="83"/>
                      <a:pt x="89" y="83"/>
                    </a:cubicBezTo>
                    <a:cubicBezTo>
                      <a:pt x="90" y="86"/>
                      <a:pt x="90" y="86"/>
                      <a:pt x="90" y="86"/>
                    </a:cubicBezTo>
                    <a:cubicBezTo>
                      <a:pt x="90" y="87"/>
                      <a:pt x="90" y="89"/>
                      <a:pt x="90" y="90"/>
                    </a:cubicBezTo>
                    <a:cubicBezTo>
                      <a:pt x="90" y="92"/>
                      <a:pt x="90" y="94"/>
                      <a:pt x="90" y="97"/>
                    </a:cubicBezTo>
                    <a:cubicBezTo>
                      <a:pt x="89" y="100"/>
                      <a:pt x="89" y="103"/>
                      <a:pt x="89" y="106"/>
                    </a:cubicBezTo>
                    <a:cubicBezTo>
                      <a:pt x="90" y="111"/>
                      <a:pt x="90" y="117"/>
                      <a:pt x="90" y="122"/>
                    </a:cubicBezTo>
                    <a:cubicBezTo>
                      <a:pt x="90" y="131"/>
                      <a:pt x="88" y="142"/>
                      <a:pt x="85" y="152"/>
                    </a:cubicBezTo>
                    <a:cubicBezTo>
                      <a:pt x="84" y="155"/>
                      <a:pt x="83" y="158"/>
                      <a:pt x="83" y="161"/>
                    </a:cubicBezTo>
                    <a:cubicBezTo>
                      <a:pt x="82" y="164"/>
                      <a:pt x="81" y="167"/>
                      <a:pt x="81" y="170"/>
                    </a:cubicBezTo>
                    <a:cubicBezTo>
                      <a:pt x="80" y="171"/>
                      <a:pt x="80" y="172"/>
                      <a:pt x="80" y="173"/>
                    </a:cubicBezTo>
                    <a:cubicBezTo>
                      <a:pt x="80" y="174"/>
                      <a:pt x="79" y="176"/>
                      <a:pt x="79" y="178"/>
                    </a:cubicBezTo>
                    <a:cubicBezTo>
                      <a:pt x="78" y="179"/>
                      <a:pt x="78" y="179"/>
                      <a:pt x="78" y="179"/>
                    </a:cubicBezTo>
                    <a:cubicBezTo>
                      <a:pt x="78" y="180"/>
                      <a:pt x="77" y="182"/>
                      <a:pt x="77" y="184"/>
                    </a:cubicBezTo>
                    <a:cubicBezTo>
                      <a:pt x="76" y="187"/>
                      <a:pt x="76" y="189"/>
                      <a:pt x="76" y="193"/>
                    </a:cubicBezTo>
                    <a:cubicBezTo>
                      <a:pt x="76" y="194"/>
                      <a:pt x="76" y="195"/>
                      <a:pt x="76" y="196"/>
                    </a:cubicBezTo>
                    <a:cubicBezTo>
                      <a:pt x="76" y="196"/>
                      <a:pt x="76" y="197"/>
                      <a:pt x="76" y="197"/>
                    </a:cubicBezTo>
                    <a:cubicBezTo>
                      <a:pt x="76" y="198"/>
                      <a:pt x="76" y="198"/>
                      <a:pt x="76" y="199"/>
                    </a:cubicBezTo>
                    <a:cubicBezTo>
                      <a:pt x="76" y="200"/>
                      <a:pt x="76" y="201"/>
                      <a:pt x="77" y="202"/>
                    </a:cubicBezTo>
                    <a:cubicBezTo>
                      <a:pt x="77" y="204"/>
                      <a:pt x="77" y="205"/>
                      <a:pt x="78" y="205"/>
                    </a:cubicBezTo>
                    <a:cubicBezTo>
                      <a:pt x="78" y="206"/>
                      <a:pt x="78" y="206"/>
                      <a:pt x="79" y="207"/>
                    </a:cubicBezTo>
                    <a:cubicBezTo>
                      <a:pt x="80" y="211"/>
                      <a:pt x="83" y="215"/>
                      <a:pt x="85" y="218"/>
                    </a:cubicBezTo>
                    <a:cubicBezTo>
                      <a:pt x="86" y="219"/>
                      <a:pt x="87" y="221"/>
                      <a:pt x="87" y="222"/>
                    </a:cubicBezTo>
                    <a:cubicBezTo>
                      <a:pt x="87" y="223"/>
                      <a:pt x="87" y="223"/>
                      <a:pt x="87" y="224"/>
                    </a:cubicBezTo>
                    <a:cubicBezTo>
                      <a:pt x="87" y="226"/>
                      <a:pt x="87" y="227"/>
                      <a:pt x="88" y="229"/>
                    </a:cubicBezTo>
                    <a:cubicBezTo>
                      <a:pt x="89" y="230"/>
                      <a:pt x="89" y="230"/>
                      <a:pt x="89" y="231"/>
                    </a:cubicBezTo>
                    <a:cubicBezTo>
                      <a:pt x="90" y="232"/>
                      <a:pt x="91" y="234"/>
                      <a:pt x="91" y="235"/>
                    </a:cubicBezTo>
                    <a:cubicBezTo>
                      <a:pt x="92" y="240"/>
                      <a:pt x="92" y="247"/>
                      <a:pt x="88" y="249"/>
                    </a:cubicBezTo>
                    <a:cubicBezTo>
                      <a:pt x="88" y="250"/>
                      <a:pt x="87" y="250"/>
                      <a:pt x="87" y="250"/>
                    </a:cubicBezTo>
                    <a:cubicBezTo>
                      <a:pt x="84" y="252"/>
                      <a:pt x="81" y="254"/>
                      <a:pt x="81" y="259"/>
                    </a:cubicBezTo>
                    <a:cubicBezTo>
                      <a:pt x="81" y="260"/>
                      <a:pt x="81" y="261"/>
                      <a:pt x="81" y="262"/>
                    </a:cubicBezTo>
                    <a:cubicBezTo>
                      <a:pt x="81" y="263"/>
                      <a:pt x="81" y="265"/>
                      <a:pt x="81" y="266"/>
                    </a:cubicBezTo>
                    <a:cubicBezTo>
                      <a:pt x="80" y="267"/>
                      <a:pt x="79" y="267"/>
                      <a:pt x="77" y="268"/>
                    </a:cubicBezTo>
                    <a:cubicBezTo>
                      <a:pt x="77" y="269"/>
                      <a:pt x="76" y="269"/>
                      <a:pt x="75" y="270"/>
                    </a:cubicBezTo>
                    <a:cubicBezTo>
                      <a:pt x="74" y="271"/>
                      <a:pt x="73" y="271"/>
                      <a:pt x="73" y="272"/>
                    </a:cubicBezTo>
                    <a:cubicBezTo>
                      <a:pt x="72" y="273"/>
                      <a:pt x="72" y="273"/>
                      <a:pt x="72" y="273"/>
                    </a:cubicBezTo>
                    <a:cubicBezTo>
                      <a:pt x="71" y="273"/>
                      <a:pt x="70" y="273"/>
                      <a:pt x="69" y="274"/>
                    </a:cubicBezTo>
                    <a:cubicBezTo>
                      <a:pt x="69" y="274"/>
                      <a:pt x="69" y="274"/>
                      <a:pt x="69" y="274"/>
                    </a:cubicBezTo>
                    <a:cubicBezTo>
                      <a:pt x="66" y="274"/>
                      <a:pt x="64" y="275"/>
                      <a:pt x="63" y="276"/>
                    </a:cubicBezTo>
                    <a:cubicBezTo>
                      <a:pt x="61" y="276"/>
                      <a:pt x="60" y="277"/>
                      <a:pt x="59" y="279"/>
                    </a:cubicBezTo>
                    <a:cubicBezTo>
                      <a:pt x="59" y="280"/>
                      <a:pt x="59" y="280"/>
                      <a:pt x="59" y="281"/>
                    </a:cubicBezTo>
                    <a:cubicBezTo>
                      <a:pt x="59" y="281"/>
                      <a:pt x="58" y="282"/>
                      <a:pt x="58" y="282"/>
                    </a:cubicBezTo>
                    <a:cubicBezTo>
                      <a:pt x="58" y="282"/>
                      <a:pt x="58" y="282"/>
                      <a:pt x="58" y="282"/>
                    </a:cubicBezTo>
                    <a:cubicBezTo>
                      <a:pt x="58" y="282"/>
                      <a:pt x="58" y="282"/>
                      <a:pt x="58" y="282"/>
                    </a:cubicBezTo>
                    <a:cubicBezTo>
                      <a:pt x="57" y="282"/>
                      <a:pt x="57" y="282"/>
                      <a:pt x="56" y="282"/>
                    </a:cubicBezTo>
                    <a:cubicBezTo>
                      <a:pt x="55" y="281"/>
                      <a:pt x="53" y="280"/>
                      <a:pt x="51" y="280"/>
                    </a:cubicBezTo>
                    <a:cubicBezTo>
                      <a:pt x="50" y="280"/>
                      <a:pt x="49" y="280"/>
                      <a:pt x="48" y="281"/>
                    </a:cubicBezTo>
                    <a:cubicBezTo>
                      <a:pt x="43" y="284"/>
                      <a:pt x="44" y="290"/>
                      <a:pt x="45" y="295"/>
                    </a:cubicBezTo>
                    <a:cubicBezTo>
                      <a:pt x="45" y="295"/>
                      <a:pt x="45" y="296"/>
                      <a:pt x="45" y="296"/>
                    </a:cubicBezTo>
                    <a:cubicBezTo>
                      <a:pt x="45" y="296"/>
                      <a:pt x="45" y="295"/>
                      <a:pt x="45" y="295"/>
                    </a:cubicBezTo>
                    <a:cubicBezTo>
                      <a:pt x="43" y="293"/>
                      <a:pt x="41" y="293"/>
                      <a:pt x="40" y="293"/>
                    </a:cubicBezTo>
                    <a:cubicBezTo>
                      <a:pt x="40" y="293"/>
                      <a:pt x="40" y="293"/>
                      <a:pt x="39" y="293"/>
                    </a:cubicBezTo>
                    <a:cubicBezTo>
                      <a:pt x="39" y="293"/>
                      <a:pt x="39" y="293"/>
                      <a:pt x="39" y="292"/>
                    </a:cubicBezTo>
                    <a:cubicBezTo>
                      <a:pt x="38" y="292"/>
                      <a:pt x="37" y="292"/>
                      <a:pt x="35" y="292"/>
                    </a:cubicBezTo>
                    <a:cubicBezTo>
                      <a:pt x="35" y="292"/>
                      <a:pt x="35" y="292"/>
                      <a:pt x="35" y="292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3" y="292"/>
                      <a:pt x="31" y="293"/>
                      <a:pt x="31" y="295"/>
                    </a:cubicBezTo>
                    <a:cubicBezTo>
                      <a:pt x="30" y="296"/>
                      <a:pt x="29" y="298"/>
                      <a:pt x="30" y="300"/>
                    </a:cubicBezTo>
                    <a:cubicBezTo>
                      <a:pt x="31" y="302"/>
                      <a:pt x="32" y="303"/>
                      <a:pt x="33" y="303"/>
                    </a:cubicBezTo>
                    <a:cubicBezTo>
                      <a:pt x="34" y="303"/>
                      <a:pt x="34" y="303"/>
                      <a:pt x="34" y="303"/>
                    </a:cubicBezTo>
                    <a:cubicBezTo>
                      <a:pt x="34" y="304"/>
                      <a:pt x="34" y="306"/>
                      <a:pt x="36" y="307"/>
                    </a:cubicBezTo>
                    <a:cubicBezTo>
                      <a:pt x="36" y="307"/>
                      <a:pt x="37" y="307"/>
                      <a:pt x="37" y="307"/>
                    </a:cubicBezTo>
                    <a:cubicBezTo>
                      <a:pt x="37" y="309"/>
                      <a:pt x="37" y="310"/>
                      <a:pt x="36" y="311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5" y="308"/>
                      <a:pt x="32" y="308"/>
                      <a:pt x="31" y="308"/>
                    </a:cubicBezTo>
                    <a:cubicBezTo>
                      <a:pt x="28" y="308"/>
                      <a:pt x="26" y="311"/>
                      <a:pt x="25" y="314"/>
                    </a:cubicBezTo>
                    <a:cubicBezTo>
                      <a:pt x="25" y="317"/>
                      <a:pt x="26" y="319"/>
                      <a:pt x="27" y="322"/>
                    </a:cubicBezTo>
                    <a:cubicBezTo>
                      <a:pt x="27" y="323"/>
                      <a:pt x="28" y="324"/>
                      <a:pt x="28" y="325"/>
                    </a:cubicBezTo>
                    <a:cubicBezTo>
                      <a:pt x="28" y="326"/>
                      <a:pt x="28" y="326"/>
                      <a:pt x="28" y="327"/>
                    </a:cubicBezTo>
                    <a:cubicBezTo>
                      <a:pt x="27" y="330"/>
                      <a:pt x="27" y="334"/>
                      <a:pt x="29" y="336"/>
                    </a:cubicBezTo>
                    <a:cubicBezTo>
                      <a:pt x="30" y="337"/>
                      <a:pt x="31" y="337"/>
                      <a:pt x="33" y="337"/>
                    </a:cubicBezTo>
                    <a:cubicBezTo>
                      <a:pt x="33" y="337"/>
                      <a:pt x="33" y="337"/>
                      <a:pt x="33" y="337"/>
                    </a:cubicBezTo>
                    <a:cubicBezTo>
                      <a:pt x="33" y="337"/>
                      <a:pt x="33" y="337"/>
                      <a:pt x="34" y="337"/>
                    </a:cubicBezTo>
                    <a:cubicBezTo>
                      <a:pt x="35" y="337"/>
                      <a:pt x="36" y="336"/>
                      <a:pt x="37" y="336"/>
                    </a:cubicBezTo>
                    <a:cubicBezTo>
                      <a:pt x="38" y="337"/>
                      <a:pt x="39" y="337"/>
                      <a:pt x="40" y="337"/>
                    </a:cubicBezTo>
                    <a:cubicBezTo>
                      <a:pt x="40" y="337"/>
                      <a:pt x="40" y="337"/>
                      <a:pt x="40" y="337"/>
                    </a:cubicBezTo>
                    <a:cubicBezTo>
                      <a:pt x="42" y="337"/>
                      <a:pt x="44" y="335"/>
                      <a:pt x="45" y="333"/>
                    </a:cubicBezTo>
                    <a:cubicBezTo>
                      <a:pt x="45" y="334"/>
                      <a:pt x="45" y="334"/>
                      <a:pt x="46" y="334"/>
                    </a:cubicBezTo>
                    <a:cubicBezTo>
                      <a:pt x="47" y="335"/>
                      <a:pt x="48" y="335"/>
                      <a:pt x="49" y="335"/>
                    </a:cubicBezTo>
                    <a:cubicBezTo>
                      <a:pt x="53" y="335"/>
                      <a:pt x="55" y="333"/>
                      <a:pt x="57" y="331"/>
                    </a:cubicBezTo>
                    <a:cubicBezTo>
                      <a:pt x="58" y="331"/>
                      <a:pt x="59" y="330"/>
                      <a:pt x="60" y="330"/>
                    </a:cubicBezTo>
                    <a:cubicBezTo>
                      <a:pt x="62" y="328"/>
                      <a:pt x="65" y="327"/>
                      <a:pt x="67" y="327"/>
                    </a:cubicBezTo>
                    <a:cubicBezTo>
                      <a:pt x="67" y="328"/>
                      <a:pt x="65" y="329"/>
                      <a:pt x="63" y="331"/>
                    </a:cubicBezTo>
                    <a:cubicBezTo>
                      <a:pt x="62" y="331"/>
                      <a:pt x="62" y="331"/>
                      <a:pt x="62" y="331"/>
                    </a:cubicBezTo>
                    <a:cubicBezTo>
                      <a:pt x="61" y="332"/>
                      <a:pt x="60" y="332"/>
                      <a:pt x="59" y="332"/>
                    </a:cubicBezTo>
                    <a:cubicBezTo>
                      <a:pt x="57" y="333"/>
                      <a:pt x="55" y="334"/>
                      <a:pt x="54" y="336"/>
                    </a:cubicBezTo>
                    <a:cubicBezTo>
                      <a:pt x="53" y="336"/>
                      <a:pt x="53" y="337"/>
                      <a:pt x="52" y="338"/>
                    </a:cubicBezTo>
                    <a:cubicBezTo>
                      <a:pt x="52" y="338"/>
                      <a:pt x="51" y="338"/>
                      <a:pt x="51" y="338"/>
                    </a:cubicBezTo>
                    <a:cubicBezTo>
                      <a:pt x="48" y="338"/>
                      <a:pt x="46" y="339"/>
                      <a:pt x="44" y="342"/>
                    </a:cubicBezTo>
                    <a:cubicBezTo>
                      <a:pt x="44" y="342"/>
                      <a:pt x="43" y="343"/>
                      <a:pt x="41" y="343"/>
                    </a:cubicBezTo>
                    <a:cubicBezTo>
                      <a:pt x="39" y="344"/>
                      <a:pt x="36" y="346"/>
                      <a:pt x="35" y="350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3" y="350"/>
                      <a:pt x="32" y="351"/>
                      <a:pt x="31" y="352"/>
                    </a:cubicBezTo>
                    <a:cubicBezTo>
                      <a:pt x="29" y="354"/>
                      <a:pt x="28" y="357"/>
                      <a:pt x="28" y="359"/>
                    </a:cubicBezTo>
                    <a:cubicBezTo>
                      <a:pt x="28" y="361"/>
                      <a:pt x="28" y="361"/>
                      <a:pt x="28" y="361"/>
                    </a:cubicBezTo>
                    <a:cubicBezTo>
                      <a:pt x="28" y="363"/>
                      <a:pt x="28" y="367"/>
                      <a:pt x="30" y="369"/>
                    </a:cubicBezTo>
                    <a:cubicBezTo>
                      <a:pt x="31" y="369"/>
                      <a:pt x="32" y="370"/>
                      <a:pt x="33" y="370"/>
                    </a:cubicBezTo>
                    <a:cubicBezTo>
                      <a:pt x="33" y="370"/>
                      <a:pt x="33" y="370"/>
                      <a:pt x="33" y="370"/>
                    </a:cubicBezTo>
                    <a:cubicBezTo>
                      <a:pt x="36" y="370"/>
                      <a:pt x="38" y="367"/>
                      <a:pt x="39" y="365"/>
                    </a:cubicBezTo>
                    <a:cubicBezTo>
                      <a:pt x="39" y="365"/>
                      <a:pt x="39" y="365"/>
                      <a:pt x="40" y="365"/>
                    </a:cubicBezTo>
                    <a:cubicBezTo>
                      <a:pt x="40" y="365"/>
                      <a:pt x="41" y="365"/>
                      <a:pt x="42" y="365"/>
                    </a:cubicBezTo>
                    <a:cubicBezTo>
                      <a:pt x="42" y="365"/>
                      <a:pt x="42" y="365"/>
                      <a:pt x="43" y="365"/>
                    </a:cubicBezTo>
                    <a:cubicBezTo>
                      <a:pt x="43" y="365"/>
                      <a:pt x="43" y="365"/>
                      <a:pt x="43" y="365"/>
                    </a:cubicBezTo>
                    <a:cubicBezTo>
                      <a:pt x="43" y="368"/>
                      <a:pt x="44" y="369"/>
                      <a:pt x="46" y="369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9"/>
                      <a:pt x="45" y="370"/>
                      <a:pt x="45" y="370"/>
                    </a:cubicBezTo>
                    <a:cubicBezTo>
                      <a:pt x="45" y="371"/>
                      <a:pt x="44" y="372"/>
                      <a:pt x="44" y="373"/>
                    </a:cubicBezTo>
                    <a:cubicBezTo>
                      <a:pt x="44" y="373"/>
                      <a:pt x="44" y="373"/>
                      <a:pt x="44" y="374"/>
                    </a:cubicBezTo>
                    <a:cubicBezTo>
                      <a:pt x="44" y="374"/>
                      <a:pt x="44" y="374"/>
                      <a:pt x="44" y="374"/>
                    </a:cubicBezTo>
                    <a:cubicBezTo>
                      <a:pt x="44" y="375"/>
                      <a:pt x="43" y="376"/>
                      <a:pt x="43" y="377"/>
                    </a:cubicBezTo>
                    <a:cubicBezTo>
                      <a:pt x="43" y="379"/>
                      <a:pt x="44" y="381"/>
                      <a:pt x="45" y="382"/>
                    </a:cubicBezTo>
                    <a:cubicBezTo>
                      <a:pt x="45" y="382"/>
                      <a:pt x="45" y="382"/>
                      <a:pt x="46" y="383"/>
                    </a:cubicBezTo>
                    <a:cubicBezTo>
                      <a:pt x="46" y="385"/>
                      <a:pt x="48" y="388"/>
                      <a:pt x="47" y="389"/>
                    </a:cubicBezTo>
                    <a:cubicBezTo>
                      <a:pt x="47" y="390"/>
                      <a:pt x="47" y="391"/>
                      <a:pt x="46" y="391"/>
                    </a:cubicBezTo>
                    <a:cubicBezTo>
                      <a:pt x="46" y="390"/>
                      <a:pt x="46" y="390"/>
                      <a:pt x="46" y="390"/>
                    </a:cubicBezTo>
                    <a:cubicBezTo>
                      <a:pt x="43" y="390"/>
                      <a:pt x="43" y="390"/>
                      <a:pt x="43" y="390"/>
                    </a:cubicBezTo>
                    <a:cubicBezTo>
                      <a:pt x="42" y="390"/>
                      <a:pt x="42" y="390"/>
                      <a:pt x="41" y="390"/>
                    </a:cubicBezTo>
                    <a:cubicBezTo>
                      <a:pt x="41" y="390"/>
                      <a:pt x="40" y="390"/>
                      <a:pt x="39" y="390"/>
                    </a:cubicBezTo>
                    <a:cubicBezTo>
                      <a:pt x="38" y="390"/>
                      <a:pt x="37" y="390"/>
                      <a:pt x="37" y="390"/>
                    </a:cubicBezTo>
                    <a:cubicBezTo>
                      <a:pt x="35" y="391"/>
                      <a:pt x="33" y="393"/>
                      <a:pt x="32" y="395"/>
                    </a:cubicBezTo>
                    <a:cubicBezTo>
                      <a:pt x="30" y="397"/>
                      <a:pt x="30" y="399"/>
                      <a:pt x="30" y="400"/>
                    </a:cubicBezTo>
                    <a:cubicBezTo>
                      <a:pt x="30" y="400"/>
                      <a:pt x="31" y="401"/>
                      <a:pt x="31" y="402"/>
                    </a:cubicBezTo>
                    <a:cubicBezTo>
                      <a:pt x="30" y="402"/>
                      <a:pt x="28" y="403"/>
                      <a:pt x="26" y="405"/>
                    </a:cubicBezTo>
                    <a:cubicBezTo>
                      <a:pt x="25" y="407"/>
                      <a:pt x="25" y="408"/>
                      <a:pt x="25" y="409"/>
                    </a:cubicBezTo>
                    <a:cubicBezTo>
                      <a:pt x="25" y="410"/>
                      <a:pt x="25" y="410"/>
                      <a:pt x="25" y="410"/>
                    </a:cubicBezTo>
                    <a:cubicBezTo>
                      <a:pt x="25" y="412"/>
                      <a:pt x="25" y="414"/>
                      <a:pt x="26" y="417"/>
                    </a:cubicBezTo>
                    <a:cubicBezTo>
                      <a:pt x="27" y="418"/>
                      <a:pt x="29" y="419"/>
                      <a:pt x="31" y="419"/>
                    </a:cubicBezTo>
                    <a:cubicBezTo>
                      <a:pt x="31" y="419"/>
                      <a:pt x="32" y="419"/>
                      <a:pt x="32" y="418"/>
                    </a:cubicBezTo>
                    <a:cubicBezTo>
                      <a:pt x="33" y="418"/>
                      <a:pt x="33" y="418"/>
                      <a:pt x="34" y="418"/>
                    </a:cubicBezTo>
                    <a:cubicBezTo>
                      <a:pt x="34" y="419"/>
                      <a:pt x="33" y="419"/>
                      <a:pt x="31" y="420"/>
                    </a:cubicBezTo>
                    <a:cubicBezTo>
                      <a:pt x="30" y="420"/>
                      <a:pt x="30" y="420"/>
                      <a:pt x="30" y="420"/>
                    </a:cubicBezTo>
                    <a:cubicBezTo>
                      <a:pt x="29" y="421"/>
                      <a:pt x="27" y="421"/>
                      <a:pt x="26" y="423"/>
                    </a:cubicBezTo>
                    <a:cubicBezTo>
                      <a:pt x="23" y="426"/>
                      <a:pt x="25" y="429"/>
                      <a:pt x="26" y="431"/>
                    </a:cubicBezTo>
                    <a:cubicBezTo>
                      <a:pt x="26" y="431"/>
                      <a:pt x="27" y="432"/>
                      <a:pt x="27" y="432"/>
                    </a:cubicBezTo>
                    <a:cubicBezTo>
                      <a:pt x="27" y="432"/>
                      <a:pt x="27" y="432"/>
                      <a:pt x="26" y="433"/>
                    </a:cubicBezTo>
                    <a:cubicBezTo>
                      <a:pt x="26" y="433"/>
                      <a:pt x="25" y="435"/>
                      <a:pt x="25" y="437"/>
                    </a:cubicBezTo>
                    <a:cubicBezTo>
                      <a:pt x="26" y="439"/>
                      <a:pt x="27" y="440"/>
                      <a:pt x="27" y="442"/>
                    </a:cubicBezTo>
                    <a:cubicBezTo>
                      <a:pt x="28" y="443"/>
                      <a:pt x="28" y="443"/>
                      <a:pt x="28" y="443"/>
                    </a:cubicBezTo>
                    <a:cubicBezTo>
                      <a:pt x="29" y="445"/>
                      <a:pt x="32" y="446"/>
                      <a:pt x="34" y="447"/>
                    </a:cubicBezTo>
                    <a:cubicBezTo>
                      <a:pt x="35" y="447"/>
                      <a:pt x="35" y="447"/>
                      <a:pt x="35" y="447"/>
                    </a:cubicBezTo>
                    <a:cubicBezTo>
                      <a:pt x="36" y="448"/>
                      <a:pt x="37" y="449"/>
                      <a:pt x="38" y="450"/>
                    </a:cubicBezTo>
                    <a:cubicBezTo>
                      <a:pt x="39" y="451"/>
                      <a:pt x="40" y="452"/>
                      <a:pt x="42" y="453"/>
                    </a:cubicBezTo>
                    <a:cubicBezTo>
                      <a:pt x="43" y="453"/>
                      <a:pt x="44" y="453"/>
                      <a:pt x="45" y="454"/>
                    </a:cubicBezTo>
                    <a:cubicBezTo>
                      <a:pt x="43" y="454"/>
                      <a:pt x="40" y="455"/>
                      <a:pt x="39" y="459"/>
                    </a:cubicBezTo>
                    <a:cubicBezTo>
                      <a:pt x="39" y="460"/>
                      <a:pt x="39" y="460"/>
                      <a:pt x="39" y="460"/>
                    </a:cubicBezTo>
                    <a:cubicBezTo>
                      <a:pt x="39" y="460"/>
                      <a:pt x="39" y="460"/>
                      <a:pt x="39" y="460"/>
                    </a:cubicBezTo>
                    <a:cubicBezTo>
                      <a:pt x="37" y="458"/>
                      <a:pt x="35" y="456"/>
                      <a:pt x="33" y="454"/>
                    </a:cubicBezTo>
                    <a:cubicBezTo>
                      <a:pt x="32" y="452"/>
                      <a:pt x="31" y="450"/>
                      <a:pt x="30" y="448"/>
                    </a:cubicBezTo>
                    <a:cubicBezTo>
                      <a:pt x="30" y="446"/>
                      <a:pt x="29" y="444"/>
                      <a:pt x="27" y="442"/>
                    </a:cubicBezTo>
                    <a:cubicBezTo>
                      <a:pt x="27" y="441"/>
                      <a:pt x="27" y="441"/>
                      <a:pt x="26" y="440"/>
                    </a:cubicBezTo>
                    <a:cubicBezTo>
                      <a:pt x="25" y="437"/>
                      <a:pt x="22" y="434"/>
                      <a:pt x="19" y="432"/>
                    </a:cubicBezTo>
                    <a:cubicBezTo>
                      <a:pt x="19" y="432"/>
                      <a:pt x="18" y="431"/>
                      <a:pt x="18" y="431"/>
                    </a:cubicBezTo>
                    <a:cubicBezTo>
                      <a:pt x="15" y="429"/>
                      <a:pt x="13" y="427"/>
                      <a:pt x="9" y="427"/>
                    </a:cubicBezTo>
                    <a:cubicBezTo>
                      <a:pt x="8" y="427"/>
                      <a:pt x="8" y="427"/>
                      <a:pt x="7" y="427"/>
                    </a:cubicBezTo>
                    <a:cubicBezTo>
                      <a:pt x="6" y="428"/>
                      <a:pt x="4" y="429"/>
                      <a:pt x="2" y="431"/>
                    </a:cubicBezTo>
                    <a:cubicBezTo>
                      <a:pt x="0" y="436"/>
                      <a:pt x="1" y="442"/>
                      <a:pt x="2" y="445"/>
                    </a:cubicBezTo>
                    <a:cubicBezTo>
                      <a:pt x="3" y="446"/>
                      <a:pt x="4" y="447"/>
                      <a:pt x="5" y="448"/>
                    </a:cubicBezTo>
                    <a:cubicBezTo>
                      <a:pt x="5" y="448"/>
                      <a:pt x="6" y="448"/>
                      <a:pt x="6" y="448"/>
                    </a:cubicBezTo>
                    <a:cubicBezTo>
                      <a:pt x="6" y="448"/>
                      <a:pt x="6" y="448"/>
                      <a:pt x="6" y="448"/>
                    </a:cubicBezTo>
                    <a:cubicBezTo>
                      <a:pt x="6" y="448"/>
                      <a:pt x="5" y="450"/>
                      <a:pt x="4" y="450"/>
                    </a:cubicBezTo>
                    <a:cubicBezTo>
                      <a:pt x="4" y="452"/>
                      <a:pt x="3" y="453"/>
                      <a:pt x="2" y="454"/>
                    </a:cubicBezTo>
                    <a:cubicBezTo>
                      <a:pt x="2" y="454"/>
                      <a:pt x="2" y="454"/>
                      <a:pt x="2" y="454"/>
                    </a:cubicBezTo>
                    <a:cubicBezTo>
                      <a:pt x="2" y="457"/>
                      <a:pt x="0" y="460"/>
                      <a:pt x="3" y="463"/>
                    </a:cubicBezTo>
                    <a:cubicBezTo>
                      <a:pt x="3" y="464"/>
                      <a:pt x="5" y="465"/>
                      <a:pt x="7" y="465"/>
                    </a:cubicBezTo>
                    <a:cubicBezTo>
                      <a:pt x="7" y="465"/>
                      <a:pt x="8" y="465"/>
                      <a:pt x="8" y="465"/>
                    </a:cubicBezTo>
                    <a:cubicBezTo>
                      <a:pt x="8" y="465"/>
                      <a:pt x="8" y="465"/>
                      <a:pt x="8" y="465"/>
                    </a:cubicBezTo>
                    <a:cubicBezTo>
                      <a:pt x="8" y="465"/>
                      <a:pt x="8" y="465"/>
                      <a:pt x="9" y="466"/>
                    </a:cubicBezTo>
                    <a:cubicBezTo>
                      <a:pt x="9" y="467"/>
                      <a:pt x="10" y="467"/>
                      <a:pt x="10" y="468"/>
                    </a:cubicBezTo>
                    <a:cubicBezTo>
                      <a:pt x="10" y="469"/>
                      <a:pt x="11" y="469"/>
                      <a:pt x="11" y="470"/>
                    </a:cubicBezTo>
                    <a:cubicBezTo>
                      <a:pt x="11" y="471"/>
                      <a:pt x="11" y="471"/>
                      <a:pt x="10" y="472"/>
                    </a:cubicBezTo>
                    <a:cubicBezTo>
                      <a:pt x="8" y="474"/>
                      <a:pt x="8" y="477"/>
                      <a:pt x="10" y="479"/>
                    </a:cubicBezTo>
                    <a:cubicBezTo>
                      <a:pt x="10" y="480"/>
                      <a:pt x="11" y="480"/>
                      <a:pt x="12" y="481"/>
                    </a:cubicBezTo>
                    <a:cubicBezTo>
                      <a:pt x="12" y="481"/>
                      <a:pt x="12" y="482"/>
                      <a:pt x="12" y="482"/>
                    </a:cubicBezTo>
                    <a:cubicBezTo>
                      <a:pt x="12" y="482"/>
                      <a:pt x="12" y="482"/>
                      <a:pt x="12" y="482"/>
                    </a:cubicBezTo>
                    <a:cubicBezTo>
                      <a:pt x="12" y="482"/>
                      <a:pt x="12" y="483"/>
                      <a:pt x="11" y="483"/>
                    </a:cubicBezTo>
                    <a:cubicBezTo>
                      <a:pt x="10" y="485"/>
                      <a:pt x="8" y="488"/>
                      <a:pt x="10" y="491"/>
                    </a:cubicBezTo>
                    <a:cubicBezTo>
                      <a:pt x="11" y="492"/>
                      <a:pt x="12" y="493"/>
                      <a:pt x="14" y="494"/>
                    </a:cubicBezTo>
                    <a:cubicBezTo>
                      <a:pt x="12" y="496"/>
                      <a:pt x="12" y="500"/>
                      <a:pt x="13" y="501"/>
                    </a:cubicBezTo>
                    <a:cubicBezTo>
                      <a:pt x="14" y="505"/>
                      <a:pt x="17" y="507"/>
                      <a:pt x="20" y="509"/>
                    </a:cubicBezTo>
                    <a:cubicBezTo>
                      <a:pt x="21" y="510"/>
                      <a:pt x="21" y="510"/>
                      <a:pt x="21" y="510"/>
                    </a:cubicBezTo>
                    <a:cubicBezTo>
                      <a:pt x="22" y="511"/>
                      <a:pt x="23" y="511"/>
                      <a:pt x="24" y="513"/>
                    </a:cubicBezTo>
                    <a:cubicBezTo>
                      <a:pt x="24" y="513"/>
                      <a:pt x="25" y="514"/>
                      <a:pt x="25" y="515"/>
                    </a:cubicBezTo>
                    <a:cubicBezTo>
                      <a:pt x="26" y="515"/>
                      <a:pt x="26" y="516"/>
                      <a:pt x="26" y="516"/>
                    </a:cubicBezTo>
                    <a:cubicBezTo>
                      <a:pt x="27" y="516"/>
                      <a:pt x="26" y="517"/>
                      <a:pt x="26" y="518"/>
                    </a:cubicBezTo>
                    <a:cubicBezTo>
                      <a:pt x="25" y="519"/>
                      <a:pt x="25" y="519"/>
                      <a:pt x="24" y="520"/>
                    </a:cubicBezTo>
                    <a:cubicBezTo>
                      <a:pt x="24" y="521"/>
                      <a:pt x="24" y="521"/>
                      <a:pt x="24" y="522"/>
                    </a:cubicBezTo>
                    <a:cubicBezTo>
                      <a:pt x="23" y="523"/>
                      <a:pt x="22" y="525"/>
                      <a:pt x="22" y="527"/>
                    </a:cubicBezTo>
                    <a:cubicBezTo>
                      <a:pt x="22" y="530"/>
                      <a:pt x="25" y="533"/>
                      <a:pt x="27" y="535"/>
                    </a:cubicBezTo>
                    <a:cubicBezTo>
                      <a:pt x="28" y="535"/>
                      <a:pt x="29" y="535"/>
                      <a:pt x="30" y="536"/>
                    </a:cubicBezTo>
                    <a:cubicBezTo>
                      <a:pt x="31" y="536"/>
                      <a:pt x="31" y="536"/>
                      <a:pt x="31" y="536"/>
                    </a:cubicBezTo>
                    <a:cubicBezTo>
                      <a:pt x="31" y="536"/>
                      <a:pt x="32" y="536"/>
                      <a:pt x="32" y="536"/>
                    </a:cubicBezTo>
                    <a:cubicBezTo>
                      <a:pt x="33" y="537"/>
                      <a:pt x="33" y="537"/>
                      <a:pt x="34" y="537"/>
                    </a:cubicBezTo>
                    <a:cubicBezTo>
                      <a:pt x="35" y="537"/>
                      <a:pt x="36" y="538"/>
                      <a:pt x="36" y="538"/>
                    </a:cubicBezTo>
                    <a:cubicBezTo>
                      <a:pt x="37" y="538"/>
                      <a:pt x="37" y="538"/>
                      <a:pt x="37" y="538"/>
                    </a:cubicBezTo>
                    <a:cubicBezTo>
                      <a:pt x="36" y="538"/>
                      <a:pt x="35" y="538"/>
                      <a:pt x="33" y="539"/>
                    </a:cubicBezTo>
                    <a:cubicBezTo>
                      <a:pt x="33" y="539"/>
                      <a:pt x="33" y="539"/>
                      <a:pt x="33" y="539"/>
                    </a:cubicBezTo>
                    <a:cubicBezTo>
                      <a:pt x="31" y="540"/>
                      <a:pt x="28" y="541"/>
                      <a:pt x="29" y="546"/>
                    </a:cubicBezTo>
                    <a:cubicBezTo>
                      <a:pt x="29" y="547"/>
                      <a:pt x="30" y="548"/>
                      <a:pt x="31" y="549"/>
                    </a:cubicBezTo>
                    <a:cubicBezTo>
                      <a:pt x="31" y="550"/>
                      <a:pt x="32" y="550"/>
                      <a:pt x="33" y="550"/>
                    </a:cubicBezTo>
                    <a:cubicBezTo>
                      <a:pt x="34" y="559"/>
                      <a:pt x="39" y="566"/>
                      <a:pt x="44" y="572"/>
                    </a:cubicBezTo>
                    <a:cubicBezTo>
                      <a:pt x="46" y="575"/>
                      <a:pt x="46" y="575"/>
                      <a:pt x="46" y="575"/>
                    </a:cubicBezTo>
                    <a:cubicBezTo>
                      <a:pt x="49" y="579"/>
                      <a:pt x="54" y="583"/>
                      <a:pt x="61" y="583"/>
                    </a:cubicBezTo>
                    <a:cubicBezTo>
                      <a:pt x="61" y="583"/>
                      <a:pt x="62" y="583"/>
                      <a:pt x="62" y="583"/>
                    </a:cubicBezTo>
                    <a:cubicBezTo>
                      <a:pt x="65" y="583"/>
                      <a:pt x="67" y="582"/>
                      <a:pt x="69" y="580"/>
                    </a:cubicBezTo>
                    <a:cubicBezTo>
                      <a:pt x="72" y="575"/>
                      <a:pt x="71" y="570"/>
                      <a:pt x="71" y="565"/>
                    </a:cubicBezTo>
                    <a:cubicBezTo>
                      <a:pt x="71" y="564"/>
                      <a:pt x="71" y="564"/>
                      <a:pt x="71" y="564"/>
                    </a:cubicBezTo>
                    <a:cubicBezTo>
                      <a:pt x="70" y="560"/>
                      <a:pt x="70" y="560"/>
                      <a:pt x="70" y="560"/>
                    </a:cubicBezTo>
                    <a:cubicBezTo>
                      <a:pt x="69" y="551"/>
                      <a:pt x="68" y="542"/>
                      <a:pt x="63" y="533"/>
                    </a:cubicBezTo>
                    <a:cubicBezTo>
                      <a:pt x="58" y="523"/>
                      <a:pt x="58" y="517"/>
                      <a:pt x="58" y="506"/>
                    </a:cubicBezTo>
                    <a:cubicBezTo>
                      <a:pt x="58" y="504"/>
                      <a:pt x="58" y="502"/>
                      <a:pt x="58" y="501"/>
                    </a:cubicBezTo>
                    <a:cubicBezTo>
                      <a:pt x="58" y="498"/>
                      <a:pt x="58" y="496"/>
                      <a:pt x="58" y="495"/>
                    </a:cubicBezTo>
                    <a:cubicBezTo>
                      <a:pt x="59" y="493"/>
                      <a:pt x="59" y="493"/>
                      <a:pt x="59" y="493"/>
                    </a:cubicBezTo>
                    <a:cubicBezTo>
                      <a:pt x="59" y="491"/>
                      <a:pt x="59" y="489"/>
                      <a:pt x="59" y="486"/>
                    </a:cubicBezTo>
                    <a:cubicBezTo>
                      <a:pt x="59" y="484"/>
                      <a:pt x="57" y="482"/>
                      <a:pt x="56" y="481"/>
                    </a:cubicBezTo>
                    <a:cubicBezTo>
                      <a:pt x="56" y="481"/>
                      <a:pt x="56" y="481"/>
                      <a:pt x="56" y="480"/>
                    </a:cubicBezTo>
                    <a:cubicBezTo>
                      <a:pt x="57" y="481"/>
                      <a:pt x="58" y="481"/>
                      <a:pt x="59" y="481"/>
                    </a:cubicBezTo>
                    <a:cubicBezTo>
                      <a:pt x="59" y="481"/>
                      <a:pt x="60" y="481"/>
                      <a:pt x="60" y="481"/>
                    </a:cubicBezTo>
                    <a:cubicBezTo>
                      <a:pt x="61" y="481"/>
                      <a:pt x="61" y="481"/>
                      <a:pt x="62" y="481"/>
                    </a:cubicBezTo>
                    <a:cubicBezTo>
                      <a:pt x="62" y="483"/>
                      <a:pt x="63" y="485"/>
                      <a:pt x="64" y="487"/>
                    </a:cubicBezTo>
                    <a:cubicBezTo>
                      <a:pt x="64" y="487"/>
                      <a:pt x="64" y="487"/>
                      <a:pt x="64" y="487"/>
                    </a:cubicBezTo>
                    <a:cubicBezTo>
                      <a:pt x="62" y="487"/>
                      <a:pt x="61" y="488"/>
                      <a:pt x="60" y="489"/>
                    </a:cubicBezTo>
                    <a:cubicBezTo>
                      <a:pt x="58" y="491"/>
                      <a:pt x="59" y="493"/>
                      <a:pt x="60" y="494"/>
                    </a:cubicBezTo>
                    <a:cubicBezTo>
                      <a:pt x="60" y="495"/>
                      <a:pt x="60" y="495"/>
                      <a:pt x="60" y="495"/>
                    </a:cubicBezTo>
                    <a:cubicBezTo>
                      <a:pt x="60" y="496"/>
                      <a:pt x="60" y="496"/>
                      <a:pt x="60" y="497"/>
                    </a:cubicBezTo>
                    <a:cubicBezTo>
                      <a:pt x="59" y="498"/>
                      <a:pt x="58" y="500"/>
                      <a:pt x="59" y="502"/>
                    </a:cubicBezTo>
                    <a:cubicBezTo>
                      <a:pt x="59" y="504"/>
                      <a:pt x="60" y="504"/>
                      <a:pt x="62" y="505"/>
                    </a:cubicBezTo>
                    <a:cubicBezTo>
                      <a:pt x="62" y="505"/>
                      <a:pt x="62" y="505"/>
                      <a:pt x="63" y="505"/>
                    </a:cubicBezTo>
                    <a:cubicBezTo>
                      <a:pt x="63" y="505"/>
                      <a:pt x="63" y="505"/>
                      <a:pt x="63" y="505"/>
                    </a:cubicBezTo>
                    <a:cubicBezTo>
                      <a:pt x="62" y="507"/>
                      <a:pt x="62" y="509"/>
                      <a:pt x="62" y="510"/>
                    </a:cubicBezTo>
                    <a:cubicBezTo>
                      <a:pt x="62" y="511"/>
                      <a:pt x="62" y="511"/>
                      <a:pt x="62" y="512"/>
                    </a:cubicBezTo>
                    <a:cubicBezTo>
                      <a:pt x="62" y="512"/>
                      <a:pt x="62" y="512"/>
                      <a:pt x="62" y="512"/>
                    </a:cubicBezTo>
                    <a:cubicBezTo>
                      <a:pt x="62" y="515"/>
                      <a:pt x="62" y="516"/>
                      <a:pt x="64" y="519"/>
                    </a:cubicBezTo>
                    <a:cubicBezTo>
                      <a:pt x="64" y="519"/>
                      <a:pt x="64" y="519"/>
                      <a:pt x="64" y="520"/>
                    </a:cubicBezTo>
                    <a:cubicBezTo>
                      <a:pt x="65" y="521"/>
                      <a:pt x="65" y="522"/>
                      <a:pt x="66" y="522"/>
                    </a:cubicBezTo>
                    <a:cubicBezTo>
                      <a:pt x="68" y="524"/>
                      <a:pt x="70" y="524"/>
                      <a:pt x="71" y="524"/>
                    </a:cubicBezTo>
                    <a:cubicBezTo>
                      <a:pt x="71" y="524"/>
                      <a:pt x="71" y="524"/>
                      <a:pt x="72" y="524"/>
                    </a:cubicBezTo>
                    <a:cubicBezTo>
                      <a:pt x="70" y="526"/>
                      <a:pt x="69" y="530"/>
                      <a:pt x="70" y="534"/>
                    </a:cubicBezTo>
                    <a:cubicBezTo>
                      <a:pt x="71" y="536"/>
                      <a:pt x="72" y="537"/>
                      <a:pt x="73" y="538"/>
                    </a:cubicBezTo>
                    <a:cubicBezTo>
                      <a:pt x="74" y="539"/>
                      <a:pt x="74" y="539"/>
                      <a:pt x="74" y="539"/>
                    </a:cubicBezTo>
                    <a:cubicBezTo>
                      <a:pt x="74" y="539"/>
                      <a:pt x="74" y="540"/>
                      <a:pt x="75" y="540"/>
                    </a:cubicBezTo>
                    <a:cubicBezTo>
                      <a:pt x="75" y="541"/>
                      <a:pt x="76" y="542"/>
                      <a:pt x="77" y="543"/>
                    </a:cubicBezTo>
                    <a:cubicBezTo>
                      <a:pt x="77" y="543"/>
                      <a:pt x="80" y="545"/>
                      <a:pt x="82" y="545"/>
                    </a:cubicBezTo>
                    <a:cubicBezTo>
                      <a:pt x="83" y="545"/>
                      <a:pt x="83" y="545"/>
                      <a:pt x="83" y="545"/>
                    </a:cubicBezTo>
                    <a:cubicBezTo>
                      <a:pt x="83" y="545"/>
                      <a:pt x="83" y="546"/>
                      <a:pt x="83" y="546"/>
                    </a:cubicBezTo>
                    <a:cubicBezTo>
                      <a:pt x="82" y="549"/>
                      <a:pt x="82" y="551"/>
                      <a:pt x="82" y="553"/>
                    </a:cubicBezTo>
                    <a:cubicBezTo>
                      <a:pt x="82" y="556"/>
                      <a:pt x="82" y="556"/>
                      <a:pt x="82" y="556"/>
                    </a:cubicBezTo>
                    <a:cubicBezTo>
                      <a:pt x="83" y="559"/>
                      <a:pt x="83" y="559"/>
                      <a:pt x="83" y="559"/>
                    </a:cubicBezTo>
                    <a:cubicBezTo>
                      <a:pt x="84" y="559"/>
                      <a:pt x="84" y="559"/>
                      <a:pt x="84" y="559"/>
                    </a:cubicBezTo>
                    <a:cubicBezTo>
                      <a:pt x="85" y="561"/>
                      <a:pt x="125" y="602"/>
                      <a:pt x="284" y="662"/>
                    </a:cubicBezTo>
                    <a:cubicBezTo>
                      <a:pt x="290" y="664"/>
                      <a:pt x="290" y="664"/>
                      <a:pt x="290" y="664"/>
                    </a:cubicBezTo>
                    <a:cubicBezTo>
                      <a:pt x="288" y="658"/>
                      <a:pt x="288" y="658"/>
                      <a:pt x="288" y="658"/>
                    </a:cubicBezTo>
                    <a:cubicBezTo>
                      <a:pt x="288" y="657"/>
                      <a:pt x="287" y="656"/>
                      <a:pt x="287" y="655"/>
                    </a:cubicBezTo>
                    <a:cubicBezTo>
                      <a:pt x="285" y="645"/>
                      <a:pt x="287" y="638"/>
                      <a:pt x="290" y="629"/>
                    </a:cubicBezTo>
                    <a:cubicBezTo>
                      <a:pt x="291" y="627"/>
                      <a:pt x="292" y="625"/>
                      <a:pt x="292" y="623"/>
                    </a:cubicBezTo>
                    <a:cubicBezTo>
                      <a:pt x="294" y="616"/>
                      <a:pt x="298" y="606"/>
                      <a:pt x="295" y="599"/>
                    </a:cubicBezTo>
                    <a:cubicBezTo>
                      <a:pt x="293" y="595"/>
                      <a:pt x="292" y="593"/>
                      <a:pt x="290" y="590"/>
                    </a:cubicBezTo>
                    <a:cubicBezTo>
                      <a:pt x="287" y="586"/>
                      <a:pt x="285" y="582"/>
                      <a:pt x="284" y="576"/>
                    </a:cubicBezTo>
                    <a:cubicBezTo>
                      <a:pt x="284" y="574"/>
                      <a:pt x="283" y="573"/>
                      <a:pt x="283" y="571"/>
                    </a:cubicBezTo>
                    <a:cubicBezTo>
                      <a:pt x="282" y="564"/>
                      <a:pt x="280" y="556"/>
                      <a:pt x="277" y="551"/>
                    </a:cubicBezTo>
                    <a:cubicBezTo>
                      <a:pt x="275" y="547"/>
                      <a:pt x="273" y="545"/>
                      <a:pt x="272" y="543"/>
                    </a:cubicBezTo>
                    <a:cubicBezTo>
                      <a:pt x="269" y="540"/>
                      <a:pt x="267" y="538"/>
                      <a:pt x="268" y="530"/>
                    </a:cubicBezTo>
                    <a:cubicBezTo>
                      <a:pt x="268" y="528"/>
                      <a:pt x="268" y="528"/>
                      <a:pt x="268" y="528"/>
                    </a:cubicBezTo>
                    <a:cubicBezTo>
                      <a:pt x="268" y="520"/>
                      <a:pt x="269" y="509"/>
                      <a:pt x="262" y="505"/>
                    </a:cubicBezTo>
                    <a:cubicBezTo>
                      <a:pt x="260" y="504"/>
                      <a:pt x="259" y="503"/>
                      <a:pt x="258" y="503"/>
                    </a:cubicBezTo>
                    <a:cubicBezTo>
                      <a:pt x="255" y="503"/>
                      <a:pt x="254" y="503"/>
                      <a:pt x="253" y="498"/>
                    </a:cubicBezTo>
                    <a:cubicBezTo>
                      <a:pt x="253" y="495"/>
                      <a:pt x="253" y="493"/>
                      <a:pt x="253" y="490"/>
                    </a:cubicBezTo>
                    <a:cubicBezTo>
                      <a:pt x="253" y="488"/>
                      <a:pt x="253" y="486"/>
                      <a:pt x="252" y="484"/>
                    </a:cubicBezTo>
                    <a:cubicBezTo>
                      <a:pt x="252" y="481"/>
                      <a:pt x="252" y="481"/>
                      <a:pt x="252" y="481"/>
                    </a:cubicBezTo>
                    <a:cubicBezTo>
                      <a:pt x="251" y="473"/>
                      <a:pt x="250" y="464"/>
                      <a:pt x="244" y="460"/>
                    </a:cubicBezTo>
                    <a:cubicBezTo>
                      <a:pt x="242" y="458"/>
                      <a:pt x="241" y="458"/>
                      <a:pt x="240" y="457"/>
                    </a:cubicBezTo>
                    <a:cubicBezTo>
                      <a:pt x="238" y="456"/>
                      <a:pt x="236" y="456"/>
                      <a:pt x="235" y="453"/>
                    </a:cubicBezTo>
                    <a:cubicBezTo>
                      <a:pt x="230" y="444"/>
                      <a:pt x="240" y="425"/>
                      <a:pt x="250" y="408"/>
                    </a:cubicBezTo>
                    <a:cubicBezTo>
                      <a:pt x="252" y="406"/>
                      <a:pt x="253" y="404"/>
                      <a:pt x="254" y="402"/>
                    </a:cubicBezTo>
                    <a:cubicBezTo>
                      <a:pt x="267" y="378"/>
                      <a:pt x="280" y="353"/>
                      <a:pt x="291" y="329"/>
                    </a:cubicBezTo>
                    <a:cubicBezTo>
                      <a:pt x="292" y="328"/>
                      <a:pt x="292" y="328"/>
                      <a:pt x="292" y="328"/>
                    </a:cubicBezTo>
                    <a:cubicBezTo>
                      <a:pt x="299" y="313"/>
                      <a:pt x="306" y="300"/>
                      <a:pt x="312" y="287"/>
                    </a:cubicBezTo>
                    <a:cubicBezTo>
                      <a:pt x="318" y="277"/>
                      <a:pt x="322" y="267"/>
                      <a:pt x="327" y="257"/>
                    </a:cubicBezTo>
                    <a:cubicBezTo>
                      <a:pt x="328" y="255"/>
                      <a:pt x="328" y="255"/>
                      <a:pt x="328" y="255"/>
                    </a:cubicBezTo>
                    <a:cubicBezTo>
                      <a:pt x="334" y="244"/>
                      <a:pt x="340" y="232"/>
                      <a:pt x="346" y="220"/>
                    </a:cubicBezTo>
                    <a:cubicBezTo>
                      <a:pt x="347" y="218"/>
                      <a:pt x="347" y="218"/>
                      <a:pt x="347" y="218"/>
                    </a:cubicBezTo>
                    <a:lnTo>
                      <a:pt x="345" y="216"/>
                    </a:lnTo>
                    <a:close/>
                    <a:moveTo>
                      <a:pt x="69" y="498"/>
                    </a:moveTo>
                    <a:cubicBezTo>
                      <a:pt x="69" y="497"/>
                      <a:pt x="69" y="496"/>
                      <a:pt x="70" y="495"/>
                    </a:cubicBezTo>
                    <a:cubicBezTo>
                      <a:pt x="71" y="496"/>
                      <a:pt x="71" y="496"/>
                      <a:pt x="71" y="497"/>
                    </a:cubicBezTo>
                    <a:cubicBezTo>
                      <a:pt x="71" y="499"/>
                      <a:pt x="71" y="499"/>
                      <a:pt x="70" y="500"/>
                    </a:cubicBezTo>
                    <a:cubicBezTo>
                      <a:pt x="70" y="500"/>
                      <a:pt x="69" y="500"/>
                      <a:pt x="68" y="501"/>
                    </a:cubicBezTo>
                    <a:cubicBezTo>
                      <a:pt x="68" y="501"/>
                      <a:pt x="68" y="501"/>
                      <a:pt x="68" y="501"/>
                    </a:cubicBezTo>
                    <a:cubicBezTo>
                      <a:pt x="69" y="500"/>
                      <a:pt x="69" y="499"/>
                      <a:pt x="69" y="498"/>
                    </a:cubicBezTo>
                    <a:close/>
                    <a:moveTo>
                      <a:pt x="45" y="465"/>
                    </a:moveTo>
                    <a:cubicBezTo>
                      <a:pt x="46" y="465"/>
                      <a:pt x="46" y="465"/>
                      <a:pt x="47" y="465"/>
                    </a:cubicBezTo>
                    <a:cubicBezTo>
                      <a:pt x="47" y="465"/>
                      <a:pt x="47" y="465"/>
                      <a:pt x="47" y="465"/>
                    </a:cubicBezTo>
                    <a:cubicBezTo>
                      <a:pt x="48" y="465"/>
                      <a:pt x="48" y="465"/>
                      <a:pt x="48" y="465"/>
                    </a:cubicBezTo>
                    <a:cubicBezTo>
                      <a:pt x="48" y="465"/>
                      <a:pt x="49" y="465"/>
                      <a:pt x="49" y="465"/>
                    </a:cubicBezTo>
                    <a:cubicBezTo>
                      <a:pt x="49" y="466"/>
                      <a:pt x="48" y="467"/>
                      <a:pt x="48" y="469"/>
                    </a:cubicBezTo>
                    <a:cubicBezTo>
                      <a:pt x="48" y="469"/>
                      <a:pt x="48" y="469"/>
                      <a:pt x="48" y="469"/>
                    </a:cubicBezTo>
                    <a:cubicBezTo>
                      <a:pt x="46" y="468"/>
                      <a:pt x="45" y="467"/>
                      <a:pt x="44" y="465"/>
                    </a:cubicBezTo>
                    <a:cubicBezTo>
                      <a:pt x="44" y="465"/>
                      <a:pt x="44" y="465"/>
                      <a:pt x="45" y="465"/>
                    </a:cubicBezTo>
                    <a:cubicBezTo>
                      <a:pt x="45" y="465"/>
                      <a:pt x="45" y="465"/>
                      <a:pt x="45" y="46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3" name="Freeform 52"/>
              <p:cNvSpPr>
                <a:spLocks/>
              </p:cNvSpPr>
              <p:nvPr/>
            </p:nvSpPr>
            <p:spPr bwMode="auto">
              <a:xfrm>
                <a:off x="9745316" y="7506711"/>
                <a:ext cx="320233" cy="606938"/>
              </a:xfrm>
              <a:custGeom>
                <a:avLst/>
                <a:gdLst>
                  <a:gd name="T0" fmla="*/ 234838 w 45"/>
                  <a:gd name="T1" fmla="*/ 225988 h 94"/>
                  <a:gd name="T2" fmla="*/ 256186 w 45"/>
                  <a:gd name="T3" fmla="*/ 200160 h 94"/>
                  <a:gd name="T4" fmla="*/ 306000 w 45"/>
                  <a:gd name="T5" fmla="*/ 122679 h 94"/>
                  <a:gd name="T6" fmla="*/ 234838 w 45"/>
                  <a:gd name="T7" fmla="*/ 71025 h 94"/>
                  <a:gd name="T8" fmla="*/ 149442 w 45"/>
                  <a:gd name="T9" fmla="*/ 0 h 94"/>
                  <a:gd name="T10" fmla="*/ 99628 w 45"/>
                  <a:gd name="T11" fmla="*/ 32284 h 94"/>
                  <a:gd name="T12" fmla="*/ 85395 w 45"/>
                  <a:gd name="T13" fmla="*/ 45198 h 94"/>
                  <a:gd name="T14" fmla="*/ 49814 w 45"/>
                  <a:gd name="T15" fmla="*/ 129136 h 94"/>
                  <a:gd name="T16" fmla="*/ 42698 w 45"/>
                  <a:gd name="T17" fmla="*/ 174333 h 94"/>
                  <a:gd name="T18" fmla="*/ 42698 w 45"/>
                  <a:gd name="T19" fmla="*/ 258271 h 94"/>
                  <a:gd name="T20" fmla="*/ 21349 w 45"/>
                  <a:gd name="T21" fmla="*/ 258271 h 94"/>
                  <a:gd name="T22" fmla="*/ 14233 w 45"/>
                  <a:gd name="T23" fmla="*/ 277642 h 94"/>
                  <a:gd name="T24" fmla="*/ 14233 w 45"/>
                  <a:gd name="T25" fmla="*/ 297012 h 94"/>
                  <a:gd name="T26" fmla="*/ 7116 w 45"/>
                  <a:gd name="T27" fmla="*/ 329296 h 94"/>
                  <a:gd name="T28" fmla="*/ 21349 w 45"/>
                  <a:gd name="T29" fmla="*/ 368037 h 94"/>
                  <a:gd name="T30" fmla="*/ 21349 w 45"/>
                  <a:gd name="T31" fmla="*/ 380950 h 94"/>
                  <a:gd name="T32" fmla="*/ 21349 w 45"/>
                  <a:gd name="T33" fmla="*/ 484259 h 94"/>
                  <a:gd name="T34" fmla="*/ 21349 w 45"/>
                  <a:gd name="T35" fmla="*/ 490716 h 94"/>
                  <a:gd name="T36" fmla="*/ 14233 w 45"/>
                  <a:gd name="T37" fmla="*/ 542370 h 94"/>
                  <a:gd name="T38" fmla="*/ 14233 w 45"/>
                  <a:gd name="T39" fmla="*/ 555284 h 94"/>
                  <a:gd name="T40" fmla="*/ 71163 w 45"/>
                  <a:gd name="T41" fmla="*/ 606938 h 94"/>
                  <a:gd name="T42" fmla="*/ 99628 w 45"/>
                  <a:gd name="T43" fmla="*/ 594024 h 94"/>
                  <a:gd name="T44" fmla="*/ 92512 w 45"/>
                  <a:gd name="T45" fmla="*/ 529457 h 94"/>
                  <a:gd name="T46" fmla="*/ 92512 w 45"/>
                  <a:gd name="T47" fmla="*/ 529457 h 94"/>
                  <a:gd name="T48" fmla="*/ 85395 w 45"/>
                  <a:gd name="T49" fmla="*/ 445518 h 94"/>
                  <a:gd name="T50" fmla="*/ 99628 w 45"/>
                  <a:gd name="T51" fmla="*/ 413234 h 94"/>
                  <a:gd name="T52" fmla="*/ 128093 w 45"/>
                  <a:gd name="T53" fmla="*/ 393864 h 94"/>
                  <a:gd name="T54" fmla="*/ 149442 w 45"/>
                  <a:gd name="T55" fmla="*/ 374494 h 94"/>
                  <a:gd name="T56" fmla="*/ 170791 w 45"/>
                  <a:gd name="T57" fmla="*/ 335753 h 94"/>
                  <a:gd name="T58" fmla="*/ 163675 w 45"/>
                  <a:gd name="T59" fmla="*/ 284099 h 94"/>
                  <a:gd name="T60" fmla="*/ 185024 w 45"/>
                  <a:gd name="T61" fmla="*/ 264728 h 94"/>
                  <a:gd name="T62" fmla="*/ 199256 w 45"/>
                  <a:gd name="T63" fmla="*/ 251815 h 9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5" h="94">
                    <a:moveTo>
                      <a:pt x="28" y="39"/>
                    </a:moveTo>
                    <a:cubicBezTo>
                      <a:pt x="31" y="39"/>
                      <a:pt x="32" y="36"/>
                      <a:pt x="33" y="35"/>
                    </a:cubicBezTo>
                    <a:cubicBezTo>
                      <a:pt x="33" y="35"/>
                      <a:pt x="34" y="34"/>
                      <a:pt x="34" y="34"/>
                    </a:cubicBezTo>
                    <a:cubicBezTo>
                      <a:pt x="35" y="33"/>
                      <a:pt x="36" y="33"/>
                      <a:pt x="36" y="31"/>
                    </a:cubicBezTo>
                    <a:cubicBezTo>
                      <a:pt x="39" y="31"/>
                      <a:pt x="44" y="29"/>
                      <a:pt x="45" y="26"/>
                    </a:cubicBezTo>
                    <a:cubicBezTo>
                      <a:pt x="45" y="23"/>
                      <a:pt x="45" y="21"/>
                      <a:pt x="43" y="19"/>
                    </a:cubicBezTo>
                    <a:cubicBezTo>
                      <a:pt x="42" y="18"/>
                      <a:pt x="40" y="17"/>
                      <a:pt x="38" y="16"/>
                    </a:cubicBezTo>
                    <a:cubicBezTo>
                      <a:pt x="37" y="14"/>
                      <a:pt x="36" y="12"/>
                      <a:pt x="33" y="11"/>
                    </a:cubicBezTo>
                    <a:cubicBezTo>
                      <a:pt x="31" y="10"/>
                      <a:pt x="31" y="10"/>
                      <a:pt x="31" y="9"/>
                    </a:cubicBezTo>
                    <a:cubicBezTo>
                      <a:pt x="30" y="5"/>
                      <a:pt x="26" y="0"/>
                      <a:pt x="21" y="0"/>
                    </a:cubicBezTo>
                    <a:cubicBezTo>
                      <a:pt x="20" y="0"/>
                      <a:pt x="19" y="1"/>
                      <a:pt x="18" y="1"/>
                    </a:cubicBezTo>
                    <a:cubicBezTo>
                      <a:pt x="16" y="2"/>
                      <a:pt x="15" y="4"/>
                      <a:pt x="14" y="5"/>
                    </a:cubicBezTo>
                    <a:cubicBezTo>
                      <a:pt x="13" y="5"/>
                      <a:pt x="13" y="6"/>
                      <a:pt x="12" y="6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8"/>
                      <a:pt x="9" y="10"/>
                      <a:pt x="8" y="12"/>
                    </a:cubicBezTo>
                    <a:cubicBezTo>
                      <a:pt x="7" y="15"/>
                      <a:pt x="7" y="18"/>
                      <a:pt x="7" y="20"/>
                    </a:cubicBezTo>
                    <a:cubicBezTo>
                      <a:pt x="7" y="23"/>
                      <a:pt x="7" y="25"/>
                      <a:pt x="7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30"/>
                      <a:pt x="5" y="32"/>
                      <a:pt x="5" y="35"/>
                    </a:cubicBezTo>
                    <a:cubicBezTo>
                      <a:pt x="6" y="37"/>
                      <a:pt x="6" y="39"/>
                      <a:pt x="6" y="40"/>
                    </a:cubicBezTo>
                    <a:cubicBezTo>
                      <a:pt x="6" y="40"/>
                      <a:pt x="5" y="40"/>
                      <a:pt x="5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2"/>
                      <a:pt x="2" y="43"/>
                      <a:pt x="2" y="43"/>
                    </a:cubicBezTo>
                    <a:cubicBezTo>
                      <a:pt x="2" y="43"/>
                      <a:pt x="2" y="45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1" y="52"/>
                      <a:pt x="1" y="53"/>
                      <a:pt x="1" y="54"/>
                    </a:cubicBezTo>
                    <a:cubicBezTo>
                      <a:pt x="2" y="56"/>
                      <a:pt x="3" y="57"/>
                      <a:pt x="3" y="57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2" y="59"/>
                      <a:pt x="2" y="60"/>
                      <a:pt x="2" y="61"/>
                    </a:cubicBezTo>
                    <a:cubicBezTo>
                      <a:pt x="0" y="65"/>
                      <a:pt x="1" y="72"/>
                      <a:pt x="3" y="75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2" y="78"/>
                      <a:pt x="2" y="78"/>
                      <a:pt x="2" y="78"/>
                    </a:cubicBezTo>
                    <a:cubicBezTo>
                      <a:pt x="1" y="81"/>
                      <a:pt x="1" y="83"/>
                      <a:pt x="2" y="84"/>
                    </a:cubicBezTo>
                    <a:cubicBezTo>
                      <a:pt x="2" y="85"/>
                      <a:pt x="2" y="85"/>
                      <a:pt x="2" y="85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3" y="88"/>
                      <a:pt x="3" y="90"/>
                      <a:pt x="6" y="91"/>
                    </a:cubicBezTo>
                    <a:cubicBezTo>
                      <a:pt x="7" y="94"/>
                      <a:pt x="8" y="94"/>
                      <a:pt x="10" y="94"/>
                    </a:cubicBezTo>
                    <a:cubicBezTo>
                      <a:pt x="10" y="94"/>
                      <a:pt x="10" y="94"/>
                      <a:pt x="10" y="94"/>
                    </a:cubicBezTo>
                    <a:cubicBezTo>
                      <a:pt x="12" y="94"/>
                      <a:pt x="13" y="93"/>
                      <a:pt x="14" y="92"/>
                    </a:cubicBezTo>
                    <a:cubicBezTo>
                      <a:pt x="16" y="89"/>
                      <a:pt x="14" y="85"/>
                      <a:pt x="13" y="83"/>
                    </a:cubicBezTo>
                    <a:cubicBezTo>
                      <a:pt x="13" y="83"/>
                      <a:pt x="13" y="83"/>
                      <a:pt x="13" y="82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2" y="82"/>
                      <a:pt x="13" y="82"/>
                      <a:pt x="13" y="82"/>
                    </a:cubicBezTo>
                    <a:cubicBezTo>
                      <a:pt x="15" y="78"/>
                      <a:pt x="13" y="75"/>
                      <a:pt x="13" y="72"/>
                    </a:cubicBezTo>
                    <a:cubicBezTo>
                      <a:pt x="12" y="71"/>
                      <a:pt x="12" y="70"/>
                      <a:pt x="12" y="69"/>
                    </a:cubicBezTo>
                    <a:cubicBezTo>
                      <a:pt x="12" y="68"/>
                      <a:pt x="12" y="68"/>
                      <a:pt x="13" y="67"/>
                    </a:cubicBezTo>
                    <a:cubicBezTo>
                      <a:pt x="13" y="66"/>
                      <a:pt x="14" y="65"/>
                      <a:pt x="14" y="64"/>
                    </a:cubicBezTo>
                    <a:cubicBezTo>
                      <a:pt x="15" y="63"/>
                      <a:pt x="16" y="63"/>
                      <a:pt x="17" y="62"/>
                    </a:cubicBezTo>
                    <a:cubicBezTo>
                      <a:pt x="17" y="62"/>
                      <a:pt x="18" y="61"/>
                      <a:pt x="18" y="61"/>
                    </a:cubicBezTo>
                    <a:cubicBezTo>
                      <a:pt x="18" y="61"/>
                      <a:pt x="18" y="61"/>
                      <a:pt x="19" y="60"/>
                    </a:cubicBezTo>
                    <a:cubicBezTo>
                      <a:pt x="20" y="60"/>
                      <a:pt x="21" y="59"/>
                      <a:pt x="21" y="58"/>
                    </a:cubicBezTo>
                    <a:cubicBezTo>
                      <a:pt x="23" y="57"/>
                      <a:pt x="22" y="55"/>
                      <a:pt x="22" y="54"/>
                    </a:cubicBezTo>
                    <a:cubicBezTo>
                      <a:pt x="23" y="54"/>
                      <a:pt x="23" y="53"/>
                      <a:pt x="24" y="52"/>
                    </a:cubicBezTo>
                    <a:cubicBezTo>
                      <a:pt x="24" y="51"/>
                      <a:pt x="24" y="49"/>
                      <a:pt x="24" y="48"/>
                    </a:cubicBezTo>
                    <a:cubicBezTo>
                      <a:pt x="24" y="46"/>
                      <a:pt x="24" y="45"/>
                      <a:pt x="23" y="44"/>
                    </a:cubicBezTo>
                    <a:cubicBezTo>
                      <a:pt x="24" y="44"/>
                      <a:pt x="25" y="43"/>
                      <a:pt x="25" y="42"/>
                    </a:cubicBezTo>
                    <a:cubicBezTo>
                      <a:pt x="26" y="42"/>
                      <a:pt x="26" y="42"/>
                      <a:pt x="26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7" y="41"/>
                      <a:pt x="27" y="40"/>
                      <a:pt x="28" y="3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4" name="Freeform 53"/>
              <p:cNvSpPr>
                <a:spLocks/>
              </p:cNvSpPr>
              <p:nvPr/>
            </p:nvSpPr>
            <p:spPr bwMode="auto">
              <a:xfrm>
                <a:off x="20243608" y="10356891"/>
                <a:ext cx="1062105" cy="832719"/>
              </a:xfrm>
              <a:custGeom>
                <a:avLst/>
                <a:gdLst>
                  <a:gd name="T0" fmla="*/ 1040863 w 150"/>
                  <a:gd name="T1" fmla="*/ 348580 h 129"/>
                  <a:gd name="T2" fmla="*/ 1005459 w 150"/>
                  <a:gd name="T3" fmla="*/ 342125 h 129"/>
                  <a:gd name="T4" fmla="*/ 991298 w 150"/>
                  <a:gd name="T5" fmla="*/ 342125 h 129"/>
                  <a:gd name="T6" fmla="*/ 955895 w 150"/>
                  <a:gd name="T7" fmla="*/ 342125 h 129"/>
                  <a:gd name="T8" fmla="*/ 920491 w 150"/>
                  <a:gd name="T9" fmla="*/ 322759 h 129"/>
                  <a:gd name="T10" fmla="*/ 899249 w 150"/>
                  <a:gd name="T11" fmla="*/ 309849 h 129"/>
                  <a:gd name="T12" fmla="*/ 870926 w 150"/>
                  <a:gd name="T13" fmla="*/ 271118 h 129"/>
                  <a:gd name="T14" fmla="*/ 821361 w 150"/>
                  <a:gd name="T15" fmla="*/ 238842 h 129"/>
                  <a:gd name="T16" fmla="*/ 821361 w 150"/>
                  <a:gd name="T17" fmla="*/ 200111 h 129"/>
                  <a:gd name="T18" fmla="*/ 722231 w 150"/>
                  <a:gd name="T19" fmla="*/ 193656 h 129"/>
                  <a:gd name="T20" fmla="*/ 729312 w 150"/>
                  <a:gd name="T21" fmla="*/ 187200 h 129"/>
                  <a:gd name="T22" fmla="*/ 679747 w 150"/>
                  <a:gd name="T23" fmla="*/ 0 h 129"/>
                  <a:gd name="T24" fmla="*/ 587698 w 150"/>
                  <a:gd name="T25" fmla="*/ 64552 h 129"/>
                  <a:gd name="T26" fmla="*/ 580617 w 150"/>
                  <a:gd name="T27" fmla="*/ 64552 h 129"/>
                  <a:gd name="T28" fmla="*/ 516891 w 150"/>
                  <a:gd name="T29" fmla="*/ 32276 h 129"/>
                  <a:gd name="T30" fmla="*/ 488568 w 150"/>
                  <a:gd name="T31" fmla="*/ 38731 h 129"/>
                  <a:gd name="T32" fmla="*/ 481488 w 150"/>
                  <a:gd name="T33" fmla="*/ 38731 h 129"/>
                  <a:gd name="T34" fmla="*/ 346954 w 150"/>
                  <a:gd name="T35" fmla="*/ 109738 h 129"/>
                  <a:gd name="T36" fmla="*/ 304470 w 150"/>
                  <a:gd name="T37" fmla="*/ 135559 h 129"/>
                  <a:gd name="T38" fmla="*/ 269067 w 150"/>
                  <a:gd name="T39" fmla="*/ 142014 h 129"/>
                  <a:gd name="T40" fmla="*/ 233663 w 150"/>
                  <a:gd name="T41" fmla="*/ 135559 h 129"/>
                  <a:gd name="T42" fmla="*/ 92049 w 150"/>
                  <a:gd name="T43" fmla="*/ 200111 h 129"/>
                  <a:gd name="T44" fmla="*/ 92049 w 150"/>
                  <a:gd name="T45" fmla="*/ 251752 h 129"/>
                  <a:gd name="T46" fmla="*/ 56646 w 150"/>
                  <a:gd name="T47" fmla="*/ 361490 h 129"/>
                  <a:gd name="T48" fmla="*/ 0 w 150"/>
                  <a:gd name="T49" fmla="*/ 413132 h 129"/>
                  <a:gd name="T50" fmla="*/ 106211 w 150"/>
                  <a:gd name="T51" fmla="*/ 387311 h 129"/>
                  <a:gd name="T52" fmla="*/ 148695 w 150"/>
                  <a:gd name="T53" fmla="*/ 374401 h 129"/>
                  <a:gd name="T54" fmla="*/ 304470 w 150"/>
                  <a:gd name="T55" fmla="*/ 522870 h 129"/>
                  <a:gd name="T56" fmla="*/ 339874 w 150"/>
                  <a:gd name="T57" fmla="*/ 587422 h 129"/>
                  <a:gd name="T58" fmla="*/ 346954 w 150"/>
                  <a:gd name="T59" fmla="*/ 639063 h 129"/>
                  <a:gd name="T60" fmla="*/ 424842 w 150"/>
                  <a:gd name="T61" fmla="*/ 716526 h 129"/>
                  <a:gd name="T62" fmla="*/ 453165 w 150"/>
                  <a:gd name="T63" fmla="*/ 716526 h 129"/>
                  <a:gd name="T64" fmla="*/ 460246 w 150"/>
                  <a:gd name="T65" fmla="*/ 729436 h 129"/>
                  <a:gd name="T66" fmla="*/ 523972 w 150"/>
                  <a:gd name="T67" fmla="*/ 832719 h 129"/>
                  <a:gd name="T68" fmla="*/ 587698 w 150"/>
                  <a:gd name="T69" fmla="*/ 813353 h 129"/>
                  <a:gd name="T70" fmla="*/ 623102 w 150"/>
                  <a:gd name="T71" fmla="*/ 800443 h 129"/>
                  <a:gd name="T72" fmla="*/ 651424 w 150"/>
                  <a:gd name="T73" fmla="*/ 800443 h 129"/>
                  <a:gd name="T74" fmla="*/ 686828 w 150"/>
                  <a:gd name="T75" fmla="*/ 787533 h 129"/>
                  <a:gd name="T76" fmla="*/ 715151 w 150"/>
                  <a:gd name="T77" fmla="*/ 768167 h 129"/>
                  <a:gd name="T78" fmla="*/ 878007 w 150"/>
                  <a:gd name="T79" fmla="*/ 632608 h 129"/>
                  <a:gd name="T80" fmla="*/ 913410 w 150"/>
                  <a:gd name="T81" fmla="*/ 600332 h 129"/>
                  <a:gd name="T82" fmla="*/ 941733 w 150"/>
                  <a:gd name="T83" fmla="*/ 593877 h 129"/>
                  <a:gd name="T84" fmla="*/ 1019621 w 150"/>
                  <a:gd name="T85" fmla="*/ 619698 h 129"/>
                  <a:gd name="T86" fmla="*/ 1019621 w 150"/>
                  <a:gd name="T87" fmla="*/ 503505 h 129"/>
                  <a:gd name="T88" fmla="*/ 1062105 w 150"/>
                  <a:gd name="T89" fmla="*/ 380856 h 12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50" h="129">
                    <a:moveTo>
                      <a:pt x="150" y="57"/>
                    </a:moveTo>
                    <a:cubicBezTo>
                      <a:pt x="149" y="56"/>
                      <a:pt x="149" y="54"/>
                      <a:pt x="147" y="54"/>
                    </a:cubicBezTo>
                    <a:cubicBezTo>
                      <a:pt x="146" y="53"/>
                      <a:pt x="145" y="53"/>
                      <a:pt x="144" y="53"/>
                    </a:cubicBezTo>
                    <a:cubicBezTo>
                      <a:pt x="144" y="53"/>
                      <a:pt x="143" y="53"/>
                      <a:pt x="142" y="53"/>
                    </a:cubicBezTo>
                    <a:cubicBezTo>
                      <a:pt x="142" y="53"/>
                      <a:pt x="142" y="53"/>
                      <a:pt x="142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39" y="53"/>
                      <a:pt x="137" y="53"/>
                      <a:pt x="136" y="53"/>
                    </a:cubicBezTo>
                    <a:cubicBezTo>
                      <a:pt x="135" y="53"/>
                      <a:pt x="135" y="53"/>
                      <a:pt x="135" y="53"/>
                    </a:cubicBezTo>
                    <a:cubicBezTo>
                      <a:pt x="134" y="53"/>
                      <a:pt x="133" y="53"/>
                      <a:pt x="132" y="52"/>
                    </a:cubicBezTo>
                    <a:cubicBezTo>
                      <a:pt x="132" y="51"/>
                      <a:pt x="131" y="51"/>
                      <a:pt x="130" y="50"/>
                    </a:cubicBezTo>
                    <a:cubicBezTo>
                      <a:pt x="130" y="49"/>
                      <a:pt x="129" y="49"/>
                      <a:pt x="128" y="48"/>
                    </a:cubicBezTo>
                    <a:cubicBezTo>
                      <a:pt x="128" y="48"/>
                      <a:pt x="127" y="48"/>
                      <a:pt x="127" y="48"/>
                    </a:cubicBezTo>
                    <a:cubicBezTo>
                      <a:pt x="127" y="47"/>
                      <a:pt x="126" y="47"/>
                      <a:pt x="126" y="46"/>
                    </a:cubicBezTo>
                    <a:cubicBezTo>
                      <a:pt x="126" y="45"/>
                      <a:pt x="125" y="44"/>
                      <a:pt x="123" y="42"/>
                    </a:cubicBezTo>
                    <a:cubicBezTo>
                      <a:pt x="122" y="41"/>
                      <a:pt x="121" y="41"/>
                      <a:pt x="120" y="40"/>
                    </a:cubicBezTo>
                    <a:cubicBezTo>
                      <a:pt x="118" y="39"/>
                      <a:pt x="117" y="38"/>
                      <a:pt x="116" y="37"/>
                    </a:cubicBezTo>
                    <a:cubicBezTo>
                      <a:pt x="116" y="37"/>
                      <a:pt x="116" y="36"/>
                      <a:pt x="116" y="36"/>
                    </a:cubicBezTo>
                    <a:cubicBezTo>
                      <a:pt x="116" y="34"/>
                      <a:pt x="116" y="33"/>
                      <a:pt x="116" y="31"/>
                    </a:cubicBezTo>
                    <a:cubicBezTo>
                      <a:pt x="115" y="29"/>
                      <a:pt x="113" y="27"/>
                      <a:pt x="110" y="27"/>
                    </a:cubicBezTo>
                    <a:cubicBezTo>
                      <a:pt x="108" y="27"/>
                      <a:pt x="105" y="28"/>
                      <a:pt x="102" y="30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6" y="24"/>
                      <a:pt x="107" y="11"/>
                      <a:pt x="104" y="4"/>
                    </a:cubicBezTo>
                    <a:cubicBezTo>
                      <a:pt x="102" y="1"/>
                      <a:pt x="100" y="0"/>
                      <a:pt x="96" y="0"/>
                    </a:cubicBezTo>
                    <a:cubicBezTo>
                      <a:pt x="90" y="0"/>
                      <a:pt x="86" y="6"/>
                      <a:pt x="84" y="9"/>
                    </a:cubicBezTo>
                    <a:cubicBezTo>
                      <a:pt x="84" y="9"/>
                      <a:pt x="83" y="10"/>
                      <a:pt x="83" y="10"/>
                    </a:cubicBezTo>
                    <a:cubicBezTo>
                      <a:pt x="83" y="10"/>
                      <a:pt x="83" y="11"/>
                      <a:pt x="83" y="11"/>
                    </a:cubicBezTo>
                    <a:cubicBezTo>
                      <a:pt x="82" y="11"/>
                      <a:pt x="82" y="11"/>
                      <a:pt x="82" y="10"/>
                    </a:cubicBezTo>
                    <a:cubicBezTo>
                      <a:pt x="81" y="9"/>
                      <a:pt x="80" y="8"/>
                      <a:pt x="79" y="7"/>
                    </a:cubicBezTo>
                    <a:cubicBezTo>
                      <a:pt x="77" y="6"/>
                      <a:pt x="75" y="5"/>
                      <a:pt x="73" y="5"/>
                    </a:cubicBezTo>
                    <a:cubicBezTo>
                      <a:pt x="72" y="5"/>
                      <a:pt x="71" y="5"/>
                      <a:pt x="71" y="5"/>
                    </a:cubicBezTo>
                    <a:cubicBezTo>
                      <a:pt x="70" y="5"/>
                      <a:pt x="69" y="6"/>
                      <a:pt x="69" y="6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1" y="8"/>
                      <a:pt x="55" y="12"/>
                      <a:pt x="51" y="15"/>
                    </a:cubicBezTo>
                    <a:cubicBezTo>
                      <a:pt x="50" y="15"/>
                      <a:pt x="49" y="16"/>
                      <a:pt x="49" y="17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6" y="19"/>
                      <a:pt x="45" y="21"/>
                      <a:pt x="43" y="21"/>
                    </a:cubicBezTo>
                    <a:cubicBezTo>
                      <a:pt x="42" y="22"/>
                      <a:pt x="41" y="22"/>
                      <a:pt x="40" y="22"/>
                    </a:cubicBezTo>
                    <a:cubicBezTo>
                      <a:pt x="39" y="22"/>
                      <a:pt x="38" y="22"/>
                      <a:pt x="38" y="22"/>
                    </a:cubicBezTo>
                    <a:cubicBezTo>
                      <a:pt x="37" y="21"/>
                      <a:pt x="36" y="21"/>
                      <a:pt x="35" y="21"/>
                    </a:cubicBezTo>
                    <a:cubicBezTo>
                      <a:pt x="34" y="21"/>
                      <a:pt x="34" y="21"/>
                      <a:pt x="33" y="21"/>
                    </a:cubicBezTo>
                    <a:cubicBezTo>
                      <a:pt x="30" y="22"/>
                      <a:pt x="16" y="28"/>
                      <a:pt x="13" y="30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2" y="33"/>
                      <a:pt x="12" y="36"/>
                      <a:pt x="13" y="39"/>
                    </a:cubicBezTo>
                    <a:cubicBezTo>
                      <a:pt x="14" y="42"/>
                      <a:pt x="15" y="46"/>
                      <a:pt x="12" y="51"/>
                    </a:cubicBezTo>
                    <a:cubicBezTo>
                      <a:pt x="11" y="53"/>
                      <a:pt x="9" y="54"/>
                      <a:pt x="8" y="56"/>
                    </a:cubicBezTo>
                    <a:cubicBezTo>
                      <a:pt x="7" y="56"/>
                      <a:pt x="7" y="57"/>
                      <a:pt x="6" y="58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9" y="63"/>
                      <a:pt x="9" y="63"/>
                      <a:pt x="9" y="63"/>
                    </a:cubicBezTo>
                    <a:cubicBezTo>
                      <a:pt x="11" y="62"/>
                      <a:pt x="13" y="61"/>
                      <a:pt x="15" y="60"/>
                    </a:cubicBezTo>
                    <a:cubicBezTo>
                      <a:pt x="17" y="59"/>
                      <a:pt x="18" y="59"/>
                      <a:pt x="20" y="58"/>
                    </a:cubicBezTo>
                    <a:cubicBezTo>
                      <a:pt x="20" y="58"/>
                      <a:pt x="21" y="58"/>
                      <a:pt x="21" y="58"/>
                    </a:cubicBezTo>
                    <a:cubicBezTo>
                      <a:pt x="24" y="58"/>
                      <a:pt x="26" y="59"/>
                      <a:pt x="29" y="61"/>
                    </a:cubicBezTo>
                    <a:cubicBezTo>
                      <a:pt x="36" y="67"/>
                      <a:pt x="41" y="75"/>
                      <a:pt x="43" y="81"/>
                    </a:cubicBezTo>
                    <a:cubicBezTo>
                      <a:pt x="44" y="82"/>
                      <a:pt x="45" y="84"/>
                      <a:pt x="45" y="85"/>
                    </a:cubicBezTo>
                    <a:cubicBezTo>
                      <a:pt x="46" y="87"/>
                      <a:pt x="48" y="89"/>
                      <a:pt x="48" y="91"/>
                    </a:cubicBezTo>
                    <a:cubicBezTo>
                      <a:pt x="48" y="92"/>
                      <a:pt x="48" y="93"/>
                      <a:pt x="48" y="94"/>
                    </a:cubicBezTo>
                    <a:cubicBezTo>
                      <a:pt x="49" y="96"/>
                      <a:pt x="49" y="97"/>
                      <a:pt x="49" y="99"/>
                    </a:cubicBezTo>
                    <a:cubicBezTo>
                      <a:pt x="50" y="102"/>
                      <a:pt x="52" y="107"/>
                      <a:pt x="55" y="110"/>
                    </a:cubicBezTo>
                    <a:cubicBezTo>
                      <a:pt x="57" y="111"/>
                      <a:pt x="58" y="111"/>
                      <a:pt x="60" y="111"/>
                    </a:cubicBezTo>
                    <a:cubicBezTo>
                      <a:pt x="61" y="111"/>
                      <a:pt x="61" y="111"/>
                      <a:pt x="62" y="111"/>
                    </a:cubicBezTo>
                    <a:cubicBezTo>
                      <a:pt x="63" y="111"/>
                      <a:pt x="64" y="111"/>
                      <a:pt x="64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5" y="111"/>
                      <a:pt x="66" y="111"/>
                      <a:pt x="65" y="113"/>
                    </a:cubicBezTo>
                    <a:cubicBezTo>
                      <a:pt x="65" y="115"/>
                      <a:pt x="66" y="117"/>
                      <a:pt x="66" y="119"/>
                    </a:cubicBezTo>
                    <a:cubicBezTo>
                      <a:pt x="67" y="122"/>
                      <a:pt x="68" y="128"/>
                      <a:pt x="74" y="129"/>
                    </a:cubicBezTo>
                    <a:cubicBezTo>
                      <a:pt x="75" y="129"/>
                      <a:pt x="75" y="129"/>
                      <a:pt x="76" y="129"/>
                    </a:cubicBezTo>
                    <a:cubicBezTo>
                      <a:pt x="79" y="129"/>
                      <a:pt x="81" y="128"/>
                      <a:pt x="83" y="126"/>
                    </a:cubicBezTo>
                    <a:cubicBezTo>
                      <a:pt x="84" y="126"/>
                      <a:pt x="85" y="126"/>
                      <a:pt x="85" y="125"/>
                    </a:cubicBezTo>
                    <a:cubicBezTo>
                      <a:pt x="86" y="125"/>
                      <a:pt x="87" y="124"/>
                      <a:pt x="88" y="124"/>
                    </a:cubicBezTo>
                    <a:cubicBezTo>
                      <a:pt x="90" y="124"/>
                      <a:pt x="90" y="124"/>
                      <a:pt x="90" y="124"/>
                    </a:cubicBezTo>
                    <a:cubicBezTo>
                      <a:pt x="90" y="124"/>
                      <a:pt x="91" y="124"/>
                      <a:pt x="92" y="124"/>
                    </a:cubicBezTo>
                    <a:cubicBezTo>
                      <a:pt x="92" y="124"/>
                      <a:pt x="93" y="124"/>
                      <a:pt x="93" y="124"/>
                    </a:cubicBezTo>
                    <a:cubicBezTo>
                      <a:pt x="94" y="124"/>
                      <a:pt x="96" y="124"/>
                      <a:pt x="97" y="122"/>
                    </a:cubicBezTo>
                    <a:cubicBezTo>
                      <a:pt x="98" y="122"/>
                      <a:pt x="99" y="121"/>
                      <a:pt x="99" y="121"/>
                    </a:cubicBezTo>
                    <a:cubicBezTo>
                      <a:pt x="100" y="120"/>
                      <a:pt x="100" y="120"/>
                      <a:pt x="101" y="119"/>
                    </a:cubicBezTo>
                    <a:cubicBezTo>
                      <a:pt x="108" y="114"/>
                      <a:pt x="115" y="108"/>
                      <a:pt x="122" y="100"/>
                    </a:cubicBezTo>
                    <a:cubicBezTo>
                      <a:pt x="124" y="98"/>
                      <a:pt x="124" y="98"/>
                      <a:pt x="124" y="98"/>
                    </a:cubicBezTo>
                    <a:cubicBezTo>
                      <a:pt x="125" y="97"/>
                      <a:pt x="127" y="95"/>
                      <a:pt x="128" y="94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30" y="93"/>
                      <a:pt x="131" y="91"/>
                      <a:pt x="131" y="91"/>
                    </a:cubicBezTo>
                    <a:cubicBezTo>
                      <a:pt x="132" y="91"/>
                      <a:pt x="132" y="92"/>
                      <a:pt x="133" y="92"/>
                    </a:cubicBezTo>
                    <a:cubicBezTo>
                      <a:pt x="134" y="94"/>
                      <a:pt x="135" y="95"/>
                      <a:pt x="138" y="96"/>
                    </a:cubicBezTo>
                    <a:cubicBezTo>
                      <a:pt x="144" y="96"/>
                      <a:pt x="144" y="96"/>
                      <a:pt x="144" y="96"/>
                    </a:cubicBezTo>
                    <a:cubicBezTo>
                      <a:pt x="141" y="91"/>
                      <a:pt x="141" y="91"/>
                      <a:pt x="141" y="91"/>
                    </a:cubicBezTo>
                    <a:cubicBezTo>
                      <a:pt x="142" y="87"/>
                      <a:pt x="144" y="82"/>
                      <a:pt x="144" y="78"/>
                    </a:cubicBezTo>
                    <a:cubicBezTo>
                      <a:pt x="146" y="72"/>
                      <a:pt x="148" y="66"/>
                      <a:pt x="150" y="60"/>
                    </a:cubicBezTo>
                    <a:cubicBezTo>
                      <a:pt x="150" y="59"/>
                      <a:pt x="150" y="59"/>
                      <a:pt x="150" y="59"/>
                    </a:cubicBezTo>
                    <a:lnTo>
                      <a:pt x="150" y="5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5" name="Freeform 54"/>
              <p:cNvSpPr>
                <a:spLocks/>
              </p:cNvSpPr>
              <p:nvPr/>
            </p:nvSpPr>
            <p:spPr bwMode="auto">
              <a:xfrm>
                <a:off x="21044189" y="10616661"/>
                <a:ext cx="872634" cy="849713"/>
              </a:xfrm>
              <a:custGeom>
                <a:avLst/>
                <a:gdLst>
                  <a:gd name="T0" fmla="*/ 830066 w 123"/>
                  <a:gd name="T1" fmla="*/ 51498 h 132"/>
                  <a:gd name="T2" fmla="*/ 780404 w 123"/>
                  <a:gd name="T3" fmla="*/ 0 h 132"/>
                  <a:gd name="T4" fmla="*/ 723648 w 123"/>
                  <a:gd name="T5" fmla="*/ 19312 h 132"/>
                  <a:gd name="T6" fmla="*/ 681080 w 123"/>
                  <a:gd name="T7" fmla="*/ 32186 h 132"/>
                  <a:gd name="T8" fmla="*/ 645607 w 123"/>
                  <a:gd name="T9" fmla="*/ 25749 h 132"/>
                  <a:gd name="T10" fmla="*/ 560472 w 123"/>
                  <a:gd name="T11" fmla="*/ 70809 h 132"/>
                  <a:gd name="T12" fmla="*/ 510810 w 123"/>
                  <a:gd name="T13" fmla="*/ 64372 h 132"/>
                  <a:gd name="T14" fmla="*/ 454053 w 123"/>
                  <a:gd name="T15" fmla="*/ 90121 h 132"/>
                  <a:gd name="T16" fmla="*/ 432770 w 123"/>
                  <a:gd name="T17" fmla="*/ 109433 h 132"/>
                  <a:gd name="T18" fmla="*/ 418581 w 123"/>
                  <a:gd name="T19" fmla="*/ 109433 h 132"/>
                  <a:gd name="T20" fmla="*/ 383108 w 123"/>
                  <a:gd name="T21" fmla="*/ 115870 h 132"/>
                  <a:gd name="T22" fmla="*/ 333446 w 123"/>
                  <a:gd name="T23" fmla="*/ 122307 h 132"/>
                  <a:gd name="T24" fmla="*/ 283783 w 123"/>
                  <a:gd name="T25" fmla="*/ 122307 h 132"/>
                  <a:gd name="T26" fmla="*/ 262500 w 123"/>
                  <a:gd name="T27" fmla="*/ 135182 h 132"/>
                  <a:gd name="T28" fmla="*/ 205743 w 123"/>
                  <a:gd name="T29" fmla="*/ 302549 h 132"/>
                  <a:gd name="T30" fmla="*/ 241216 w 123"/>
                  <a:gd name="T31" fmla="*/ 321861 h 132"/>
                  <a:gd name="T32" fmla="*/ 305067 w 123"/>
                  <a:gd name="T33" fmla="*/ 308987 h 132"/>
                  <a:gd name="T34" fmla="*/ 312162 w 123"/>
                  <a:gd name="T35" fmla="*/ 315424 h 132"/>
                  <a:gd name="T36" fmla="*/ 283783 w 123"/>
                  <a:gd name="T37" fmla="*/ 328298 h 132"/>
                  <a:gd name="T38" fmla="*/ 248310 w 123"/>
                  <a:gd name="T39" fmla="*/ 321861 h 132"/>
                  <a:gd name="T40" fmla="*/ 170270 w 123"/>
                  <a:gd name="T41" fmla="*/ 379796 h 132"/>
                  <a:gd name="T42" fmla="*/ 21284 w 123"/>
                  <a:gd name="T43" fmla="*/ 663034 h 132"/>
                  <a:gd name="T44" fmla="*/ 85135 w 123"/>
                  <a:gd name="T45" fmla="*/ 766029 h 132"/>
                  <a:gd name="T46" fmla="*/ 99324 w 123"/>
                  <a:gd name="T47" fmla="*/ 785341 h 132"/>
                  <a:gd name="T48" fmla="*/ 163175 w 123"/>
                  <a:gd name="T49" fmla="*/ 843276 h 132"/>
                  <a:gd name="T50" fmla="*/ 255405 w 123"/>
                  <a:gd name="T51" fmla="*/ 823964 h 132"/>
                  <a:gd name="T52" fmla="*/ 283783 w 123"/>
                  <a:gd name="T53" fmla="*/ 791778 h 132"/>
                  <a:gd name="T54" fmla="*/ 305067 w 123"/>
                  <a:gd name="T55" fmla="*/ 759592 h 132"/>
                  <a:gd name="T56" fmla="*/ 347635 w 123"/>
                  <a:gd name="T57" fmla="*/ 669471 h 132"/>
                  <a:gd name="T58" fmla="*/ 368918 w 123"/>
                  <a:gd name="T59" fmla="*/ 617973 h 132"/>
                  <a:gd name="T60" fmla="*/ 390202 w 123"/>
                  <a:gd name="T61" fmla="*/ 534289 h 132"/>
                  <a:gd name="T62" fmla="*/ 397297 w 123"/>
                  <a:gd name="T63" fmla="*/ 476354 h 132"/>
                  <a:gd name="T64" fmla="*/ 489526 w 123"/>
                  <a:gd name="T65" fmla="*/ 431294 h 132"/>
                  <a:gd name="T66" fmla="*/ 539188 w 123"/>
                  <a:gd name="T67" fmla="*/ 411982 h 132"/>
                  <a:gd name="T68" fmla="*/ 624324 w 123"/>
                  <a:gd name="T69" fmla="*/ 347610 h 132"/>
                  <a:gd name="T70" fmla="*/ 709459 w 123"/>
                  <a:gd name="T71" fmla="*/ 263926 h 132"/>
                  <a:gd name="T72" fmla="*/ 808783 w 123"/>
                  <a:gd name="T73" fmla="*/ 167368 h 132"/>
                  <a:gd name="T74" fmla="*/ 844256 w 123"/>
                  <a:gd name="T75" fmla="*/ 57935 h 13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23" h="132">
                    <a:moveTo>
                      <a:pt x="119" y="9"/>
                    </a:moveTo>
                    <a:cubicBezTo>
                      <a:pt x="118" y="8"/>
                      <a:pt x="117" y="8"/>
                      <a:pt x="117" y="8"/>
                    </a:cubicBezTo>
                    <a:cubicBezTo>
                      <a:pt x="116" y="7"/>
                      <a:pt x="116" y="6"/>
                      <a:pt x="116" y="5"/>
                    </a:cubicBezTo>
                    <a:cubicBezTo>
                      <a:pt x="115" y="3"/>
                      <a:pt x="114" y="0"/>
                      <a:pt x="110" y="0"/>
                    </a:cubicBezTo>
                    <a:cubicBezTo>
                      <a:pt x="109" y="0"/>
                      <a:pt x="109" y="0"/>
                      <a:pt x="108" y="0"/>
                    </a:cubicBezTo>
                    <a:cubicBezTo>
                      <a:pt x="105" y="0"/>
                      <a:pt x="104" y="2"/>
                      <a:pt x="102" y="3"/>
                    </a:cubicBezTo>
                    <a:cubicBezTo>
                      <a:pt x="100" y="4"/>
                      <a:pt x="99" y="5"/>
                      <a:pt x="97" y="5"/>
                    </a:cubicBezTo>
                    <a:cubicBezTo>
                      <a:pt x="97" y="5"/>
                      <a:pt x="96" y="5"/>
                      <a:pt x="96" y="5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3" y="4"/>
                      <a:pt x="92" y="4"/>
                      <a:pt x="91" y="4"/>
                    </a:cubicBezTo>
                    <a:cubicBezTo>
                      <a:pt x="88" y="4"/>
                      <a:pt x="85" y="5"/>
                      <a:pt x="83" y="8"/>
                    </a:cubicBezTo>
                    <a:cubicBezTo>
                      <a:pt x="80" y="11"/>
                      <a:pt x="80" y="11"/>
                      <a:pt x="79" y="11"/>
                    </a:cubicBezTo>
                    <a:cubicBezTo>
                      <a:pt x="78" y="11"/>
                      <a:pt x="77" y="11"/>
                      <a:pt x="76" y="10"/>
                    </a:cubicBezTo>
                    <a:cubicBezTo>
                      <a:pt x="74" y="10"/>
                      <a:pt x="73" y="10"/>
                      <a:pt x="72" y="10"/>
                    </a:cubicBezTo>
                    <a:cubicBezTo>
                      <a:pt x="69" y="10"/>
                      <a:pt x="67" y="10"/>
                      <a:pt x="66" y="12"/>
                    </a:cubicBezTo>
                    <a:cubicBezTo>
                      <a:pt x="65" y="13"/>
                      <a:pt x="64" y="14"/>
                      <a:pt x="64" y="14"/>
                    </a:cubicBezTo>
                    <a:cubicBezTo>
                      <a:pt x="64" y="15"/>
                      <a:pt x="64" y="15"/>
                      <a:pt x="63" y="15"/>
                    </a:cubicBezTo>
                    <a:cubicBezTo>
                      <a:pt x="63" y="16"/>
                      <a:pt x="62" y="17"/>
                      <a:pt x="61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58" y="17"/>
                      <a:pt x="57" y="17"/>
                      <a:pt x="57" y="18"/>
                    </a:cubicBezTo>
                    <a:cubicBezTo>
                      <a:pt x="56" y="18"/>
                      <a:pt x="55" y="18"/>
                      <a:pt x="54" y="18"/>
                    </a:cubicBezTo>
                    <a:cubicBezTo>
                      <a:pt x="53" y="19"/>
                      <a:pt x="52" y="19"/>
                      <a:pt x="52" y="19"/>
                    </a:cubicBezTo>
                    <a:cubicBezTo>
                      <a:pt x="50" y="19"/>
                      <a:pt x="48" y="19"/>
                      <a:pt x="47" y="19"/>
                    </a:cubicBezTo>
                    <a:cubicBezTo>
                      <a:pt x="45" y="19"/>
                      <a:pt x="43" y="19"/>
                      <a:pt x="42" y="19"/>
                    </a:cubicBezTo>
                    <a:cubicBezTo>
                      <a:pt x="41" y="19"/>
                      <a:pt x="40" y="19"/>
                      <a:pt x="40" y="19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4" y="27"/>
                      <a:pt x="33" y="33"/>
                      <a:pt x="32" y="38"/>
                    </a:cubicBezTo>
                    <a:cubicBezTo>
                      <a:pt x="31" y="41"/>
                      <a:pt x="30" y="44"/>
                      <a:pt x="29" y="47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5" y="49"/>
                      <a:pt x="37" y="49"/>
                      <a:pt x="38" y="49"/>
                    </a:cubicBezTo>
                    <a:cubicBezTo>
                      <a:pt x="40" y="48"/>
                      <a:pt x="41" y="48"/>
                      <a:pt x="43" y="48"/>
                    </a:cubicBezTo>
                    <a:cubicBezTo>
                      <a:pt x="44" y="47"/>
                      <a:pt x="44" y="47"/>
                      <a:pt x="45" y="46"/>
                    </a:cubicBezTo>
                    <a:cubicBezTo>
                      <a:pt x="45" y="47"/>
                      <a:pt x="44" y="48"/>
                      <a:pt x="44" y="49"/>
                    </a:cubicBezTo>
                    <a:cubicBezTo>
                      <a:pt x="43" y="50"/>
                      <a:pt x="43" y="51"/>
                      <a:pt x="42" y="52"/>
                    </a:cubicBezTo>
                    <a:cubicBezTo>
                      <a:pt x="42" y="52"/>
                      <a:pt x="41" y="52"/>
                      <a:pt x="40" y="51"/>
                    </a:cubicBezTo>
                    <a:cubicBezTo>
                      <a:pt x="39" y="51"/>
                      <a:pt x="37" y="50"/>
                      <a:pt x="36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0" y="51"/>
                      <a:pt x="28" y="55"/>
                      <a:pt x="26" y="57"/>
                    </a:cubicBezTo>
                    <a:cubicBezTo>
                      <a:pt x="25" y="58"/>
                      <a:pt x="25" y="59"/>
                      <a:pt x="24" y="59"/>
                    </a:cubicBezTo>
                    <a:cubicBezTo>
                      <a:pt x="23" y="60"/>
                      <a:pt x="22" y="62"/>
                      <a:pt x="21" y="63"/>
                    </a:cubicBezTo>
                    <a:cubicBezTo>
                      <a:pt x="12" y="74"/>
                      <a:pt x="0" y="88"/>
                      <a:pt x="3" y="103"/>
                    </a:cubicBezTo>
                    <a:cubicBezTo>
                      <a:pt x="4" y="107"/>
                      <a:pt x="6" y="111"/>
                      <a:pt x="9" y="116"/>
                    </a:cubicBezTo>
                    <a:cubicBezTo>
                      <a:pt x="10" y="117"/>
                      <a:pt x="11" y="118"/>
                      <a:pt x="12" y="119"/>
                    </a:cubicBezTo>
                    <a:cubicBezTo>
                      <a:pt x="12" y="120"/>
                      <a:pt x="13" y="120"/>
                      <a:pt x="13" y="121"/>
                    </a:cubicBezTo>
                    <a:cubicBezTo>
                      <a:pt x="13" y="121"/>
                      <a:pt x="14" y="121"/>
                      <a:pt x="14" y="122"/>
                    </a:cubicBezTo>
                    <a:cubicBezTo>
                      <a:pt x="14" y="123"/>
                      <a:pt x="14" y="124"/>
                      <a:pt x="15" y="125"/>
                    </a:cubicBezTo>
                    <a:cubicBezTo>
                      <a:pt x="17" y="128"/>
                      <a:pt x="21" y="130"/>
                      <a:pt x="23" y="131"/>
                    </a:cubicBezTo>
                    <a:cubicBezTo>
                      <a:pt x="25" y="132"/>
                      <a:pt x="26" y="132"/>
                      <a:pt x="28" y="132"/>
                    </a:cubicBezTo>
                    <a:cubicBezTo>
                      <a:pt x="31" y="132"/>
                      <a:pt x="34" y="131"/>
                      <a:pt x="36" y="128"/>
                    </a:cubicBezTo>
                    <a:cubicBezTo>
                      <a:pt x="37" y="127"/>
                      <a:pt x="38" y="126"/>
                      <a:pt x="39" y="125"/>
                    </a:cubicBezTo>
                    <a:cubicBezTo>
                      <a:pt x="39" y="124"/>
                      <a:pt x="39" y="123"/>
                      <a:pt x="40" y="123"/>
                    </a:cubicBezTo>
                    <a:cubicBezTo>
                      <a:pt x="40" y="122"/>
                      <a:pt x="41" y="122"/>
                      <a:pt x="41" y="121"/>
                    </a:cubicBezTo>
                    <a:cubicBezTo>
                      <a:pt x="42" y="120"/>
                      <a:pt x="43" y="119"/>
                      <a:pt x="43" y="118"/>
                    </a:cubicBezTo>
                    <a:cubicBezTo>
                      <a:pt x="45" y="115"/>
                      <a:pt x="47" y="111"/>
                      <a:pt x="49" y="106"/>
                    </a:cubicBezTo>
                    <a:cubicBezTo>
                      <a:pt x="49" y="105"/>
                      <a:pt x="49" y="105"/>
                      <a:pt x="49" y="104"/>
                    </a:cubicBezTo>
                    <a:cubicBezTo>
                      <a:pt x="50" y="102"/>
                      <a:pt x="50" y="100"/>
                      <a:pt x="51" y="98"/>
                    </a:cubicBezTo>
                    <a:cubicBezTo>
                      <a:pt x="52" y="97"/>
                      <a:pt x="52" y="97"/>
                      <a:pt x="52" y="96"/>
                    </a:cubicBezTo>
                    <a:cubicBezTo>
                      <a:pt x="54" y="94"/>
                      <a:pt x="55" y="91"/>
                      <a:pt x="55" y="88"/>
                    </a:cubicBezTo>
                    <a:cubicBezTo>
                      <a:pt x="55" y="86"/>
                      <a:pt x="55" y="84"/>
                      <a:pt x="55" y="83"/>
                    </a:cubicBezTo>
                    <a:cubicBezTo>
                      <a:pt x="54" y="82"/>
                      <a:pt x="54" y="82"/>
                      <a:pt x="54" y="81"/>
                    </a:cubicBezTo>
                    <a:cubicBezTo>
                      <a:pt x="54" y="77"/>
                      <a:pt x="54" y="75"/>
                      <a:pt x="56" y="74"/>
                    </a:cubicBezTo>
                    <a:cubicBezTo>
                      <a:pt x="60" y="72"/>
                      <a:pt x="63" y="70"/>
                      <a:pt x="66" y="68"/>
                    </a:cubicBezTo>
                    <a:cubicBezTo>
                      <a:pt x="69" y="67"/>
                      <a:pt x="69" y="67"/>
                      <a:pt x="69" y="67"/>
                    </a:cubicBezTo>
                    <a:cubicBezTo>
                      <a:pt x="70" y="66"/>
                      <a:pt x="71" y="66"/>
                      <a:pt x="72" y="65"/>
                    </a:cubicBezTo>
                    <a:cubicBezTo>
                      <a:pt x="74" y="65"/>
                      <a:pt x="75" y="65"/>
                      <a:pt x="76" y="64"/>
                    </a:cubicBezTo>
                    <a:cubicBezTo>
                      <a:pt x="79" y="63"/>
                      <a:pt x="82" y="60"/>
                      <a:pt x="84" y="58"/>
                    </a:cubicBezTo>
                    <a:cubicBezTo>
                      <a:pt x="85" y="56"/>
                      <a:pt x="87" y="55"/>
                      <a:pt x="88" y="54"/>
                    </a:cubicBezTo>
                    <a:cubicBezTo>
                      <a:pt x="92" y="51"/>
                      <a:pt x="94" y="48"/>
                      <a:pt x="97" y="44"/>
                    </a:cubicBezTo>
                    <a:cubicBezTo>
                      <a:pt x="98" y="43"/>
                      <a:pt x="99" y="42"/>
                      <a:pt x="100" y="41"/>
                    </a:cubicBezTo>
                    <a:cubicBezTo>
                      <a:pt x="104" y="36"/>
                      <a:pt x="108" y="31"/>
                      <a:pt x="113" y="27"/>
                    </a:cubicBezTo>
                    <a:cubicBezTo>
                      <a:pt x="113" y="27"/>
                      <a:pt x="114" y="26"/>
                      <a:pt x="114" y="26"/>
                    </a:cubicBezTo>
                    <a:cubicBezTo>
                      <a:pt x="119" y="21"/>
                      <a:pt x="123" y="18"/>
                      <a:pt x="123" y="14"/>
                    </a:cubicBezTo>
                    <a:cubicBezTo>
                      <a:pt x="123" y="11"/>
                      <a:pt x="120" y="10"/>
                      <a:pt x="119" y="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6" name="Freeform 55"/>
              <p:cNvSpPr>
                <a:spLocks/>
              </p:cNvSpPr>
              <p:nvPr/>
            </p:nvSpPr>
            <p:spPr bwMode="auto">
              <a:xfrm>
                <a:off x="21476503" y="10157815"/>
                <a:ext cx="106744" cy="167515"/>
              </a:xfrm>
              <a:custGeom>
                <a:avLst/>
                <a:gdLst>
                  <a:gd name="T0" fmla="*/ 99628 w 15"/>
                  <a:gd name="T1" fmla="*/ 12886 h 26"/>
                  <a:gd name="T2" fmla="*/ 71163 w 15"/>
                  <a:gd name="T3" fmla="*/ 0 h 26"/>
                  <a:gd name="T4" fmla="*/ 64046 w 15"/>
                  <a:gd name="T5" fmla="*/ 0 h 26"/>
                  <a:gd name="T6" fmla="*/ 0 w 15"/>
                  <a:gd name="T7" fmla="*/ 128858 h 26"/>
                  <a:gd name="T8" fmla="*/ 35581 w 15"/>
                  <a:gd name="T9" fmla="*/ 167515 h 26"/>
                  <a:gd name="T10" fmla="*/ 42698 w 15"/>
                  <a:gd name="T11" fmla="*/ 167515 h 26"/>
                  <a:gd name="T12" fmla="*/ 42698 w 15"/>
                  <a:gd name="T13" fmla="*/ 167515 h 26"/>
                  <a:gd name="T14" fmla="*/ 64046 w 15"/>
                  <a:gd name="T15" fmla="*/ 128858 h 26"/>
                  <a:gd name="T16" fmla="*/ 64046 w 15"/>
                  <a:gd name="T17" fmla="*/ 128858 h 26"/>
                  <a:gd name="T18" fmla="*/ 85395 w 15"/>
                  <a:gd name="T19" fmla="*/ 70872 h 26"/>
                  <a:gd name="T20" fmla="*/ 85395 w 15"/>
                  <a:gd name="T21" fmla="*/ 64429 h 26"/>
                  <a:gd name="T22" fmla="*/ 99628 w 15"/>
                  <a:gd name="T23" fmla="*/ 12886 h 2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5" h="26">
                    <a:moveTo>
                      <a:pt x="14" y="2"/>
                    </a:moveTo>
                    <a:cubicBezTo>
                      <a:pt x="14" y="2"/>
                      <a:pt x="13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1"/>
                      <a:pt x="0" y="15"/>
                      <a:pt x="0" y="20"/>
                    </a:cubicBezTo>
                    <a:cubicBezTo>
                      <a:pt x="1" y="26"/>
                      <a:pt x="4" y="26"/>
                      <a:pt x="5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10" y="26"/>
                      <a:pt x="10" y="22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0" y="16"/>
                      <a:pt x="10" y="14"/>
                      <a:pt x="12" y="11"/>
                    </a:cubicBezTo>
                    <a:cubicBezTo>
                      <a:pt x="12" y="11"/>
                      <a:pt x="12" y="11"/>
                      <a:pt x="12" y="10"/>
                    </a:cubicBezTo>
                    <a:cubicBezTo>
                      <a:pt x="13" y="8"/>
                      <a:pt x="15" y="5"/>
                      <a:pt x="14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7" name="Freeform 56"/>
              <p:cNvSpPr>
                <a:spLocks/>
              </p:cNvSpPr>
              <p:nvPr/>
            </p:nvSpPr>
            <p:spPr bwMode="auto">
              <a:xfrm>
                <a:off x="21815416" y="8810413"/>
                <a:ext cx="1304948" cy="1223587"/>
              </a:xfrm>
              <a:custGeom>
                <a:avLst/>
                <a:gdLst>
                  <a:gd name="T0" fmla="*/ 1255303 w 184"/>
                  <a:gd name="T1" fmla="*/ 669753 h 190"/>
                  <a:gd name="T2" fmla="*/ 1170198 w 184"/>
                  <a:gd name="T3" fmla="*/ 643993 h 190"/>
                  <a:gd name="T4" fmla="*/ 1141830 w 184"/>
                  <a:gd name="T5" fmla="*/ 689073 h 190"/>
                  <a:gd name="T6" fmla="*/ 1113461 w 184"/>
                  <a:gd name="T7" fmla="*/ 521634 h 190"/>
                  <a:gd name="T8" fmla="*/ 1035448 w 184"/>
                  <a:gd name="T9" fmla="*/ 573154 h 190"/>
                  <a:gd name="T10" fmla="*/ 1014172 w 184"/>
                  <a:gd name="T11" fmla="*/ 624673 h 190"/>
                  <a:gd name="T12" fmla="*/ 999987 w 184"/>
                  <a:gd name="T13" fmla="*/ 624673 h 190"/>
                  <a:gd name="T14" fmla="*/ 1007079 w 184"/>
                  <a:gd name="T15" fmla="*/ 540954 h 190"/>
                  <a:gd name="T16" fmla="*/ 929066 w 184"/>
                  <a:gd name="T17" fmla="*/ 457235 h 190"/>
                  <a:gd name="T18" fmla="*/ 907790 w 184"/>
                  <a:gd name="T19" fmla="*/ 521634 h 190"/>
                  <a:gd name="T20" fmla="*/ 907790 w 184"/>
                  <a:gd name="T21" fmla="*/ 547394 h 190"/>
                  <a:gd name="T22" fmla="*/ 851053 w 184"/>
                  <a:gd name="T23" fmla="*/ 476555 h 190"/>
                  <a:gd name="T24" fmla="*/ 822685 w 184"/>
                  <a:gd name="T25" fmla="*/ 360636 h 190"/>
                  <a:gd name="T26" fmla="*/ 645382 w 184"/>
                  <a:gd name="T27" fmla="*/ 379956 h 190"/>
                  <a:gd name="T28" fmla="*/ 574461 w 184"/>
                  <a:gd name="T29" fmla="*/ 457235 h 190"/>
                  <a:gd name="T30" fmla="*/ 517724 w 184"/>
                  <a:gd name="T31" fmla="*/ 444355 h 190"/>
                  <a:gd name="T32" fmla="*/ 446803 w 184"/>
                  <a:gd name="T33" fmla="*/ 470115 h 190"/>
                  <a:gd name="T34" fmla="*/ 397158 w 184"/>
                  <a:gd name="T35" fmla="*/ 470115 h 190"/>
                  <a:gd name="T36" fmla="*/ 411342 w 184"/>
                  <a:gd name="T37" fmla="*/ 431475 h 190"/>
                  <a:gd name="T38" fmla="*/ 340421 w 184"/>
                  <a:gd name="T39" fmla="*/ 360636 h 190"/>
                  <a:gd name="T40" fmla="*/ 283684 w 184"/>
                  <a:gd name="T41" fmla="*/ 399276 h 190"/>
                  <a:gd name="T42" fmla="*/ 241132 w 184"/>
                  <a:gd name="T43" fmla="*/ 489435 h 190"/>
                  <a:gd name="T44" fmla="*/ 219855 w 184"/>
                  <a:gd name="T45" fmla="*/ 367076 h 190"/>
                  <a:gd name="T46" fmla="*/ 212763 w 184"/>
                  <a:gd name="T47" fmla="*/ 225398 h 190"/>
                  <a:gd name="T48" fmla="*/ 219855 w 184"/>
                  <a:gd name="T49" fmla="*/ 77279 h 190"/>
                  <a:gd name="T50" fmla="*/ 212763 w 184"/>
                  <a:gd name="T51" fmla="*/ 6440 h 190"/>
                  <a:gd name="T52" fmla="*/ 120566 w 184"/>
                  <a:gd name="T53" fmla="*/ 32200 h 190"/>
                  <a:gd name="T54" fmla="*/ 85105 w 184"/>
                  <a:gd name="T55" fmla="*/ 45080 h 190"/>
                  <a:gd name="T56" fmla="*/ 35461 w 184"/>
                  <a:gd name="T57" fmla="*/ 115919 h 190"/>
                  <a:gd name="T58" fmla="*/ 0 w 184"/>
                  <a:gd name="T59" fmla="*/ 225398 h 190"/>
                  <a:gd name="T60" fmla="*/ 21276 w 184"/>
                  <a:gd name="T61" fmla="*/ 302677 h 190"/>
                  <a:gd name="T62" fmla="*/ 14184 w 184"/>
                  <a:gd name="T63" fmla="*/ 412156 h 190"/>
                  <a:gd name="T64" fmla="*/ 21276 w 184"/>
                  <a:gd name="T65" fmla="*/ 508755 h 190"/>
                  <a:gd name="T66" fmla="*/ 49645 w 184"/>
                  <a:gd name="T67" fmla="*/ 656873 h 190"/>
                  <a:gd name="T68" fmla="*/ 106382 w 184"/>
                  <a:gd name="T69" fmla="*/ 766352 h 190"/>
                  <a:gd name="T70" fmla="*/ 56737 w 184"/>
                  <a:gd name="T71" fmla="*/ 792112 h 190"/>
                  <a:gd name="T72" fmla="*/ 92197 w 184"/>
                  <a:gd name="T73" fmla="*/ 946670 h 190"/>
                  <a:gd name="T74" fmla="*/ 78013 w 184"/>
                  <a:gd name="T75" fmla="*/ 1036829 h 190"/>
                  <a:gd name="T76" fmla="*/ 148934 w 184"/>
                  <a:gd name="T77" fmla="*/ 1223587 h 190"/>
                  <a:gd name="T78" fmla="*/ 368790 w 184"/>
                  <a:gd name="T79" fmla="*/ 1088348 h 190"/>
                  <a:gd name="T80" fmla="*/ 588645 w 184"/>
                  <a:gd name="T81" fmla="*/ 978870 h 190"/>
                  <a:gd name="T82" fmla="*/ 617013 w 184"/>
                  <a:gd name="T83" fmla="*/ 946670 h 190"/>
                  <a:gd name="T84" fmla="*/ 659566 w 184"/>
                  <a:gd name="T85" fmla="*/ 927350 h 190"/>
                  <a:gd name="T86" fmla="*/ 709211 w 184"/>
                  <a:gd name="T87" fmla="*/ 972430 h 190"/>
                  <a:gd name="T88" fmla="*/ 787224 w 184"/>
                  <a:gd name="T89" fmla="*/ 940230 h 190"/>
                  <a:gd name="T90" fmla="*/ 744671 w 184"/>
                  <a:gd name="T91" fmla="*/ 1023949 h 190"/>
                  <a:gd name="T92" fmla="*/ 744671 w 184"/>
                  <a:gd name="T93" fmla="*/ 1088348 h 190"/>
                  <a:gd name="T94" fmla="*/ 843961 w 184"/>
                  <a:gd name="T95" fmla="*/ 1069029 h 190"/>
                  <a:gd name="T96" fmla="*/ 907790 w 184"/>
                  <a:gd name="T97" fmla="*/ 1023949 h 190"/>
                  <a:gd name="T98" fmla="*/ 914882 w 184"/>
                  <a:gd name="T99" fmla="*/ 946670 h 190"/>
                  <a:gd name="T100" fmla="*/ 957435 w 184"/>
                  <a:gd name="T101" fmla="*/ 785672 h 190"/>
                  <a:gd name="T102" fmla="*/ 1028356 w 184"/>
                  <a:gd name="T103" fmla="*/ 882271 h 190"/>
                  <a:gd name="T104" fmla="*/ 1134737 w 184"/>
                  <a:gd name="T105" fmla="*/ 888711 h 190"/>
                  <a:gd name="T106" fmla="*/ 1191474 w 184"/>
                  <a:gd name="T107" fmla="*/ 946670 h 190"/>
                  <a:gd name="T108" fmla="*/ 1248211 w 184"/>
                  <a:gd name="T109" fmla="*/ 901590 h 19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184" h="190">
                    <a:moveTo>
                      <a:pt x="181" y="128"/>
                    </a:moveTo>
                    <a:cubicBezTo>
                      <a:pt x="181" y="127"/>
                      <a:pt x="180" y="126"/>
                      <a:pt x="180" y="126"/>
                    </a:cubicBezTo>
                    <a:cubicBezTo>
                      <a:pt x="177" y="119"/>
                      <a:pt x="177" y="114"/>
                      <a:pt x="177" y="106"/>
                    </a:cubicBezTo>
                    <a:cubicBezTo>
                      <a:pt x="177" y="104"/>
                      <a:pt x="177" y="104"/>
                      <a:pt x="177" y="104"/>
                    </a:cubicBezTo>
                    <a:cubicBezTo>
                      <a:pt x="178" y="101"/>
                      <a:pt x="178" y="98"/>
                      <a:pt x="178" y="96"/>
                    </a:cubicBezTo>
                    <a:cubicBezTo>
                      <a:pt x="178" y="95"/>
                      <a:pt x="177" y="92"/>
                      <a:pt x="172" y="92"/>
                    </a:cubicBezTo>
                    <a:cubicBezTo>
                      <a:pt x="172" y="92"/>
                      <a:pt x="168" y="92"/>
                      <a:pt x="167" y="94"/>
                    </a:cubicBezTo>
                    <a:cubicBezTo>
                      <a:pt x="165" y="95"/>
                      <a:pt x="165" y="98"/>
                      <a:pt x="165" y="100"/>
                    </a:cubicBezTo>
                    <a:cubicBezTo>
                      <a:pt x="165" y="100"/>
                      <a:pt x="165" y="100"/>
                      <a:pt x="164" y="101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64" y="106"/>
                      <a:pt x="163" y="107"/>
                      <a:pt x="162" y="107"/>
                    </a:cubicBezTo>
                    <a:cubicBezTo>
                      <a:pt x="161" y="107"/>
                      <a:pt x="161" y="107"/>
                      <a:pt x="161" y="107"/>
                    </a:cubicBezTo>
                    <a:cubicBezTo>
                      <a:pt x="159" y="105"/>
                      <a:pt x="159" y="99"/>
                      <a:pt x="159" y="97"/>
                    </a:cubicBezTo>
                    <a:cubicBezTo>
                      <a:pt x="159" y="91"/>
                      <a:pt x="159" y="91"/>
                      <a:pt x="159" y="91"/>
                    </a:cubicBezTo>
                    <a:cubicBezTo>
                      <a:pt x="159" y="91"/>
                      <a:pt x="159" y="90"/>
                      <a:pt x="159" y="90"/>
                    </a:cubicBezTo>
                    <a:cubicBezTo>
                      <a:pt x="160" y="87"/>
                      <a:pt x="160" y="83"/>
                      <a:pt x="157" y="81"/>
                    </a:cubicBezTo>
                    <a:cubicBezTo>
                      <a:pt x="156" y="81"/>
                      <a:pt x="155" y="80"/>
                      <a:pt x="154" y="80"/>
                    </a:cubicBezTo>
                    <a:cubicBezTo>
                      <a:pt x="152" y="80"/>
                      <a:pt x="150" y="81"/>
                      <a:pt x="149" y="82"/>
                    </a:cubicBezTo>
                    <a:cubicBezTo>
                      <a:pt x="147" y="83"/>
                      <a:pt x="147" y="86"/>
                      <a:pt x="146" y="87"/>
                    </a:cubicBezTo>
                    <a:cubicBezTo>
                      <a:pt x="146" y="88"/>
                      <a:pt x="146" y="89"/>
                      <a:pt x="146" y="89"/>
                    </a:cubicBezTo>
                    <a:cubicBezTo>
                      <a:pt x="146" y="90"/>
                      <a:pt x="146" y="90"/>
                      <a:pt x="146" y="90"/>
                    </a:cubicBezTo>
                    <a:cubicBezTo>
                      <a:pt x="146" y="90"/>
                      <a:pt x="145" y="90"/>
                      <a:pt x="145" y="91"/>
                    </a:cubicBezTo>
                    <a:cubicBezTo>
                      <a:pt x="145" y="91"/>
                      <a:pt x="144" y="92"/>
                      <a:pt x="144" y="93"/>
                    </a:cubicBezTo>
                    <a:cubicBezTo>
                      <a:pt x="143" y="94"/>
                      <a:pt x="143" y="96"/>
                      <a:pt x="143" y="97"/>
                    </a:cubicBezTo>
                    <a:cubicBezTo>
                      <a:pt x="143" y="100"/>
                      <a:pt x="144" y="102"/>
                      <a:pt x="145" y="105"/>
                    </a:cubicBezTo>
                    <a:cubicBezTo>
                      <a:pt x="145" y="104"/>
                      <a:pt x="145" y="104"/>
                      <a:pt x="144" y="104"/>
                    </a:cubicBezTo>
                    <a:cubicBezTo>
                      <a:pt x="143" y="102"/>
                      <a:pt x="142" y="100"/>
                      <a:pt x="141" y="98"/>
                    </a:cubicBezTo>
                    <a:cubicBezTo>
                      <a:pt x="141" y="98"/>
                      <a:pt x="141" y="98"/>
                      <a:pt x="141" y="97"/>
                    </a:cubicBezTo>
                    <a:cubicBezTo>
                      <a:pt x="141" y="97"/>
                      <a:pt x="141" y="96"/>
                      <a:pt x="141" y="96"/>
                    </a:cubicBezTo>
                    <a:cubicBezTo>
                      <a:pt x="141" y="95"/>
                      <a:pt x="141" y="94"/>
                      <a:pt x="141" y="94"/>
                    </a:cubicBezTo>
                    <a:cubicBezTo>
                      <a:pt x="141" y="93"/>
                      <a:pt x="140" y="93"/>
                      <a:pt x="140" y="92"/>
                    </a:cubicBezTo>
                    <a:cubicBezTo>
                      <a:pt x="140" y="90"/>
                      <a:pt x="141" y="87"/>
                      <a:pt x="142" y="84"/>
                    </a:cubicBezTo>
                    <a:cubicBezTo>
                      <a:pt x="143" y="83"/>
                      <a:pt x="143" y="83"/>
                      <a:pt x="143" y="83"/>
                    </a:cubicBezTo>
                    <a:cubicBezTo>
                      <a:pt x="145" y="77"/>
                      <a:pt x="147" y="72"/>
                      <a:pt x="145" y="68"/>
                    </a:cubicBezTo>
                    <a:cubicBezTo>
                      <a:pt x="144" y="67"/>
                      <a:pt x="143" y="66"/>
                      <a:pt x="140" y="66"/>
                    </a:cubicBezTo>
                    <a:cubicBezTo>
                      <a:pt x="137" y="66"/>
                      <a:pt x="133" y="68"/>
                      <a:pt x="131" y="71"/>
                    </a:cubicBezTo>
                    <a:cubicBezTo>
                      <a:pt x="130" y="73"/>
                      <a:pt x="130" y="75"/>
                      <a:pt x="130" y="76"/>
                    </a:cubicBezTo>
                    <a:cubicBezTo>
                      <a:pt x="129" y="77"/>
                      <a:pt x="129" y="78"/>
                      <a:pt x="129" y="78"/>
                    </a:cubicBezTo>
                    <a:cubicBezTo>
                      <a:pt x="129" y="79"/>
                      <a:pt x="129" y="79"/>
                      <a:pt x="129" y="79"/>
                    </a:cubicBezTo>
                    <a:cubicBezTo>
                      <a:pt x="129" y="80"/>
                      <a:pt x="128" y="80"/>
                      <a:pt x="128" y="81"/>
                    </a:cubicBezTo>
                    <a:cubicBezTo>
                      <a:pt x="128" y="82"/>
                      <a:pt x="128" y="83"/>
                      <a:pt x="128" y="84"/>
                    </a:cubicBezTo>
                    <a:cubicBezTo>
                      <a:pt x="128" y="84"/>
                      <a:pt x="128" y="84"/>
                      <a:pt x="128" y="84"/>
                    </a:cubicBezTo>
                    <a:cubicBezTo>
                      <a:pt x="128" y="84"/>
                      <a:pt x="128" y="84"/>
                      <a:pt x="128" y="84"/>
                    </a:cubicBezTo>
                    <a:cubicBezTo>
                      <a:pt x="128" y="85"/>
                      <a:pt x="128" y="85"/>
                      <a:pt x="128" y="85"/>
                    </a:cubicBezTo>
                    <a:cubicBezTo>
                      <a:pt x="128" y="84"/>
                      <a:pt x="128" y="83"/>
                      <a:pt x="128" y="83"/>
                    </a:cubicBezTo>
                    <a:cubicBezTo>
                      <a:pt x="127" y="80"/>
                      <a:pt x="127" y="78"/>
                      <a:pt x="125" y="76"/>
                    </a:cubicBezTo>
                    <a:cubicBezTo>
                      <a:pt x="124" y="74"/>
                      <a:pt x="122" y="74"/>
                      <a:pt x="121" y="74"/>
                    </a:cubicBezTo>
                    <a:cubicBezTo>
                      <a:pt x="120" y="74"/>
                      <a:pt x="120" y="74"/>
                      <a:pt x="120" y="74"/>
                    </a:cubicBezTo>
                    <a:cubicBezTo>
                      <a:pt x="117" y="73"/>
                      <a:pt x="117" y="72"/>
                      <a:pt x="116" y="67"/>
                    </a:cubicBezTo>
                    <a:cubicBezTo>
                      <a:pt x="116" y="67"/>
                      <a:pt x="116" y="67"/>
                      <a:pt x="116" y="67"/>
                    </a:cubicBezTo>
                    <a:cubicBezTo>
                      <a:pt x="116" y="65"/>
                      <a:pt x="116" y="64"/>
                      <a:pt x="116" y="63"/>
                    </a:cubicBezTo>
                    <a:cubicBezTo>
                      <a:pt x="116" y="61"/>
                      <a:pt x="117" y="59"/>
                      <a:pt x="116" y="56"/>
                    </a:cubicBezTo>
                    <a:cubicBezTo>
                      <a:pt x="113" y="51"/>
                      <a:pt x="108" y="50"/>
                      <a:pt x="104" y="50"/>
                    </a:cubicBezTo>
                    <a:cubicBezTo>
                      <a:pt x="104" y="50"/>
                      <a:pt x="104" y="50"/>
                      <a:pt x="103" y="50"/>
                    </a:cubicBezTo>
                    <a:cubicBezTo>
                      <a:pt x="98" y="50"/>
                      <a:pt x="95" y="52"/>
                      <a:pt x="93" y="56"/>
                    </a:cubicBezTo>
                    <a:cubicBezTo>
                      <a:pt x="92" y="58"/>
                      <a:pt x="92" y="59"/>
                      <a:pt x="91" y="59"/>
                    </a:cubicBezTo>
                    <a:cubicBezTo>
                      <a:pt x="90" y="59"/>
                      <a:pt x="90" y="59"/>
                      <a:pt x="90" y="60"/>
                    </a:cubicBezTo>
                    <a:cubicBezTo>
                      <a:pt x="88" y="60"/>
                      <a:pt x="86" y="60"/>
                      <a:pt x="84" y="62"/>
                    </a:cubicBezTo>
                    <a:cubicBezTo>
                      <a:pt x="82" y="64"/>
                      <a:pt x="82" y="67"/>
                      <a:pt x="81" y="69"/>
                    </a:cubicBezTo>
                    <a:cubicBezTo>
                      <a:pt x="81" y="70"/>
                      <a:pt x="81" y="71"/>
                      <a:pt x="81" y="71"/>
                    </a:cubicBezTo>
                    <a:cubicBezTo>
                      <a:pt x="80" y="72"/>
                      <a:pt x="80" y="73"/>
                      <a:pt x="80" y="73"/>
                    </a:cubicBezTo>
                    <a:cubicBezTo>
                      <a:pt x="80" y="73"/>
                      <a:pt x="79" y="73"/>
                      <a:pt x="79" y="72"/>
                    </a:cubicBezTo>
                    <a:cubicBezTo>
                      <a:pt x="78" y="71"/>
                      <a:pt x="76" y="70"/>
                      <a:pt x="74" y="69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2" y="69"/>
                      <a:pt x="70" y="70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8" y="71"/>
                      <a:pt x="67" y="72"/>
                      <a:pt x="67" y="72"/>
                    </a:cubicBezTo>
                    <a:cubicBezTo>
                      <a:pt x="65" y="72"/>
                      <a:pt x="64" y="73"/>
                      <a:pt x="63" y="73"/>
                    </a:cubicBezTo>
                    <a:cubicBezTo>
                      <a:pt x="62" y="74"/>
                      <a:pt x="61" y="74"/>
                      <a:pt x="60" y="74"/>
                    </a:cubicBezTo>
                    <a:cubicBezTo>
                      <a:pt x="60" y="74"/>
                      <a:pt x="59" y="74"/>
                      <a:pt x="59" y="74"/>
                    </a:cubicBezTo>
                    <a:cubicBezTo>
                      <a:pt x="58" y="74"/>
                      <a:pt x="57" y="74"/>
                      <a:pt x="56" y="73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6" y="72"/>
                      <a:pt x="56" y="71"/>
                      <a:pt x="56" y="70"/>
                    </a:cubicBezTo>
                    <a:cubicBezTo>
                      <a:pt x="57" y="70"/>
                      <a:pt x="57" y="69"/>
                      <a:pt x="57" y="69"/>
                    </a:cubicBezTo>
                    <a:cubicBezTo>
                      <a:pt x="57" y="68"/>
                      <a:pt x="57" y="68"/>
                      <a:pt x="58" y="67"/>
                    </a:cubicBezTo>
                    <a:cubicBezTo>
                      <a:pt x="59" y="65"/>
                      <a:pt x="61" y="60"/>
                      <a:pt x="57" y="57"/>
                    </a:cubicBezTo>
                    <a:cubicBezTo>
                      <a:pt x="55" y="56"/>
                      <a:pt x="53" y="56"/>
                      <a:pt x="52" y="56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49" y="56"/>
                      <a:pt x="48" y="56"/>
                      <a:pt x="48" y="56"/>
                    </a:cubicBezTo>
                    <a:cubicBezTo>
                      <a:pt x="47" y="56"/>
                      <a:pt x="44" y="56"/>
                      <a:pt x="43" y="58"/>
                    </a:cubicBezTo>
                    <a:cubicBezTo>
                      <a:pt x="42" y="59"/>
                      <a:pt x="42" y="60"/>
                      <a:pt x="42" y="60"/>
                    </a:cubicBezTo>
                    <a:cubicBezTo>
                      <a:pt x="42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0" y="62"/>
                    </a:cubicBezTo>
                    <a:cubicBezTo>
                      <a:pt x="38" y="62"/>
                      <a:pt x="35" y="63"/>
                      <a:pt x="35" y="67"/>
                    </a:cubicBezTo>
                    <a:cubicBezTo>
                      <a:pt x="34" y="68"/>
                      <a:pt x="34" y="69"/>
                      <a:pt x="34" y="70"/>
                    </a:cubicBezTo>
                    <a:cubicBezTo>
                      <a:pt x="34" y="72"/>
                      <a:pt x="34" y="74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7"/>
                      <a:pt x="34" y="78"/>
                      <a:pt x="33" y="79"/>
                    </a:cubicBezTo>
                    <a:cubicBezTo>
                      <a:pt x="33" y="78"/>
                      <a:pt x="32" y="76"/>
                      <a:pt x="32" y="74"/>
                    </a:cubicBezTo>
                    <a:cubicBezTo>
                      <a:pt x="31" y="70"/>
                      <a:pt x="31" y="66"/>
                      <a:pt x="31" y="62"/>
                    </a:cubicBezTo>
                    <a:cubicBezTo>
                      <a:pt x="31" y="60"/>
                      <a:pt x="31" y="59"/>
                      <a:pt x="31" y="57"/>
                    </a:cubicBezTo>
                    <a:cubicBezTo>
                      <a:pt x="31" y="56"/>
                      <a:pt x="32" y="54"/>
                      <a:pt x="32" y="53"/>
                    </a:cubicBezTo>
                    <a:cubicBezTo>
                      <a:pt x="32" y="50"/>
                      <a:pt x="32" y="47"/>
                      <a:pt x="32" y="44"/>
                    </a:cubicBezTo>
                    <a:cubicBezTo>
                      <a:pt x="31" y="42"/>
                      <a:pt x="31" y="39"/>
                      <a:pt x="30" y="37"/>
                    </a:cubicBezTo>
                    <a:cubicBezTo>
                      <a:pt x="29" y="37"/>
                      <a:pt x="29" y="36"/>
                      <a:pt x="30" y="35"/>
                    </a:cubicBezTo>
                    <a:cubicBezTo>
                      <a:pt x="33" y="32"/>
                      <a:pt x="33" y="27"/>
                      <a:pt x="32" y="23"/>
                    </a:cubicBezTo>
                    <a:cubicBezTo>
                      <a:pt x="32" y="19"/>
                      <a:pt x="29" y="17"/>
                      <a:pt x="25" y="17"/>
                    </a:cubicBezTo>
                    <a:cubicBezTo>
                      <a:pt x="26" y="16"/>
                      <a:pt x="27" y="16"/>
                      <a:pt x="27" y="16"/>
                    </a:cubicBezTo>
                    <a:cubicBezTo>
                      <a:pt x="29" y="15"/>
                      <a:pt x="31" y="14"/>
                      <a:pt x="31" y="12"/>
                    </a:cubicBezTo>
                    <a:cubicBezTo>
                      <a:pt x="32" y="11"/>
                      <a:pt x="32" y="9"/>
                      <a:pt x="32" y="8"/>
                    </a:cubicBezTo>
                    <a:cubicBezTo>
                      <a:pt x="32" y="8"/>
                      <a:pt x="31" y="7"/>
                      <a:pt x="31" y="7"/>
                    </a:cubicBezTo>
                    <a:cubicBezTo>
                      <a:pt x="31" y="7"/>
                      <a:pt x="32" y="7"/>
                      <a:pt x="32" y="6"/>
                    </a:cubicBezTo>
                    <a:cubicBezTo>
                      <a:pt x="32" y="6"/>
                      <a:pt x="32" y="3"/>
                      <a:pt x="30" y="1"/>
                    </a:cubicBezTo>
                    <a:cubicBezTo>
                      <a:pt x="28" y="0"/>
                      <a:pt x="27" y="0"/>
                      <a:pt x="26" y="0"/>
                    </a:cubicBezTo>
                    <a:cubicBezTo>
                      <a:pt x="23" y="0"/>
                      <a:pt x="21" y="1"/>
                      <a:pt x="19" y="2"/>
                    </a:cubicBezTo>
                    <a:cubicBezTo>
                      <a:pt x="18" y="3"/>
                      <a:pt x="18" y="4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6" y="5"/>
                    </a:cubicBezTo>
                    <a:cubicBezTo>
                      <a:pt x="15" y="5"/>
                      <a:pt x="14" y="5"/>
                      <a:pt x="13" y="6"/>
                    </a:cubicBezTo>
                    <a:cubicBezTo>
                      <a:pt x="13" y="6"/>
                      <a:pt x="12" y="7"/>
                      <a:pt x="12" y="7"/>
                    </a:cubicBezTo>
                    <a:cubicBezTo>
                      <a:pt x="11" y="8"/>
                      <a:pt x="10" y="9"/>
                      <a:pt x="10" y="10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8" y="13"/>
                      <a:pt x="7" y="15"/>
                      <a:pt x="6" y="16"/>
                    </a:cubicBezTo>
                    <a:cubicBezTo>
                      <a:pt x="6" y="16"/>
                      <a:pt x="5" y="17"/>
                      <a:pt x="5" y="18"/>
                    </a:cubicBezTo>
                    <a:cubicBezTo>
                      <a:pt x="3" y="19"/>
                      <a:pt x="2" y="20"/>
                      <a:pt x="1" y="21"/>
                    </a:cubicBezTo>
                    <a:cubicBezTo>
                      <a:pt x="0" y="23"/>
                      <a:pt x="0" y="26"/>
                      <a:pt x="0" y="27"/>
                    </a:cubicBezTo>
                    <a:cubicBezTo>
                      <a:pt x="0" y="28"/>
                      <a:pt x="0" y="30"/>
                      <a:pt x="0" y="30"/>
                    </a:cubicBezTo>
                    <a:cubicBezTo>
                      <a:pt x="0" y="32"/>
                      <a:pt x="0" y="34"/>
                      <a:pt x="0" y="35"/>
                    </a:cubicBezTo>
                    <a:cubicBezTo>
                      <a:pt x="0" y="36"/>
                      <a:pt x="0" y="37"/>
                      <a:pt x="0" y="37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9"/>
                      <a:pt x="0" y="41"/>
                      <a:pt x="1" y="43"/>
                    </a:cubicBezTo>
                    <a:cubicBezTo>
                      <a:pt x="2" y="44"/>
                      <a:pt x="3" y="45"/>
                      <a:pt x="3" y="47"/>
                    </a:cubicBezTo>
                    <a:cubicBezTo>
                      <a:pt x="3" y="48"/>
                      <a:pt x="3" y="49"/>
                      <a:pt x="2" y="50"/>
                    </a:cubicBezTo>
                    <a:cubicBezTo>
                      <a:pt x="1" y="52"/>
                      <a:pt x="1" y="54"/>
                      <a:pt x="1" y="56"/>
                    </a:cubicBezTo>
                    <a:cubicBezTo>
                      <a:pt x="0" y="59"/>
                      <a:pt x="1" y="61"/>
                      <a:pt x="1" y="62"/>
                    </a:cubicBezTo>
                    <a:cubicBezTo>
                      <a:pt x="1" y="63"/>
                      <a:pt x="1" y="64"/>
                      <a:pt x="2" y="64"/>
                    </a:cubicBezTo>
                    <a:cubicBezTo>
                      <a:pt x="2" y="66"/>
                      <a:pt x="2" y="68"/>
                      <a:pt x="2" y="70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2" y="73"/>
                      <a:pt x="3" y="75"/>
                      <a:pt x="3" y="77"/>
                    </a:cubicBezTo>
                    <a:cubicBezTo>
                      <a:pt x="3" y="77"/>
                      <a:pt x="3" y="78"/>
                      <a:pt x="3" y="79"/>
                    </a:cubicBezTo>
                    <a:cubicBezTo>
                      <a:pt x="4" y="82"/>
                      <a:pt x="4" y="85"/>
                      <a:pt x="4" y="88"/>
                    </a:cubicBezTo>
                    <a:cubicBezTo>
                      <a:pt x="4" y="89"/>
                      <a:pt x="4" y="90"/>
                      <a:pt x="4" y="91"/>
                    </a:cubicBezTo>
                    <a:cubicBezTo>
                      <a:pt x="4" y="94"/>
                      <a:pt x="5" y="97"/>
                      <a:pt x="6" y="100"/>
                    </a:cubicBezTo>
                    <a:cubicBezTo>
                      <a:pt x="6" y="101"/>
                      <a:pt x="7" y="101"/>
                      <a:pt x="7" y="102"/>
                    </a:cubicBezTo>
                    <a:cubicBezTo>
                      <a:pt x="6" y="102"/>
                      <a:pt x="6" y="103"/>
                      <a:pt x="5" y="104"/>
                    </a:cubicBezTo>
                    <a:cubicBezTo>
                      <a:pt x="3" y="107"/>
                      <a:pt x="3" y="113"/>
                      <a:pt x="6" y="116"/>
                    </a:cubicBezTo>
                    <a:cubicBezTo>
                      <a:pt x="8" y="118"/>
                      <a:pt x="11" y="118"/>
                      <a:pt x="13" y="118"/>
                    </a:cubicBezTo>
                    <a:cubicBezTo>
                      <a:pt x="14" y="118"/>
                      <a:pt x="15" y="118"/>
                      <a:pt x="15" y="119"/>
                    </a:cubicBezTo>
                    <a:cubicBezTo>
                      <a:pt x="16" y="119"/>
                      <a:pt x="16" y="120"/>
                      <a:pt x="16" y="121"/>
                    </a:cubicBezTo>
                    <a:cubicBezTo>
                      <a:pt x="16" y="121"/>
                      <a:pt x="16" y="121"/>
                      <a:pt x="15" y="121"/>
                    </a:cubicBezTo>
                    <a:cubicBezTo>
                      <a:pt x="15" y="121"/>
                      <a:pt x="14" y="121"/>
                      <a:pt x="14" y="121"/>
                    </a:cubicBezTo>
                    <a:cubicBezTo>
                      <a:pt x="11" y="121"/>
                      <a:pt x="10" y="122"/>
                      <a:pt x="8" y="123"/>
                    </a:cubicBezTo>
                    <a:cubicBezTo>
                      <a:pt x="4" y="127"/>
                      <a:pt x="4" y="132"/>
                      <a:pt x="4" y="135"/>
                    </a:cubicBezTo>
                    <a:cubicBezTo>
                      <a:pt x="4" y="135"/>
                      <a:pt x="4" y="135"/>
                      <a:pt x="4" y="136"/>
                    </a:cubicBezTo>
                    <a:cubicBezTo>
                      <a:pt x="4" y="137"/>
                      <a:pt x="4" y="138"/>
                      <a:pt x="4" y="140"/>
                    </a:cubicBezTo>
                    <a:cubicBezTo>
                      <a:pt x="5" y="143"/>
                      <a:pt x="10" y="147"/>
                      <a:pt x="13" y="147"/>
                    </a:cubicBezTo>
                    <a:cubicBezTo>
                      <a:pt x="13" y="147"/>
                      <a:pt x="14" y="147"/>
                      <a:pt x="14" y="147"/>
                    </a:cubicBezTo>
                    <a:cubicBezTo>
                      <a:pt x="14" y="147"/>
                      <a:pt x="14" y="147"/>
                      <a:pt x="15" y="147"/>
                    </a:cubicBezTo>
                    <a:cubicBezTo>
                      <a:pt x="15" y="147"/>
                      <a:pt x="15" y="148"/>
                      <a:pt x="15" y="148"/>
                    </a:cubicBezTo>
                    <a:cubicBezTo>
                      <a:pt x="15" y="152"/>
                      <a:pt x="13" y="157"/>
                      <a:pt x="11" y="161"/>
                    </a:cubicBezTo>
                    <a:cubicBezTo>
                      <a:pt x="10" y="162"/>
                      <a:pt x="9" y="163"/>
                      <a:pt x="9" y="164"/>
                    </a:cubicBezTo>
                    <a:cubicBezTo>
                      <a:pt x="6" y="170"/>
                      <a:pt x="5" y="179"/>
                      <a:pt x="9" y="185"/>
                    </a:cubicBezTo>
                    <a:cubicBezTo>
                      <a:pt x="10" y="187"/>
                      <a:pt x="13" y="190"/>
                      <a:pt x="19" y="190"/>
                    </a:cubicBezTo>
                    <a:cubicBezTo>
                      <a:pt x="19" y="190"/>
                      <a:pt x="20" y="190"/>
                      <a:pt x="21" y="190"/>
                    </a:cubicBezTo>
                    <a:cubicBezTo>
                      <a:pt x="26" y="190"/>
                      <a:pt x="29" y="186"/>
                      <a:pt x="32" y="182"/>
                    </a:cubicBezTo>
                    <a:cubicBezTo>
                      <a:pt x="32" y="182"/>
                      <a:pt x="33" y="181"/>
                      <a:pt x="33" y="181"/>
                    </a:cubicBezTo>
                    <a:cubicBezTo>
                      <a:pt x="36" y="177"/>
                      <a:pt x="39" y="175"/>
                      <a:pt x="43" y="173"/>
                    </a:cubicBezTo>
                    <a:cubicBezTo>
                      <a:pt x="46" y="172"/>
                      <a:pt x="48" y="171"/>
                      <a:pt x="52" y="169"/>
                    </a:cubicBezTo>
                    <a:cubicBezTo>
                      <a:pt x="54" y="169"/>
                      <a:pt x="57" y="168"/>
                      <a:pt x="59" y="167"/>
                    </a:cubicBezTo>
                    <a:cubicBezTo>
                      <a:pt x="62" y="166"/>
                      <a:pt x="65" y="165"/>
                      <a:pt x="68" y="164"/>
                    </a:cubicBezTo>
                    <a:cubicBezTo>
                      <a:pt x="73" y="163"/>
                      <a:pt x="78" y="161"/>
                      <a:pt x="81" y="156"/>
                    </a:cubicBezTo>
                    <a:cubicBezTo>
                      <a:pt x="82" y="155"/>
                      <a:pt x="82" y="153"/>
                      <a:pt x="83" y="152"/>
                    </a:cubicBezTo>
                    <a:cubicBezTo>
                      <a:pt x="83" y="152"/>
                      <a:pt x="83" y="151"/>
                      <a:pt x="84" y="151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5" y="148"/>
                      <a:pt x="85" y="148"/>
                      <a:pt x="86" y="148"/>
                    </a:cubicBezTo>
                    <a:cubicBezTo>
                      <a:pt x="86" y="147"/>
                      <a:pt x="87" y="147"/>
                      <a:pt x="87" y="147"/>
                    </a:cubicBezTo>
                    <a:cubicBezTo>
                      <a:pt x="88" y="147"/>
                      <a:pt x="89" y="147"/>
                      <a:pt x="89" y="146"/>
                    </a:cubicBezTo>
                    <a:cubicBezTo>
                      <a:pt x="91" y="145"/>
                      <a:pt x="92" y="144"/>
                      <a:pt x="92" y="144"/>
                    </a:cubicBezTo>
                    <a:cubicBezTo>
                      <a:pt x="92" y="143"/>
                      <a:pt x="93" y="143"/>
                      <a:pt x="93" y="143"/>
                    </a:cubicBezTo>
                    <a:cubicBezTo>
                      <a:pt x="93" y="143"/>
                      <a:pt x="93" y="144"/>
                      <a:pt x="93" y="144"/>
                    </a:cubicBezTo>
                    <a:cubicBezTo>
                      <a:pt x="93" y="145"/>
                      <a:pt x="93" y="145"/>
                      <a:pt x="93" y="145"/>
                    </a:cubicBezTo>
                    <a:cubicBezTo>
                      <a:pt x="93" y="146"/>
                      <a:pt x="93" y="149"/>
                      <a:pt x="96" y="150"/>
                    </a:cubicBezTo>
                    <a:cubicBezTo>
                      <a:pt x="96" y="151"/>
                      <a:pt x="97" y="151"/>
                      <a:pt x="98" y="151"/>
                    </a:cubicBezTo>
                    <a:cubicBezTo>
                      <a:pt x="99" y="151"/>
                      <a:pt x="99" y="151"/>
                      <a:pt x="100" y="151"/>
                    </a:cubicBezTo>
                    <a:cubicBezTo>
                      <a:pt x="100" y="151"/>
                      <a:pt x="100" y="151"/>
                      <a:pt x="100" y="151"/>
                    </a:cubicBezTo>
                    <a:cubicBezTo>
                      <a:pt x="104" y="151"/>
                      <a:pt x="108" y="149"/>
                      <a:pt x="110" y="146"/>
                    </a:cubicBezTo>
                    <a:cubicBezTo>
                      <a:pt x="110" y="145"/>
                      <a:pt x="110" y="145"/>
                      <a:pt x="110" y="145"/>
                    </a:cubicBezTo>
                    <a:cubicBezTo>
                      <a:pt x="111" y="146"/>
                      <a:pt x="111" y="146"/>
                      <a:pt x="111" y="146"/>
                    </a:cubicBezTo>
                    <a:cubicBezTo>
                      <a:pt x="112" y="147"/>
                      <a:pt x="113" y="147"/>
                      <a:pt x="113" y="147"/>
                    </a:cubicBezTo>
                    <a:cubicBezTo>
                      <a:pt x="113" y="148"/>
                      <a:pt x="113" y="149"/>
                      <a:pt x="111" y="151"/>
                    </a:cubicBezTo>
                    <a:cubicBezTo>
                      <a:pt x="110" y="153"/>
                      <a:pt x="109" y="155"/>
                      <a:pt x="107" y="157"/>
                    </a:cubicBezTo>
                    <a:cubicBezTo>
                      <a:pt x="107" y="158"/>
                      <a:pt x="106" y="158"/>
                      <a:pt x="105" y="159"/>
                    </a:cubicBezTo>
                    <a:cubicBezTo>
                      <a:pt x="104" y="162"/>
                      <a:pt x="104" y="163"/>
                      <a:pt x="104" y="165"/>
                    </a:cubicBezTo>
                    <a:cubicBezTo>
                      <a:pt x="105" y="166"/>
                      <a:pt x="105" y="166"/>
                      <a:pt x="105" y="166"/>
                    </a:cubicBezTo>
                    <a:cubicBezTo>
                      <a:pt x="105" y="166"/>
                      <a:pt x="105" y="166"/>
                      <a:pt x="105" y="167"/>
                    </a:cubicBezTo>
                    <a:cubicBezTo>
                      <a:pt x="105" y="167"/>
                      <a:pt x="105" y="168"/>
                      <a:pt x="105" y="169"/>
                    </a:cubicBezTo>
                    <a:cubicBezTo>
                      <a:pt x="105" y="171"/>
                      <a:pt x="107" y="172"/>
                      <a:pt x="110" y="172"/>
                    </a:cubicBezTo>
                    <a:cubicBezTo>
                      <a:pt x="112" y="172"/>
                      <a:pt x="114" y="172"/>
                      <a:pt x="115" y="171"/>
                    </a:cubicBezTo>
                    <a:cubicBezTo>
                      <a:pt x="116" y="170"/>
                      <a:pt x="117" y="169"/>
                      <a:pt x="118" y="168"/>
                    </a:cubicBezTo>
                    <a:cubicBezTo>
                      <a:pt x="118" y="167"/>
                      <a:pt x="119" y="167"/>
                      <a:pt x="119" y="166"/>
                    </a:cubicBezTo>
                    <a:cubicBezTo>
                      <a:pt x="120" y="166"/>
                      <a:pt x="121" y="166"/>
                      <a:pt x="121" y="166"/>
                    </a:cubicBezTo>
                    <a:cubicBezTo>
                      <a:pt x="123" y="166"/>
                      <a:pt x="125" y="165"/>
                      <a:pt x="126" y="164"/>
                    </a:cubicBezTo>
                    <a:cubicBezTo>
                      <a:pt x="127" y="162"/>
                      <a:pt x="128" y="161"/>
                      <a:pt x="128" y="160"/>
                    </a:cubicBezTo>
                    <a:cubicBezTo>
                      <a:pt x="128" y="159"/>
                      <a:pt x="128" y="159"/>
                      <a:pt x="128" y="159"/>
                    </a:cubicBezTo>
                    <a:cubicBezTo>
                      <a:pt x="128" y="158"/>
                      <a:pt x="129" y="157"/>
                      <a:pt x="129" y="156"/>
                    </a:cubicBezTo>
                    <a:cubicBezTo>
                      <a:pt x="129" y="155"/>
                      <a:pt x="129" y="155"/>
                      <a:pt x="129" y="155"/>
                    </a:cubicBezTo>
                    <a:cubicBezTo>
                      <a:pt x="129" y="154"/>
                      <a:pt x="129" y="153"/>
                      <a:pt x="130" y="152"/>
                    </a:cubicBezTo>
                    <a:cubicBezTo>
                      <a:pt x="130" y="150"/>
                      <a:pt x="129" y="149"/>
                      <a:pt x="129" y="147"/>
                    </a:cubicBezTo>
                    <a:cubicBezTo>
                      <a:pt x="129" y="147"/>
                      <a:pt x="128" y="147"/>
                      <a:pt x="128" y="146"/>
                    </a:cubicBezTo>
                    <a:cubicBezTo>
                      <a:pt x="127" y="142"/>
                      <a:pt x="127" y="138"/>
                      <a:pt x="129" y="135"/>
                    </a:cubicBezTo>
                    <a:cubicBezTo>
                      <a:pt x="130" y="134"/>
                      <a:pt x="131" y="133"/>
                      <a:pt x="131" y="132"/>
                    </a:cubicBezTo>
                    <a:cubicBezTo>
                      <a:pt x="133" y="130"/>
                      <a:pt x="135" y="127"/>
                      <a:pt x="135" y="122"/>
                    </a:cubicBezTo>
                    <a:cubicBezTo>
                      <a:pt x="135" y="121"/>
                      <a:pt x="135" y="120"/>
                      <a:pt x="135" y="118"/>
                    </a:cubicBezTo>
                    <a:cubicBezTo>
                      <a:pt x="134" y="117"/>
                      <a:pt x="134" y="116"/>
                      <a:pt x="134" y="115"/>
                    </a:cubicBezTo>
                    <a:cubicBezTo>
                      <a:pt x="134" y="115"/>
                      <a:pt x="134" y="115"/>
                      <a:pt x="134" y="115"/>
                    </a:cubicBezTo>
                    <a:cubicBezTo>
                      <a:pt x="142" y="116"/>
                      <a:pt x="145" y="130"/>
                      <a:pt x="145" y="137"/>
                    </a:cubicBezTo>
                    <a:cubicBezTo>
                      <a:pt x="145" y="141"/>
                      <a:pt x="147" y="148"/>
                      <a:pt x="152" y="148"/>
                    </a:cubicBezTo>
                    <a:cubicBezTo>
                      <a:pt x="154" y="148"/>
                      <a:pt x="156" y="146"/>
                      <a:pt x="158" y="143"/>
                    </a:cubicBezTo>
                    <a:cubicBezTo>
                      <a:pt x="159" y="141"/>
                      <a:pt x="159" y="140"/>
                      <a:pt x="160" y="138"/>
                    </a:cubicBezTo>
                    <a:cubicBezTo>
                      <a:pt x="160" y="138"/>
                      <a:pt x="160" y="138"/>
                      <a:pt x="160" y="138"/>
                    </a:cubicBezTo>
                    <a:cubicBezTo>
                      <a:pt x="160" y="139"/>
                      <a:pt x="161" y="140"/>
                      <a:pt x="161" y="140"/>
                    </a:cubicBezTo>
                    <a:cubicBezTo>
                      <a:pt x="162" y="140"/>
                      <a:pt x="162" y="141"/>
                      <a:pt x="162" y="141"/>
                    </a:cubicBezTo>
                    <a:cubicBezTo>
                      <a:pt x="162" y="142"/>
                      <a:pt x="162" y="142"/>
                      <a:pt x="162" y="143"/>
                    </a:cubicBezTo>
                    <a:cubicBezTo>
                      <a:pt x="163" y="145"/>
                      <a:pt x="166" y="147"/>
                      <a:pt x="168" y="147"/>
                    </a:cubicBezTo>
                    <a:cubicBezTo>
                      <a:pt x="170" y="147"/>
                      <a:pt x="172" y="147"/>
                      <a:pt x="172" y="145"/>
                    </a:cubicBezTo>
                    <a:cubicBezTo>
                      <a:pt x="173" y="144"/>
                      <a:pt x="173" y="143"/>
                      <a:pt x="173" y="142"/>
                    </a:cubicBezTo>
                    <a:cubicBezTo>
                      <a:pt x="174" y="141"/>
                      <a:pt x="174" y="141"/>
                      <a:pt x="174" y="140"/>
                    </a:cubicBezTo>
                    <a:cubicBezTo>
                      <a:pt x="175" y="140"/>
                      <a:pt x="176" y="140"/>
                      <a:pt x="176" y="140"/>
                    </a:cubicBezTo>
                    <a:cubicBezTo>
                      <a:pt x="178" y="139"/>
                      <a:pt x="180" y="138"/>
                      <a:pt x="181" y="137"/>
                    </a:cubicBezTo>
                    <a:cubicBezTo>
                      <a:pt x="184" y="133"/>
                      <a:pt x="182" y="130"/>
                      <a:pt x="181" y="12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8" name="Freeform 57"/>
              <p:cNvSpPr>
                <a:spLocks/>
              </p:cNvSpPr>
              <p:nvPr/>
            </p:nvSpPr>
            <p:spPr bwMode="auto">
              <a:xfrm>
                <a:off x="21711341" y="10220937"/>
                <a:ext cx="346919" cy="407862"/>
              </a:xfrm>
              <a:custGeom>
                <a:avLst/>
                <a:gdLst>
                  <a:gd name="T0" fmla="*/ 332759 w 49"/>
                  <a:gd name="T1" fmla="*/ 174798 h 63"/>
                  <a:gd name="T2" fmla="*/ 297359 w 49"/>
                  <a:gd name="T3" fmla="*/ 155376 h 63"/>
                  <a:gd name="T4" fmla="*/ 290279 w 49"/>
                  <a:gd name="T5" fmla="*/ 155376 h 63"/>
                  <a:gd name="T6" fmla="*/ 283199 w 49"/>
                  <a:gd name="T7" fmla="*/ 148902 h 63"/>
                  <a:gd name="T8" fmla="*/ 261959 w 49"/>
                  <a:gd name="T9" fmla="*/ 142428 h 63"/>
                  <a:gd name="T10" fmla="*/ 240719 w 49"/>
                  <a:gd name="T11" fmla="*/ 135954 h 63"/>
                  <a:gd name="T12" fmla="*/ 184079 w 49"/>
                  <a:gd name="T13" fmla="*/ 148902 h 63"/>
                  <a:gd name="T14" fmla="*/ 184079 w 49"/>
                  <a:gd name="T15" fmla="*/ 123006 h 63"/>
                  <a:gd name="T16" fmla="*/ 176999 w 49"/>
                  <a:gd name="T17" fmla="*/ 97110 h 63"/>
                  <a:gd name="T18" fmla="*/ 162840 w 49"/>
                  <a:gd name="T19" fmla="*/ 51792 h 63"/>
                  <a:gd name="T20" fmla="*/ 127440 w 49"/>
                  <a:gd name="T21" fmla="*/ 38844 h 63"/>
                  <a:gd name="T22" fmla="*/ 127440 w 49"/>
                  <a:gd name="T23" fmla="*/ 32370 h 63"/>
                  <a:gd name="T24" fmla="*/ 127440 w 49"/>
                  <a:gd name="T25" fmla="*/ 38844 h 63"/>
                  <a:gd name="T26" fmla="*/ 127440 w 49"/>
                  <a:gd name="T27" fmla="*/ 32370 h 63"/>
                  <a:gd name="T28" fmla="*/ 120360 w 49"/>
                  <a:gd name="T29" fmla="*/ 25896 h 63"/>
                  <a:gd name="T30" fmla="*/ 84960 w 49"/>
                  <a:gd name="T31" fmla="*/ 0 h 63"/>
                  <a:gd name="T32" fmla="*/ 56640 w 49"/>
                  <a:gd name="T33" fmla="*/ 12948 h 63"/>
                  <a:gd name="T34" fmla="*/ 35400 w 49"/>
                  <a:gd name="T35" fmla="*/ 77688 h 63"/>
                  <a:gd name="T36" fmla="*/ 35400 w 49"/>
                  <a:gd name="T37" fmla="*/ 97110 h 63"/>
                  <a:gd name="T38" fmla="*/ 21240 w 49"/>
                  <a:gd name="T39" fmla="*/ 194220 h 63"/>
                  <a:gd name="T40" fmla="*/ 14160 w 49"/>
                  <a:gd name="T41" fmla="*/ 284856 h 63"/>
                  <a:gd name="T42" fmla="*/ 49560 w 49"/>
                  <a:gd name="T43" fmla="*/ 388440 h 63"/>
                  <a:gd name="T44" fmla="*/ 99120 w 49"/>
                  <a:gd name="T45" fmla="*/ 407862 h 63"/>
                  <a:gd name="T46" fmla="*/ 141600 w 49"/>
                  <a:gd name="T47" fmla="*/ 394914 h 63"/>
                  <a:gd name="T48" fmla="*/ 162840 w 49"/>
                  <a:gd name="T49" fmla="*/ 356070 h 63"/>
                  <a:gd name="T50" fmla="*/ 169920 w 49"/>
                  <a:gd name="T51" fmla="*/ 349596 h 63"/>
                  <a:gd name="T52" fmla="*/ 191159 w 49"/>
                  <a:gd name="T53" fmla="*/ 394914 h 63"/>
                  <a:gd name="T54" fmla="*/ 212399 w 49"/>
                  <a:gd name="T55" fmla="*/ 401388 h 63"/>
                  <a:gd name="T56" fmla="*/ 212399 w 49"/>
                  <a:gd name="T57" fmla="*/ 401388 h 63"/>
                  <a:gd name="T58" fmla="*/ 290279 w 49"/>
                  <a:gd name="T59" fmla="*/ 343122 h 63"/>
                  <a:gd name="T60" fmla="*/ 290279 w 49"/>
                  <a:gd name="T61" fmla="*/ 343122 h 63"/>
                  <a:gd name="T62" fmla="*/ 332759 w 49"/>
                  <a:gd name="T63" fmla="*/ 252486 h 63"/>
                  <a:gd name="T64" fmla="*/ 339839 w 49"/>
                  <a:gd name="T65" fmla="*/ 239538 h 63"/>
                  <a:gd name="T66" fmla="*/ 332759 w 49"/>
                  <a:gd name="T67" fmla="*/ 174798 h 6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9" h="63">
                    <a:moveTo>
                      <a:pt x="47" y="27"/>
                    </a:moveTo>
                    <a:cubicBezTo>
                      <a:pt x="46" y="25"/>
                      <a:pt x="44" y="24"/>
                      <a:pt x="42" y="24"/>
                    </a:cubicBezTo>
                    <a:cubicBezTo>
                      <a:pt x="42" y="24"/>
                      <a:pt x="41" y="24"/>
                      <a:pt x="41" y="24"/>
                    </a:cubicBezTo>
                    <a:cubicBezTo>
                      <a:pt x="41" y="24"/>
                      <a:pt x="40" y="23"/>
                      <a:pt x="40" y="23"/>
                    </a:cubicBezTo>
                    <a:cubicBezTo>
                      <a:pt x="39" y="23"/>
                      <a:pt x="38" y="22"/>
                      <a:pt x="37" y="22"/>
                    </a:cubicBezTo>
                    <a:cubicBezTo>
                      <a:pt x="36" y="22"/>
                      <a:pt x="35" y="21"/>
                      <a:pt x="34" y="21"/>
                    </a:cubicBezTo>
                    <a:cubicBezTo>
                      <a:pt x="31" y="21"/>
                      <a:pt x="28" y="22"/>
                      <a:pt x="26" y="23"/>
                    </a:cubicBezTo>
                    <a:cubicBezTo>
                      <a:pt x="26" y="22"/>
                      <a:pt x="26" y="20"/>
                      <a:pt x="26" y="19"/>
                    </a:cubicBezTo>
                    <a:cubicBezTo>
                      <a:pt x="25" y="17"/>
                      <a:pt x="25" y="16"/>
                      <a:pt x="25" y="15"/>
                    </a:cubicBezTo>
                    <a:cubicBezTo>
                      <a:pt x="25" y="13"/>
                      <a:pt x="24" y="10"/>
                      <a:pt x="23" y="8"/>
                    </a:cubicBezTo>
                    <a:cubicBezTo>
                      <a:pt x="21" y="6"/>
                      <a:pt x="19" y="6"/>
                      <a:pt x="18" y="6"/>
                    </a:cubicBezTo>
                    <a:cubicBezTo>
                      <a:pt x="18" y="6"/>
                      <a:pt x="18" y="5"/>
                      <a:pt x="18" y="5"/>
                    </a:cubicBezTo>
                    <a:cubicBezTo>
                      <a:pt x="18" y="5"/>
                      <a:pt x="18" y="6"/>
                      <a:pt x="18" y="6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2"/>
                      <a:pt x="15" y="0"/>
                      <a:pt x="12" y="0"/>
                    </a:cubicBezTo>
                    <a:cubicBezTo>
                      <a:pt x="10" y="0"/>
                      <a:pt x="9" y="1"/>
                      <a:pt x="8" y="2"/>
                    </a:cubicBezTo>
                    <a:cubicBezTo>
                      <a:pt x="4" y="4"/>
                      <a:pt x="5" y="9"/>
                      <a:pt x="5" y="12"/>
                    </a:cubicBezTo>
                    <a:cubicBezTo>
                      <a:pt x="5" y="13"/>
                      <a:pt x="5" y="14"/>
                      <a:pt x="5" y="15"/>
                    </a:cubicBezTo>
                    <a:cubicBezTo>
                      <a:pt x="3" y="20"/>
                      <a:pt x="3" y="25"/>
                      <a:pt x="3" y="30"/>
                    </a:cubicBezTo>
                    <a:cubicBezTo>
                      <a:pt x="4" y="35"/>
                      <a:pt x="3" y="39"/>
                      <a:pt x="2" y="44"/>
                    </a:cubicBezTo>
                    <a:cubicBezTo>
                      <a:pt x="0" y="51"/>
                      <a:pt x="2" y="57"/>
                      <a:pt x="7" y="60"/>
                    </a:cubicBezTo>
                    <a:cubicBezTo>
                      <a:pt x="9" y="62"/>
                      <a:pt x="12" y="63"/>
                      <a:pt x="14" y="63"/>
                    </a:cubicBezTo>
                    <a:cubicBezTo>
                      <a:pt x="16" y="63"/>
                      <a:pt x="18" y="62"/>
                      <a:pt x="20" y="61"/>
                    </a:cubicBezTo>
                    <a:cubicBezTo>
                      <a:pt x="22" y="59"/>
                      <a:pt x="23" y="57"/>
                      <a:pt x="23" y="55"/>
                    </a:cubicBezTo>
                    <a:cubicBezTo>
                      <a:pt x="23" y="55"/>
                      <a:pt x="23" y="55"/>
                      <a:pt x="24" y="54"/>
                    </a:cubicBezTo>
                    <a:cubicBezTo>
                      <a:pt x="23" y="57"/>
                      <a:pt x="24" y="59"/>
                      <a:pt x="27" y="61"/>
                    </a:cubicBezTo>
                    <a:cubicBezTo>
                      <a:pt x="28" y="61"/>
                      <a:pt x="29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4" y="62"/>
                      <a:pt x="38" y="57"/>
                      <a:pt x="41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4" y="49"/>
                      <a:pt x="47" y="45"/>
                      <a:pt x="47" y="39"/>
                    </a:cubicBezTo>
                    <a:cubicBezTo>
                      <a:pt x="47" y="39"/>
                      <a:pt x="47" y="38"/>
                      <a:pt x="48" y="37"/>
                    </a:cubicBezTo>
                    <a:cubicBezTo>
                      <a:pt x="48" y="34"/>
                      <a:pt x="49" y="30"/>
                      <a:pt x="47" y="2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9" name="Freeform 58"/>
              <p:cNvSpPr>
                <a:spLocks/>
              </p:cNvSpPr>
              <p:nvPr/>
            </p:nvSpPr>
            <p:spPr bwMode="auto">
              <a:xfrm>
                <a:off x="20774660" y="9769375"/>
                <a:ext cx="587093" cy="169943"/>
              </a:xfrm>
              <a:custGeom>
                <a:avLst/>
                <a:gdLst>
                  <a:gd name="T0" fmla="*/ 580020 w 83"/>
                  <a:gd name="T1" fmla="*/ 65363 h 26"/>
                  <a:gd name="T2" fmla="*/ 502212 w 83"/>
                  <a:gd name="T3" fmla="*/ 19609 h 26"/>
                  <a:gd name="T4" fmla="*/ 466845 w 83"/>
                  <a:gd name="T5" fmla="*/ 19609 h 26"/>
                  <a:gd name="T6" fmla="*/ 431478 w 83"/>
                  <a:gd name="T7" fmla="*/ 26145 h 26"/>
                  <a:gd name="T8" fmla="*/ 417331 w 83"/>
                  <a:gd name="T9" fmla="*/ 19609 h 26"/>
                  <a:gd name="T10" fmla="*/ 367817 w 83"/>
                  <a:gd name="T11" fmla="*/ 13073 h 26"/>
                  <a:gd name="T12" fmla="*/ 275863 w 83"/>
                  <a:gd name="T13" fmla="*/ 0 h 26"/>
                  <a:gd name="T14" fmla="*/ 233423 w 83"/>
                  <a:gd name="T15" fmla="*/ 6536 h 26"/>
                  <a:gd name="T16" fmla="*/ 212202 w 83"/>
                  <a:gd name="T17" fmla="*/ 6536 h 26"/>
                  <a:gd name="T18" fmla="*/ 106101 w 83"/>
                  <a:gd name="T19" fmla="*/ 26145 h 26"/>
                  <a:gd name="T20" fmla="*/ 7073 w 83"/>
                  <a:gd name="T21" fmla="*/ 71899 h 26"/>
                  <a:gd name="T22" fmla="*/ 14147 w 83"/>
                  <a:gd name="T23" fmla="*/ 104580 h 26"/>
                  <a:gd name="T24" fmla="*/ 77808 w 83"/>
                  <a:gd name="T25" fmla="*/ 124189 h 26"/>
                  <a:gd name="T26" fmla="*/ 91954 w 83"/>
                  <a:gd name="T27" fmla="*/ 124189 h 26"/>
                  <a:gd name="T28" fmla="*/ 113175 w 83"/>
                  <a:gd name="T29" fmla="*/ 124189 h 26"/>
                  <a:gd name="T30" fmla="*/ 162688 w 83"/>
                  <a:gd name="T31" fmla="*/ 130725 h 26"/>
                  <a:gd name="T32" fmla="*/ 169762 w 83"/>
                  <a:gd name="T33" fmla="*/ 143798 h 26"/>
                  <a:gd name="T34" fmla="*/ 198055 w 83"/>
                  <a:gd name="T35" fmla="*/ 156870 h 26"/>
                  <a:gd name="T36" fmla="*/ 247569 w 83"/>
                  <a:gd name="T37" fmla="*/ 163407 h 26"/>
                  <a:gd name="T38" fmla="*/ 261716 w 83"/>
                  <a:gd name="T39" fmla="*/ 163407 h 26"/>
                  <a:gd name="T40" fmla="*/ 282936 w 83"/>
                  <a:gd name="T41" fmla="*/ 163407 h 26"/>
                  <a:gd name="T42" fmla="*/ 297083 w 83"/>
                  <a:gd name="T43" fmla="*/ 169943 h 26"/>
                  <a:gd name="T44" fmla="*/ 325377 w 83"/>
                  <a:gd name="T45" fmla="*/ 169943 h 26"/>
                  <a:gd name="T46" fmla="*/ 339524 w 83"/>
                  <a:gd name="T47" fmla="*/ 169943 h 26"/>
                  <a:gd name="T48" fmla="*/ 389038 w 83"/>
                  <a:gd name="T49" fmla="*/ 163407 h 26"/>
                  <a:gd name="T50" fmla="*/ 452698 w 83"/>
                  <a:gd name="T51" fmla="*/ 156870 h 26"/>
                  <a:gd name="T52" fmla="*/ 537579 w 83"/>
                  <a:gd name="T53" fmla="*/ 130725 h 26"/>
                  <a:gd name="T54" fmla="*/ 544653 w 83"/>
                  <a:gd name="T55" fmla="*/ 124189 h 26"/>
                  <a:gd name="T56" fmla="*/ 580020 w 83"/>
                  <a:gd name="T57" fmla="*/ 65363 h 2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83" h="26">
                    <a:moveTo>
                      <a:pt x="82" y="10"/>
                    </a:moveTo>
                    <a:cubicBezTo>
                      <a:pt x="81" y="5"/>
                      <a:pt x="74" y="3"/>
                      <a:pt x="71" y="3"/>
                    </a:cubicBezTo>
                    <a:cubicBezTo>
                      <a:pt x="69" y="3"/>
                      <a:pt x="67" y="3"/>
                      <a:pt x="66" y="3"/>
                    </a:cubicBezTo>
                    <a:cubicBezTo>
                      <a:pt x="64" y="4"/>
                      <a:pt x="63" y="4"/>
                      <a:pt x="61" y="4"/>
                    </a:cubicBezTo>
                    <a:cubicBezTo>
                      <a:pt x="60" y="4"/>
                      <a:pt x="59" y="4"/>
                      <a:pt x="59" y="3"/>
                    </a:cubicBezTo>
                    <a:cubicBezTo>
                      <a:pt x="56" y="3"/>
                      <a:pt x="54" y="3"/>
                      <a:pt x="52" y="2"/>
                    </a:cubicBezTo>
                    <a:cubicBezTo>
                      <a:pt x="48" y="1"/>
                      <a:pt x="43" y="0"/>
                      <a:pt x="39" y="0"/>
                    </a:cubicBezTo>
                    <a:cubicBezTo>
                      <a:pt x="37" y="0"/>
                      <a:pt x="35" y="0"/>
                      <a:pt x="33" y="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5" y="3"/>
                      <a:pt x="20" y="4"/>
                      <a:pt x="15" y="4"/>
                    </a:cubicBezTo>
                    <a:cubicBezTo>
                      <a:pt x="11" y="5"/>
                      <a:pt x="3" y="5"/>
                      <a:pt x="1" y="11"/>
                    </a:cubicBezTo>
                    <a:cubicBezTo>
                      <a:pt x="0" y="13"/>
                      <a:pt x="1" y="15"/>
                      <a:pt x="2" y="16"/>
                    </a:cubicBezTo>
                    <a:cubicBezTo>
                      <a:pt x="4" y="19"/>
                      <a:pt x="8" y="19"/>
                      <a:pt x="11" y="19"/>
                    </a:cubicBezTo>
                    <a:cubicBezTo>
                      <a:pt x="12" y="19"/>
                      <a:pt x="12" y="19"/>
                      <a:pt x="13" y="19"/>
                    </a:cubicBezTo>
                    <a:cubicBezTo>
                      <a:pt x="13" y="19"/>
                      <a:pt x="15" y="19"/>
                      <a:pt x="16" y="19"/>
                    </a:cubicBezTo>
                    <a:cubicBezTo>
                      <a:pt x="18" y="19"/>
                      <a:pt x="21" y="19"/>
                      <a:pt x="23" y="20"/>
                    </a:cubicBezTo>
                    <a:cubicBezTo>
                      <a:pt x="23" y="20"/>
                      <a:pt x="23" y="21"/>
                      <a:pt x="24" y="22"/>
                    </a:cubicBezTo>
                    <a:cubicBezTo>
                      <a:pt x="25" y="23"/>
                      <a:pt x="27" y="24"/>
                      <a:pt x="28" y="24"/>
                    </a:cubicBezTo>
                    <a:cubicBezTo>
                      <a:pt x="30" y="25"/>
                      <a:pt x="33" y="25"/>
                      <a:pt x="35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8" y="25"/>
                      <a:pt x="39" y="25"/>
                      <a:pt x="40" y="25"/>
                    </a:cubicBezTo>
                    <a:cubicBezTo>
                      <a:pt x="40" y="25"/>
                      <a:pt x="41" y="26"/>
                      <a:pt x="42" y="26"/>
                    </a:cubicBezTo>
                    <a:cubicBezTo>
                      <a:pt x="43" y="26"/>
                      <a:pt x="45" y="26"/>
                      <a:pt x="46" y="26"/>
                    </a:cubicBezTo>
                    <a:cubicBezTo>
                      <a:pt x="47" y="26"/>
                      <a:pt x="47" y="26"/>
                      <a:pt x="48" y="26"/>
                    </a:cubicBezTo>
                    <a:cubicBezTo>
                      <a:pt x="50" y="26"/>
                      <a:pt x="53" y="26"/>
                      <a:pt x="55" y="25"/>
                    </a:cubicBezTo>
                    <a:cubicBezTo>
                      <a:pt x="58" y="25"/>
                      <a:pt x="61" y="24"/>
                      <a:pt x="64" y="24"/>
                    </a:cubicBezTo>
                    <a:cubicBezTo>
                      <a:pt x="68" y="24"/>
                      <a:pt x="72" y="23"/>
                      <a:pt x="76" y="20"/>
                    </a:cubicBezTo>
                    <a:cubicBezTo>
                      <a:pt x="76" y="19"/>
                      <a:pt x="77" y="19"/>
                      <a:pt x="77" y="19"/>
                    </a:cubicBezTo>
                    <a:cubicBezTo>
                      <a:pt x="79" y="17"/>
                      <a:pt x="83" y="14"/>
                      <a:pt x="82" y="1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0" name="Freeform 59"/>
              <p:cNvSpPr>
                <a:spLocks noEditPoints="1"/>
              </p:cNvSpPr>
              <p:nvPr/>
            </p:nvSpPr>
            <p:spPr bwMode="auto">
              <a:xfrm>
                <a:off x="11650700" y="4391906"/>
                <a:ext cx="3247692" cy="3585789"/>
              </a:xfrm>
              <a:custGeom>
                <a:avLst/>
                <a:gdLst>
                  <a:gd name="T0" fmla="*/ 1630937 w 458"/>
                  <a:gd name="T1" fmla="*/ 1089925 h 556"/>
                  <a:gd name="T2" fmla="*/ 1758576 w 458"/>
                  <a:gd name="T3" fmla="*/ 580433 h 556"/>
                  <a:gd name="T4" fmla="*/ 1581300 w 458"/>
                  <a:gd name="T5" fmla="*/ 625578 h 556"/>
                  <a:gd name="T6" fmla="*/ 1630937 w 458"/>
                  <a:gd name="T7" fmla="*/ 432100 h 556"/>
                  <a:gd name="T8" fmla="*/ 1503298 w 458"/>
                  <a:gd name="T9" fmla="*/ 477245 h 556"/>
                  <a:gd name="T10" fmla="*/ 1418206 w 458"/>
                  <a:gd name="T11" fmla="*/ 457898 h 556"/>
                  <a:gd name="T12" fmla="*/ 1432388 w 458"/>
                  <a:gd name="T13" fmla="*/ 380506 h 556"/>
                  <a:gd name="T14" fmla="*/ 1439479 w 458"/>
                  <a:gd name="T15" fmla="*/ 187029 h 556"/>
                  <a:gd name="T16" fmla="*/ 1297659 w 458"/>
                  <a:gd name="T17" fmla="*/ 270869 h 556"/>
                  <a:gd name="T18" fmla="*/ 1226748 w 458"/>
                  <a:gd name="T19" fmla="*/ 283767 h 556"/>
                  <a:gd name="T20" fmla="*/ 1248021 w 458"/>
                  <a:gd name="T21" fmla="*/ 193478 h 556"/>
                  <a:gd name="T22" fmla="*/ 1184202 w 458"/>
                  <a:gd name="T23" fmla="*/ 148333 h 556"/>
                  <a:gd name="T24" fmla="*/ 1042381 w 458"/>
                  <a:gd name="T25" fmla="*/ 135434 h 556"/>
                  <a:gd name="T26" fmla="*/ 879288 w 458"/>
                  <a:gd name="T27" fmla="*/ 128985 h 556"/>
                  <a:gd name="T28" fmla="*/ 758740 w 458"/>
                  <a:gd name="T29" fmla="*/ 32246 h 556"/>
                  <a:gd name="T30" fmla="*/ 659466 w 458"/>
                  <a:gd name="T31" fmla="*/ 32246 h 556"/>
                  <a:gd name="T32" fmla="*/ 567282 w 458"/>
                  <a:gd name="T33" fmla="*/ 45145 h 556"/>
                  <a:gd name="T34" fmla="*/ 489281 w 458"/>
                  <a:gd name="T35" fmla="*/ 83840 h 556"/>
                  <a:gd name="T36" fmla="*/ 297823 w 458"/>
                  <a:gd name="T37" fmla="*/ 316014 h 556"/>
                  <a:gd name="T38" fmla="*/ 361643 w 458"/>
                  <a:gd name="T39" fmla="*/ 554636 h 556"/>
                  <a:gd name="T40" fmla="*/ 177276 w 458"/>
                  <a:gd name="T41" fmla="*/ 999635 h 556"/>
                  <a:gd name="T42" fmla="*/ 156003 w 458"/>
                  <a:gd name="T43" fmla="*/ 1309200 h 556"/>
                  <a:gd name="T44" fmla="*/ 99274 w 458"/>
                  <a:gd name="T45" fmla="*/ 1567170 h 556"/>
                  <a:gd name="T46" fmla="*/ 21273 w 458"/>
                  <a:gd name="T47" fmla="*/ 1857387 h 556"/>
                  <a:gd name="T48" fmla="*/ 92183 w 458"/>
                  <a:gd name="T49" fmla="*/ 2199198 h 556"/>
                  <a:gd name="T50" fmla="*/ 212731 w 458"/>
                  <a:gd name="T51" fmla="*/ 2366879 h 556"/>
                  <a:gd name="T52" fmla="*/ 283641 w 458"/>
                  <a:gd name="T53" fmla="*/ 2463618 h 556"/>
                  <a:gd name="T54" fmla="*/ 276550 w 458"/>
                  <a:gd name="T55" fmla="*/ 2624849 h 556"/>
                  <a:gd name="T56" fmla="*/ 3240601 w 458"/>
                  <a:gd name="T57" fmla="*/ 2599052 h 556"/>
                  <a:gd name="T58" fmla="*/ 787104 w 458"/>
                  <a:gd name="T59" fmla="*/ 238623 h 556"/>
                  <a:gd name="T60" fmla="*/ 1645119 w 458"/>
                  <a:gd name="T61" fmla="*/ 1367243 h 556"/>
                  <a:gd name="T62" fmla="*/ 1474934 w 458"/>
                  <a:gd name="T63" fmla="*/ 1431736 h 556"/>
                  <a:gd name="T64" fmla="*/ 1602573 w 458"/>
                  <a:gd name="T65" fmla="*/ 1534924 h 556"/>
                  <a:gd name="T66" fmla="*/ 1723120 w 458"/>
                  <a:gd name="T67" fmla="*/ 1567170 h 556"/>
                  <a:gd name="T68" fmla="*/ 1602573 w 458"/>
                  <a:gd name="T69" fmla="*/ 1663909 h 556"/>
                  <a:gd name="T70" fmla="*/ 1418206 w 458"/>
                  <a:gd name="T71" fmla="*/ 1670359 h 556"/>
                  <a:gd name="T72" fmla="*/ 1311841 w 458"/>
                  <a:gd name="T73" fmla="*/ 1709054 h 556"/>
                  <a:gd name="T74" fmla="*/ 1269294 w 458"/>
                  <a:gd name="T75" fmla="*/ 1580069 h 556"/>
                  <a:gd name="T76" fmla="*/ 1077837 w 458"/>
                  <a:gd name="T77" fmla="*/ 1586518 h 556"/>
                  <a:gd name="T78" fmla="*/ 1198384 w 458"/>
                  <a:gd name="T79" fmla="*/ 1522026 h 556"/>
                  <a:gd name="T80" fmla="*/ 1375660 w 458"/>
                  <a:gd name="T81" fmla="*/ 1502678 h 556"/>
                  <a:gd name="T82" fmla="*/ 1212566 w 458"/>
                  <a:gd name="T83" fmla="*/ 1334997 h 556"/>
                  <a:gd name="T84" fmla="*/ 1113292 w 458"/>
                  <a:gd name="T85" fmla="*/ 1283403 h 556"/>
                  <a:gd name="T86" fmla="*/ 1198384 w 458"/>
                  <a:gd name="T87" fmla="*/ 1283403 h 556"/>
                  <a:gd name="T88" fmla="*/ 1432388 w 458"/>
                  <a:gd name="T89" fmla="*/ 1341446 h 556"/>
                  <a:gd name="T90" fmla="*/ 1021108 w 458"/>
                  <a:gd name="T91" fmla="*/ 1257606 h 556"/>
                  <a:gd name="T92" fmla="*/ 1070746 w 458"/>
                  <a:gd name="T93" fmla="*/ 1270504 h 556"/>
                  <a:gd name="T94" fmla="*/ 1035290 w 458"/>
                  <a:gd name="T95" fmla="*/ 270869 h 556"/>
                  <a:gd name="T96" fmla="*/ 1021108 w 458"/>
                  <a:gd name="T97" fmla="*/ 232173 h 556"/>
                  <a:gd name="T98" fmla="*/ 2198219 w 458"/>
                  <a:gd name="T99" fmla="*/ 2689342 h 556"/>
                  <a:gd name="T100" fmla="*/ 2063490 w 458"/>
                  <a:gd name="T101" fmla="*/ 2728037 h 556"/>
                  <a:gd name="T102" fmla="*/ 1701847 w 458"/>
                  <a:gd name="T103" fmla="*/ 2850573 h 556"/>
                  <a:gd name="T104" fmla="*/ 1581300 w 458"/>
                  <a:gd name="T105" fmla="*/ 2915066 h 556"/>
                  <a:gd name="T106" fmla="*/ 1389842 w 458"/>
                  <a:gd name="T107" fmla="*/ 2889269 h 556"/>
                  <a:gd name="T108" fmla="*/ 1361478 w 458"/>
                  <a:gd name="T109" fmla="*/ 2805428 h 556"/>
                  <a:gd name="T110" fmla="*/ 1567118 w 458"/>
                  <a:gd name="T111" fmla="*/ 2740936 h 556"/>
                  <a:gd name="T112" fmla="*/ 1545845 w 458"/>
                  <a:gd name="T113" fmla="*/ 2470067 h 556"/>
                  <a:gd name="T114" fmla="*/ 1843668 w 458"/>
                  <a:gd name="T115" fmla="*/ 2779631 h 556"/>
                  <a:gd name="T116" fmla="*/ 2006762 w 458"/>
                  <a:gd name="T117" fmla="*/ 2715139 h 556"/>
                  <a:gd name="T118" fmla="*/ 2219493 w 458"/>
                  <a:gd name="T119" fmla="*/ 2657095 h 556"/>
                  <a:gd name="T120" fmla="*/ 2205311 w 458"/>
                  <a:gd name="T121" fmla="*/ 2676443 h 55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458" h="556">
                    <a:moveTo>
                      <a:pt x="345" y="346"/>
                    </a:moveTo>
                    <a:cubicBezTo>
                      <a:pt x="332" y="315"/>
                      <a:pt x="332" y="315"/>
                      <a:pt x="332" y="315"/>
                    </a:cubicBezTo>
                    <a:cubicBezTo>
                      <a:pt x="331" y="315"/>
                      <a:pt x="331" y="315"/>
                      <a:pt x="331" y="315"/>
                    </a:cubicBezTo>
                    <a:cubicBezTo>
                      <a:pt x="324" y="314"/>
                      <a:pt x="303" y="310"/>
                      <a:pt x="293" y="284"/>
                    </a:cubicBezTo>
                    <a:cubicBezTo>
                      <a:pt x="293" y="284"/>
                      <a:pt x="293" y="284"/>
                      <a:pt x="293" y="284"/>
                    </a:cubicBezTo>
                    <a:cubicBezTo>
                      <a:pt x="230" y="169"/>
                      <a:pt x="230" y="169"/>
                      <a:pt x="230" y="169"/>
                    </a:cubicBezTo>
                    <a:cubicBezTo>
                      <a:pt x="261" y="108"/>
                      <a:pt x="261" y="108"/>
                      <a:pt x="261" y="108"/>
                    </a:cubicBezTo>
                    <a:cubicBezTo>
                      <a:pt x="262" y="106"/>
                      <a:pt x="262" y="106"/>
                      <a:pt x="262" y="106"/>
                    </a:cubicBezTo>
                    <a:cubicBezTo>
                      <a:pt x="262" y="105"/>
                      <a:pt x="262" y="105"/>
                      <a:pt x="262" y="105"/>
                    </a:cubicBezTo>
                    <a:cubicBezTo>
                      <a:pt x="262" y="104"/>
                      <a:pt x="261" y="103"/>
                      <a:pt x="261" y="101"/>
                    </a:cubicBezTo>
                    <a:cubicBezTo>
                      <a:pt x="259" y="97"/>
                      <a:pt x="256" y="95"/>
                      <a:pt x="253" y="93"/>
                    </a:cubicBezTo>
                    <a:cubicBezTo>
                      <a:pt x="251" y="92"/>
                      <a:pt x="250" y="91"/>
                      <a:pt x="248" y="90"/>
                    </a:cubicBezTo>
                    <a:cubicBezTo>
                      <a:pt x="247" y="88"/>
                      <a:pt x="244" y="86"/>
                      <a:pt x="241" y="86"/>
                    </a:cubicBezTo>
                    <a:cubicBezTo>
                      <a:pt x="238" y="86"/>
                      <a:pt x="236" y="89"/>
                      <a:pt x="234" y="90"/>
                    </a:cubicBezTo>
                    <a:cubicBezTo>
                      <a:pt x="234" y="90"/>
                      <a:pt x="234" y="91"/>
                      <a:pt x="233" y="91"/>
                    </a:cubicBezTo>
                    <a:cubicBezTo>
                      <a:pt x="233" y="92"/>
                      <a:pt x="232" y="92"/>
                      <a:pt x="231" y="93"/>
                    </a:cubicBezTo>
                    <a:cubicBezTo>
                      <a:pt x="229" y="94"/>
                      <a:pt x="229" y="94"/>
                      <a:pt x="229" y="94"/>
                    </a:cubicBezTo>
                    <a:cubicBezTo>
                      <a:pt x="228" y="95"/>
                      <a:pt x="225" y="97"/>
                      <a:pt x="223" y="97"/>
                    </a:cubicBezTo>
                    <a:cubicBezTo>
                      <a:pt x="223" y="95"/>
                      <a:pt x="224" y="90"/>
                      <a:pt x="224" y="88"/>
                    </a:cubicBezTo>
                    <a:cubicBezTo>
                      <a:pt x="225" y="86"/>
                      <a:pt x="225" y="85"/>
                      <a:pt x="225" y="84"/>
                    </a:cubicBezTo>
                    <a:cubicBezTo>
                      <a:pt x="225" y="82"/>
                      <a:pt x="226" y="80"/>
                      <a:pt x="227" y="78"/>
                    </a:cubicBezTo>
                    <a:cubicBezTo>
                      <a:pt x="227" y="77"/>
                      <a:pt x="227" y="77"/>
                      <a:pt x="227" y="76"/>
                    </a:cubicBezTo>
                    <a:cubicBezTo>
                      <a:pt x="227" y="76"/>
                      <a:pt x="228" y="75"/>
                      <a:pt x="228" y="75"/>
                    </a:cubicBezTo>
                    <a:cubicBezTo>
                      <a:pt x="230" y="73"/>
                      <a:pt x="232" y="70"/>
                      <a:pt x="230" y="67"/>
                    </a:cubicBezTo>
                    <a:cubicBezTo>
                      <a:pt x="229" y="65"/>
                      <a:pt x="228" y="64"/>
                      <a:pt x="226" y="64"/>
                    </a:cubicBezTo>
                    <a:cubicBezTo>
                      <a:pt x="224" y="64"/>
                      <a:pt x="222" y="65"/>
                      <a:pt x="221" y="66"/>
                    </a:cubicBezTo>
                    <a:cubicBezTo>
                      <a:pt x="221" y="67"/>
                      <a:pt x="221" y="67"/>
                      <a:pt x="221" y="67"/>
                    </a:cubicBezTo>
                    <a:cubicBezTo>
                      <a:pt x="220" y="67"/>
                      <a:pt x="219" y="68"/>
                      <a:pt x="219" y="68"/>
                    </a:cubicBezTo>
                    <a:cubicBezTo>
                      <a:pt x="218" y="69"/>
                      <a:pt x="217" y="69"/>
                      <a:pt x="215" y="70"/>
                    </a:cubicBezTo>
                    <a:cubicBezTo>
                      <a:pt x="214" y="71"/>
                      <a:pt x="213" y="72"/>
                      <a:pt x="212" y="74"/>
                    </a:cubicBezTo>
                    <a:cubicBezTo>
                      <a:pt x="211" y="75"/>
                      <a:pt x="211" y="75"/>
                      <a:pt x="211" y="75"/>
                    </a:cubicBezTo>
                    <a:cubicBezTo>
                      <a:pt x="208" y="77"/>
                      <a:pt x="205" y="80"/>
                      <a:pt x="201" y="80"/>
                    </a:cubicBezTo>
                    <a:cubicBezTo>
                      <a:pt x="201" y="80"/>
                      <a:pt x="201" y="80"/>
                      <a:pt x="201" y="80"/>
                    </a:cubicBezTo>
                    <a:cubicBezTo>
                      <a:pt x="201" y="80"/>
                      <a:pt x="200" y="78"/>
                      <a:pt x="200" y="78"/>
                    </a:cubicBezTo>
                    <a:cubicBezTo>
                      <a:pt x="200" y="77"/>
                      <a:pt x="200" y="76"/>
                      <a:pt x="200" y="75"/>
                    </a:cubicBezTo>
                    <a:cubicBezTo>
                      <a:pt x="200" y="74"/>
                      <a:pt x="200" y="73"/>
                      <a:pt x="200" y="71"/>
                    </a:cubicBezTo>
                    <a:cubicBezTo>
                      <a:pt x="200" y="70"/>
                      <a:pt x="200" y="69"/>
                      <a:pt x="200" y="67"/>
                    </a:cubicBezTo>
                    <a:cubicBezTo>
                      <a:pt x="200" y="66"/>
                      <a:pt x="200" y="65"/>
                      <a:pt x="200" y="64"/>
                    </a:cubicBezTo>
                    <a:cubicBezTo>
                      <a:pt x="200" y="64"/>
                      <a:pt x="200" y="64"/>
                      <a:pt x="200" y="64"/>
                    </a:cubicBezTo>
                    <a:cubicBezTo>
                      <a:pt x="200" y="64"/>
                      <a:pt x="200" y="64"/>
                      <a:pt x="200" y="64"/>
                    </a:cubicBezTo>
                    <a:cubicBezTo>
                      <a:pt x="200" y="63"/>
                      <a:pt x="201" y="63"/>
                      <a:pt x="201" y="62"/>
                    </a:cubicBezTo>
                    <a:cubicBezTo>
                      <a:pt x="201" y="61"/>
                      <a:pt x="202" y="60"/>
                      <a:pt x="202" y="59"/>
                    </a:cubicBezTo>
                    <a:cubicBezTo>
                      <a:pt x="202" y="58"/>
                      <a:pt x="202" y="58"/>
                      <a:pt x="203" y="57"/>
                    </a:cubicBezTo>
                    <a:cubicBezTo>
                      <a:pt x="203" y="56"/>
                      <a:pt x="203" y="54"/>
                      <a:pt x="203" y="53"/>
                    </a:cubicBezTo>
                    <a:cubicBezTo>
                      <a:pt x="203" y="53"/>
                      <a:pt x="204" y="52"/>
                      <a:pt x="204" y="52"/>
                    </a:cubicBezTo>
                    <a:cubicBezTo>
                      <a:pt x="204" y="50"/>
                      <a:pt x="204" y="49"/>
                      <a:pt x="205" y="48"/>
                    </a:cubicBezTo>
                    <a:cubicBezTo>
                      <a:pt x="206" y="44"/>
                      <a:pt x="207" y="41"/>
                      <a:pt x="206" y="37"/>
                    </a:cubicBezTo>
                    <a:cubicBezTo>
                      <a:pt x="206" y="34"/>
                      <a:pt x="205" y="31"/>
                      <a:pt x="203" y="29"/>
                    </a:cubicBezTo>
                    <a:cubicBezTo>
                      <a:pt x="201" y="27"/>
                      <a:pt x="200" y="26"/>
                      <a:pt x="198" y="26"/>
                    </a:cubicBezTo>
                    <a:cubicBezTo>
                      <a:pt x="197" y="26"/>
                      <a:pt x="195" y="26"/>
                      <a:pt x="193" y="29"/>
                    </a:cubicBezTo>
                    <a:cubicBezTo>
                      <a:pt x="192" y="31"/>
                      <a:pt x="191" y="35"/>
                      <a:pt x="191" y="39"/>
                    </a:cubicBezTo>
                    <a:cubicBezTo>
                      <a:pt x="191" y="39"/>
                      <a:pt x="191" y="39"/>
                      <a:pt x="191" y="39"/>
                    </a:cubicBezTo>
                    <a:cubicBezTo>
                      <a:pt x="190" y="39"/>
                      <a:pt x="189" y="39"/>
                      <a:pt x="188" y="39"/>
                    </a:cubicBezTo>
                    <a:cubicBezTo>
                      <a:pt x="187" y="39"/>
                      <a:pt x="185" y="40"/>
                      <a:pt x="183" y="42"/>
                    </a:cubicBezTo>
                    <a:cubicBezTo>
                      <a:pt x="182" y="42"/>
                      <a:pt x="182" y="43"/>
                      <a:pt x="181" y="43"/>
                    </a:cubicBezTo>
                    <a:cubicBezTo>
                      <a:pt x="179" y="44"/>
                      <a:pt x="179" y="44"/>
                      <a:pt x="179" y="44"/>
                    </a:cubicBezTo>
                    <a:cubicBezTo>
                      <a:pt x="179" y="44"/>
                      <a:pt x="179" y="44"/>
                      <a:pt x="178" y="45"/>
                    </a:cubicBezTo>
                    <a:cubicBezTo>
                      <a:pt x="177" y="45"/>
                      <a:pt x="175" y="46"/>
                      <a:pt x="175" y="46"/>
                    </a:cubicBezTo>
                    <a:cubicBezTo>
                      <a:pt x="174" y="46"/>
                      <a:pt x="174" y="46"/>
                      <a:pt x="174" y="45"/>
                    </a:cubicBezTo>
                    <a:cubicBezTo>
                      <a:pt x="173" y="45"/>
                      <a:pt x="173" y="44"/>
                      <a:pt x="173" y="44"/>
                    </a:cubicBezTo>
                    <a:cubicBezTo>
                      <a:pt x="173" y="43"/>
                      <a:pt x="172" y="41"/>
                      <a:pt x="171" y="40"/>
                    </a:cubicBezTo>
                    <a:cubicBezTo>
                      <a:pt x="169" y="39"/>
                      <a:pt x="167" y="38"/>
                      <a:pt x="165" y="38"/>
                    </a:cubicBezTo>
                    <a:cubicBezTo>
                      <a:pt x="166" y="38"/>
                      <a:pt x="167" y="38"/>
                      <a:pt x="168" y="37"/>
                    </a:cubicBezTo>
                    <a:cubicBezTo>
                      <a:pt x="168" y="37"/>
                      <a:pt x="169" y="37"/>
                      <a:pt x="169" y="37"/>
                    </a:cubicBezTo>
                    <a:cubicBezTo>
                      <a:pt x="170" y="37"/>
                      <a:pt x="171" y="37"/>
                      <a:pt x="172" y="37"/>
                    </a:cubicBezTo>
                    <a:cubicBezTo>
                      <a:pt x="176" y="36"/>
                      <a:pt x="176" y="31"/>
                      <a:pt x="176" y="30"/>
                    </a:cubicBezTo>
                    <a:cubicBezTo>
                      <a:pt x="176" y="28"/>
                      <a:pt x="175" y="25"/>
                      <a:pt x="170" y="25"/>
                    </a:cubicBezTo>
                    <a:cubicBezTo>
                      <a:pt x="170" y="25"/>
                      <a:pt x="170" y="25"/>
                      <a:pt x="170" y="25"/>
                    </a:cubicBezTo>
                    <a:cubicBezTo>
                      <a:pt x="169" y="25"/>
                      <a:pt x="169" y="25"/>
                      <a:pt x="168" y="26"/>
                    </a:cubicBezTo>
                    <a:cubicBezTo>
                      <a:pt x="168" y="26"/>
                      <a:pt x="168" y="26"/>
                      <a:pt x="168" y="26"/>
                    </a:cubicBezTo>
                    <a:cubicBezTo>
                      <a:pt x="168" y="26"/>
                      <a:pt x="168" y="26"/>
                      <a:pt x="168" y="26"/>
                    </a:cubicBezTo>
                    <a:cubicBezTo>
                      <a:pt x="168" y="25"/>
                      <a:pt x="167" y="24"/>
                      <a:pt x="167" y="23"/>
                    </a:cubicBezTo>
                    <a:cubicBezTo>
                      <a:pt x="165" y="21"/>
                      <a:pt x="162" y="20"/>
                      <a:pt x="158" y="20"/>
                    </a:cubicBezTo>
                    <a:cubicBezTo>
                      <a:pt x="157" y="20"/>
                      <a:pt x="156" y="20"/>
                      <a:pt x="155" y="21"/>
                    </a:cubicBezTo>
                    <a:cubicBezTo>
                      <a:pt x="153" y="21"/>
                      <a:pt x="153" y="22"/>
                      <a:pt x="152" y="22"/>
                    </a:cubicBezTo>
                    <a:cubicBezTo>
                      <a:pt x="151" y="23"/>
                      <a:pt x="151" y="23"/>
                      <a:pt x="151" y="23"/>
                    </a:cubicBezTo>
                    <a:cubicBezTo>
                      <a:pt x="151" y="23"/>
                      <a:pt x="151" y="23"/>
                      <a:pt x="150" y="23"/>
                    </a:cubicBezTo>
                    <a:cubicBezTo>
                      <a:pt x="150" y="22"/>
                      <a:pt x="149" y="21"/>
                      <a:pt x="147" y="21"/>
                    </a:cubicBezTo>
                    <a:cubicBezTo>
                      <a:pt x="146" y="20"/>
                      <a:pt x="144" y="20"/>
                      <a:pt x="143" y="20"/>
                    </a:cubicBezTo>
                    <a:cubicBezTo>
                      <a:pt x="141" y="20"/>
                      <a:pt x="140" y="20"/>
                      <a:pt x="139" y="20"/>
                    </a:cubicBezTo>
                    <a:cubicBezTo>
                      <a:pt x="138" y="20"/>
                      <a:pt x="137" y="20"/>
                      <a:pt x="137" y="20"/>
                    </a:cubicBezTo>
                    <a:cubicBezTo>
                      <a:pt x="135" y="20"/>
                      <a:pt x="134" y="20"/>
                      <a:pt x="133" y="20"/>
                    </a:cubicBezTo>
                    <a:cubicBezTo>
                      <a:pt x="126" y="20"/>
                      <a:pt x="126" y="20"/>
                      <a:pt x="126" y="20"/>
                    </a:cubicBezTo>
                    <a:cubicBezTo>
                      <a:pt x="125" y="20"/>
                      <a:pt x="125" y="20"/>
                      <a:pt x="124" y="20"/>
                    </a:cubicBezTo>
                    <a:cubicBezTo>
                      <a:pt x="123" y="20"/>
                      <a:pt x="122" y="21"/>
                      <a:pt x="121" y="21"/>
                    </a:cubicBezTo>
                    <a:cubicBezTo>
                      <a:pt x="117" y="21"/>
                      <a:pt x="115" y="20"/>
                      <a:pt x="114" y="19"/>
                    </a:cubicBezTo>
                    <a:cubicBezTo>
                      <a:pt x="114" y="18"/>
                      <a:pt x="114" y="18"/>
                      <a:pt x="115" y="17"/>
                    </a:cubicBezTo>
                    <a:cubicBezTo>
                      <a:pt x="115" y="16"/>
                      <a:pt x="116" y="14"/>
                      <a:pt x="116" y="12"/>
                    </a:cubicBezTo>
                    <a:cubicBezTo>
                      <a:pt x="116" y="8"/>
                      <a:pt x="113" y="5"/>
                      <a:pt x="108" y="5"/>
                    </a:cubicBezTo>
                    <a:cubicBezTo>
                      <a:pt x="108" y="5"/>
                      <a:pt x="108" y="5"/>
                      <a:pt x="107" y="5"/>
                    </a:cubicBezTo>
                    <a:cubicBezTo>
                      <a:pt x="107" y="5"/>
                      <a:pt x="106" y="5"/>
                      <a:pt x="106" y="6"/>
                    </a:cubicBezTo>
                    <a:cubicBezTo>
                      <a:pt x="106" y="5"/>
                      <a:pt x="106" y="5"/>
                      <a:pt x="105" y="5"/>
                    </a:cubicBezTo>
                    <a:cubicBezTo>
                      <a:pt x="105" y="5"/>
                      <a:pt x="105" y="5"/>
                      <a:pt x="104" y="4"/>
                    </a:cubicBezTo>
                    <a:cubicBezTo>
                      <a:pt x="103" y="3"/>
                      <a:pt x="102" y="2"/>
                      <a:pt x="99" y="2"/>
                    </a:cubicBezTo>
                    <a:cubicBezTo>
                      <a:pt x="99" y="2"/>
                      <a:pt x="98" y="2"/>
                      <a:pt x="97" y="2"/>
                    </a:cubicBezTo>
                    <a:cubicBezTo>
                      <a:pt x="95" y="3"/>
                      <a:pt x="94" y="4"/>
                      <a:pt x="93" y="5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92" y="3"/>
                      <a:pt x="91" y="0"/>
                      <a:pt x="87" y="0"/>
                    </a:cubicBezTo>
                    <a:cubicBezTo>
                      <a:pt x="87" y="0"/>
                      <a:pt x="86" y="1"/>
                      <a:pt x="85" y="1"/>
                    </a:cubicBezTo>
                    <a:cubicBezTo>
                      <a:pt x="82" y="2"/>
                      <a:pt x="81" y="4"/>
                      <a:pt x="81" y="6"/>
                    </a:cubicBezTo>
                    <a:cubicBezTo>
                      <a:pt x="80" y="6"/>
                      <a:pt x="80" y="7"/>
                      <a:pt x="80" y="7"/>
                    </a:cubicBezTo>
                    <a:cubicBezTo>
                      <a:pt x="80" y="8"/>
                      <a:pt x="80" y="8"/>
                      <a:pt x="79" y="8"/>
                    </a:cubicBezTo>
                    <a:cubicBezTo>
                      <a:pt x="78" y="9"/>
                      <a:pt x="77" y="11"/>
                      <a:pt x="77" y="14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76" y="14"/>
                      <a:pt x="73" y="7"/>
                      <a:pt x="73" y="7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70" y="12"/>
                      <a:pt x="70" y="13"/>
                      <a:pt x="69" y="13"/>
                    </a:cubicBezTo>
                    <a:cubicBezTo>
                      <a:pt x="68" y="15"/>
                      <a:pt x="67" y="17"/>
                      <a:pt x="65" y="19"/>
                    </a:cubicBezTo>
                    <a:cubicBezTo>
                      <a:pt x="64" y="22"/>
                      <a:pt x="62" y="25"/>
                      <a:pt x="59" y="27"/>
                    </a:cubicBezTo>
                    <a:cubicBezTo>
                      <a:pt x="58" y="28"/>
                      <a:pt x="56" y="29"/>
                      <a:pt x="54" y="30"/>
                    </a:cubicBezTo>
                    <a:cubicBezTo>
                      <a:pt x="51" y="32"/>
                      <a:pt x="48" y="33"/>
                      <a:pt x="47" y="36"/>
                    </a:cubicBezTo>
                    <a:cubicBezTo>
                      <a:pt x="45" y="38"/>
                      <a:pt x="45" y="40"/>
                      <a:pt x="44" y="43"/>
                    </a:cubicBezTo>
                    <a:cubicBezTo>
                      <a:pt x="44" y="45"/>
                      <a:pt x="43" y="47"/>
                      <a:pt x="42" y="49"/>
                    </a:cubicBezTo>
                    <a:cubicBezTo>
                      <a:pt x="39" y="54"/>
                      <a:pt x="36" y="57"/>
                      <a:pt x="31" y="61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29" y="63"/>
                      <a:pt x="27" y="66"/>
                      <a:pt x="27" y="68"/>
                    </a:cubicBezTo>
                    <a:cubicBezTo>
                      <a:pt x="27" y="70"/>
                      <a:pt x="28" y="73"/>
                      <a:pt x="31" y="75"/>
                    </a:cubicBezTo>
                    <a:cubicBezTo>
                      <a:pt x="33" y="77"/>
                      <a:pt x="37" y="78"/>
                      <a:pt x="41" y="80"/>
                    </a:cubicBezTo>
                    <a:cubicBezTo>
                      <a:pt x="45" y="81"/>
                      <a:pt x="50" y="83"/>
                      <a:pt x="51" y="86"/>
                    </a:cubicBezTo>
                    <a:cubicBezTo>
                      <a:pt x="52" y="89"/>
                      <a:pt x="52" y="92"/>
                      <a:pt x="50" y="96"/>
                    </a:cubicBezTo>
                    <a:cubicBezTo>
                      <a:pt x="49" y="99"/>
                      <a:pt x="45" y="102"/>
                      <a:pt x="41" y="105"/>
                    </a:cubicBezTo>
                    <a:cubicBezTo>
                      <a:pt x="35" y="111"/>
                      <a:pt x="28" y="117"/>
                      <a:pt x="31" y="123"/>
                    </a:cubicBezTo>
                    <a:cubicBezTo>
                      <a:pt x="32" y="125"/>
                      <a:pt x="34" y="127"/>
                      <a:pt x="36" y="129"/>
                    </a:cubicBezTo>
                    <a:cubicBezTo>
                      <a:pt x="41" y="132"/>
                      <a:pt x="44" y="135"/>
                      <a:pt x="41" y="140"/>
                    </a:cubicBezTo>
                    <a:cubicBezTo>
                      <a:pt x="38" y="146"/>
                      <a:pt x="31" y="151"/>
                      <a:pt x="25" y="155"/>
                    </a:cubicBezTo>
                    <a:cubicBezTo>
                      <a:pt x="23" y="157"/>
                      <a:pt x="23" y="157"/>
                      <a:pt x="23" y="157"/>
                    </a:cubicBezTo>
                    <a:cubicBezTo>
                      <a:pt x="15" y="162"/>
                      <a:pt x="16" y="170"/>
                      <a:pt x="16" y="178"/>
                    </a:cubicBezTo>
                    <a:cubicBezTo>
                      <a:pt x="17" y="180"/>
                      <a:pt x="17" y="180"/>
                      <a:pt x="17" y="180"/>
                    </a:cubicBezTo>
                    <a:cubicBezTo>
                      <a:pt x="17" y="184"/>
                      <a:pt x="18" y="186"/>
                      <a:pt x="20" y="189"/>
                    </a:cubicBezTo>
                    <a:cubicBezTo>
                      <a:pt x="20" y="190"/>
                      <a:pt x="21" y="191"/>
                      <a:pt x="22" y="192"/>
                    </a:cubicBezTo>
                    <a:cubicBezTo>
                      <a:pt x="23" y="195"/>
                      <a:pt x="23" y="199"/>
                      <a:pt x="22" y="203"/>
                    </a:cubicBezTo>
                    <a:cubicBezTo>
                      <a:pt x="22" y="204"/>
                      <a:pt x="22" y="205"/>
                      <a:pt x="22" y="206"/>
                    </a:cubicBezTo>
                    <a:cubicBezTo>
                      <a:pt x="22" y="208"/>
                      <a:pt x="22" y="208"/>
                      <a:pt x="22" y="208"/>
                    </a:cubicBezTo>
                    <a:cubicBezTo>
                      <a:pt x="21" y="212"/>
                      <a:pt x="21" y="217"/>
                      <a:pt x="21" y="222"/>
                    </a:cubicBezTo>
                    <a:cubicBezTo>
                      <a:pt x="21" y="222"/>
                      <a:pt x="22" y="223"/>
                      <a:pt x="22" y="224"/>
                    </a:cubicBezTo>
                    <a:cubicBezTo>
                      <a:pt x="22" y="227"/>
                      <a:pt x="23" y="230"/>
                      <a:pt x="21" y="234"/>
                    </a:cubicBezTo>
                    <a:cubicBezTo>
                      <a:pt x="20" y="238"/>
                      <a:pt x="17" y="240"/>
                      <a:pt x="14" y="243"/>
                    </a:cubicBezTo>
                    <a:cubicBezTo>
                      <a:pt x="12" y="245"/>
                      <a:pt x="10" y="246"/>
                      <a:pt x="9" y="249"/>
                    </a:cubicBezTo>
                    <a:cubicBezTo>
                      <a:pt x="7" y="252"/>
                      <a:pt x="7" y="256"/>
                      <a:pt x="8" y="261"/>
                    </a:cubicBezTo>
                    <a:cubicBezTo>
                      <a:pt x="8" y="262"/>
                      <a:pt x="8" y="264"/>
                      <a:pt x="8" y="265"/>
                    </a:cubicBezTo>
                    <a:cubicBezTo>
                      <a:pt x="9" y="270"/>
                      <a:pt x="7" y="273"/>
                      <a:pt x="4" y="276"/>
                    </a:cubicBezTo>
                    <a:cubicBezTo>
                      <a:pt x="4" y="277"/>
                      <a:pt x="3" y="278"/>
                      <a:pt x="2" y="280"/>
                    </a:cubicBezTo>
                    <a:cubicBezTo>
                      <a:pt x="0" y="284"/>
                      <a:pt x="1" y="285"/>
                      <a:pt x="3" y="288"/>
                    </a:cubicBezTo>
                    <a:cubicBezTo>
                      <a:pt x="4" y="289"/>
                      <a:pt x="5" y="290"/>
                      <a:pt x="6" y="291"/>
                    </a:cubicBezTo>
                    <a:cubicBezTo>
                      <a:pt x="8" y="296"/>
                      <a:pt x="8" y="301"/>
                      <a:pt x="8" y="307"/>
                    </a:cubicBezTo>
                    <a:cubicBezTo>
                      <a:pt x="8" y="311"/>
                      <a:pt x="8" y="315"/>
                      <a:pt x="9" y="319"/>
                    </a:cubicBezTo>
                    <a:cubicBezTo>
                      <a:pt x="10" y="321"/>
                      <a:pt x="11" y="322"/>
                      <a:pt x="12" y="324"/>
                    </a:cubicBezTo>
                    <a:cubicBezTo>
                      <a:pt x="14" y="326"/>
                      <a:pt x="15" y="328"/>
                      <a:pt x="15" y="330"/>
                    </a:cubicBezTo>
                    <a:cubicBezTo>
                      <a:pt x="16" y="335"/>
                      <a:pt x="14" y="338"/>
                      <a:pt x="13" y="341"/>
                    </a:cubicBezTo>
                    <a:cubicBezTo>
                      <a:pt x="11" y="343"/>
                      <a:pt x="10" y="345"/>
                      <a:pt x="10" y="348"/>
                    </a:cubicBezTo>
                    <a:cubicBezTo>
                      <a:pt x="9" y="352"/>
                      <a:pt x="11" y="356"/>
                      <a:pt x="14" y="358"/>
                    </a:cubicBezTo>
                    <a:cubicBezTo>
                      <a:pt x="16" y="359"/>
                      <a:pt x="18" y="360"/>
                      <a:pt x="20" y="360"/>
                    </a:cubicBezTo>
                    <a:cubicBezTo>
                      <a:pt x="22" y="360"/>
                      <a:pt x="24" y="361"/>
                      <a:pt x="26" y="362"/>
                    </a:cubicBezTo>
                    <a:cubicBezTo>
                      <a:pt x="27" y="363"/>
                      <a:pt x="27" y="363"/>
                      <a:pt x="28" y="364"/>
                    </a:cubicBezTo>
                    <a:cubicBezTo>
                      <a:pt x="29" y="365"/>
                      <a:pt x="29" y="366"/>
                      <a:pt x="30" y="367"/>
                    </a:cubicBezTo>
                    <a:cubicBezTo>
                      <a:pt x="32" y="368"/>
                      <a:pt x="33" y="368"/>
                      <a:pt x="35" y="368"/>
                    </a:cubicBezTo>
                    <a:cubicBezTo>
                      <a:pt x="35" y="368"/>
                      <a:pt x="36" y="368"/>
                      <a:pt x="37" y="368"/>
                    </a:cubicBezTo>
                    <a:cubicBezTo>
                      <a:pt x="38" y="368"/>
                      <a:pt x="38" y="368"/>
                      <a:pt x="39" y="368"/>
                    </a:cubicBezTo>
                    <a:cubicBezTo>
                      <a:pt x="42" y="368"/>
                      <a:pt x="44" y="368"/>
                      <a:pt x="45" y="370"/>
                    </a:cubicBezTo>
                    <a:cubicBezTo>
                      <a:pt x="47" y="373"/>
                      <a:pt x="46" y="375"/>
                      <a:pt x="42" y="379"/>
                    </a:cubicBezTo>
                    <a:cubicBezTo>
                      <a:pt x="41" y="380"/>
                      <a:pt x="41" y="381"/>
                      <a:pt x="40" y="382"/>
                    </a:cubicBezTo>
                    <a:cubicBezTo>
                      <a:pt x="38" y="385"/>
                      <a:pt x="39" y="388"/>
                      <a:pt x="39" y="392"/>
                    </a:cubicBezTo>
                    <a:cubicBezTo>
                      <a:pt x="40" y="394"/>
                      <a:pt x="40" y="396"/>
                      <a:pt x="40" y="399"/>
                    </a:cubicBezTo>
                    <a:cubicBezTo>
                      <a:pt x="39" y="401"/>
                      <a:pt x="39" y="402"/>
                      <a:pt x="39" y="402"/>
                    </a:cubicBezTo>
                    <a:cubicBezTo>
                      <a:pt x="38" y="403"/>
                      <a:pt x="38" y="403"/>
                      <a:pt x="38" y="404"/>
                    </a:cubicBezTo>
                    <a:cubicBezTo>
                      <a:pt x="37" y="406"/>
                      <a:pt x="37" y="406"/>
                      <a:pt x="37" y="406"/>
                    </a:cubicBezTo>
                    <a:cubicBezTo>
                      <a:pt x="39" y="407"/>
                      <a:pt x="39" y="407"/>
                      <a:pt x="39" y="407"/>
                    </a:cubicBezTo>
                    <a:cubicBezTo>
                      <a:pt x="60" y="420"/>
                      <a:pt x="82" y="432"/>
                      <a:pt x="103" y="444"/>
                    </a:cubicBezTo>
                    <a:cubicBezTo>
                      <a:pt x="103" y="444"/>
                      <a:pt x="103" y="444"/>
                      <a:pt x="103" y="444"/>
                    </a:cubicBezTo>
                    <a:cubicBezTo>
                      <a:pt x="268" y="530"/>
                      <a:pt x="401" y="552"/>
                      <a:pt x="426" y="556"/>
                    </a:cubicBezTo>
                    <a:cubicBezTo>
                      <a:pt x="429" y="556"/>
                      <a:pt x="429" y="556"/>
                      <a:pt x="429" y="556"/>
                    </a:cubicBezTo>
                    <a:cubicBezTo>
                      <a:pt x="430" y="553"/>
                      <a:pt x="430" y="553"/>
                      <a:pt x="430" y="553"/>
                    </a:cubicBezTo>
                    <a:cubicBezTo>
                      <a:pt x="443" y="468"/>
                      <a:pt x="453" y="418"/>
                      <a:pt x="457" y="403"/>
                    </a:cubicBezTo>
                    <a:cubicBezTo>
                      <a:pt x="458" y="401"/>
                      <a:pt x="458" y="401"/>
                      <a:pt x="458" y="401"/>
                    </a:cubicBezTo>
                    <a:lnTo>
                      <a:pt x="345" y="346"/>
                    </a:lnTo>
                    <a:close/>
                    <a:moveTo>
                      <a:pt x="106" y="44"/>
                    </a:moveTo>
                    <a:cubicBezTo>
                      <a:pt x="106" y="44"/>
                      <a:pt x="105" y="44"/>
                      <a:pt x="105" y="43"/>
                    </a:cubicBezTo>
                    <a:cubicBezTo>
                      <a:pt x="104" y="43"/>
                      <a:pt x="104" y="42"/>
                      <a:pt x="104" y="41"/>
                    </a:cubicBezTo>
                    <a:cubicBezTo>
                      <a:pt x="104" y="39"/>
                      <a:pt x="106" y="38"/>
                      <a:pt x="111" y="37"/>
                    </a:cubicBezTo>
                    <a:cubicBezTo>
                      <a:pt x="111" y="37"/>
                      <a:pt x="112" y="37"/>
                      <a:pt x="112" y="37"/>
                    </a:cubicBezTo>
                    <a:cubicBezTo>
                      <a:pt x="112" y="38"/>
                      <a:pt x="111" y="38"/>
                      <a:pt x="111" y="39"/>
                    </a:cubicBezTo>
                    <a:cubicBezTo>
                      <a:pt x="111" y="40"/>
                      <a:pt x="110" y="40"/>
                      <a:pt x="110" y="40"/>
                    </a:cubicBezTo>
                    <a:cubicBezTo>
                      <a:pt x="109" y="42"/>
                      <a:pt x="109" y="43"/>
                      <a:pt x="107" y="44"/>
                    </a:cubicBezTo>
                    <a:cubicBezTo>
                      <a:pt x="107" y="44"/>
                      <a:pt x="107" y="44"/>
                      <a:pt x="106" y="44"/>
                    </a:cubicBezTo>
                    <a:close/>
                    <a:moveTo>
                      <a:pt x="232" y="212"/>
                    </a:moveTo>
                    <a:cubicBezTo>
                      <a:pt x="231" y="212"/>
                      <a:pt x="230" y="212"/>
                      <a:pt x="229" y="212"/>
                    </a:cubicBezTo>
                    <a:cubicBezTo>
                      <a:pt x="229" y="212"/>
                      <a:pt x="229" y="212"/>
                      <a:pt x="229" y="212"/>
                    </a:cubicBezTo>
                    <a:cubicBezTo>
                      <a:pt x="228" y="212"/>
                      <a:pt x="227" y="212"/>
                      <a:pt x="226" y="212"/>
                    </a:cubicBezTo>
                    <a:cubicBezTo>
                      <a:pt x="225" y="212"/>
                      <a:pt x="224" y="212"/>
                      <a:pt x="222" y="212"/>
                    </a:cubicBezTo>
                    <a:cubicBezTo>
                      <a:pt x="220" y="212"/>
                      <a:pt x="217" y="212"/>
                      <a:pt x="214" y="214"/>
                    </a:cubicBezTo>
                    <a:cubicBezTo>
                      <a:pt x="212" y="216"/>
                      <a:pt x="208" y="218"/>
                      <a:pt x="208" y="222"/>
                    </a:cubicBezTo>
                    <a:cubicBezTo>
                      <a:pt x="208" y="225"/>
                      <a:pt x="211" y="227"/>
                      <a:pt x="213" y="228"/>
                    </a:cubicBezTo>
                    <a:cubicBezTo>
                      <a:pt x="213" y="228"/>
                      <a:pt x="213" y="228"/>
                      <a:pt x="213" y="228"/>
                    </a:cubicBezTo>
                    <a:cubicBezTo>
                      <a:pt x="217" y="230"/>
                      <a:pt x="220" y="232"/>
                      <a:pt x="222" y="235"/>
                    </a:cubicBezTo>
                    <a:cubicBezTo>
                      <a:pt x="222" y="236"/>
                      <a:pt x="222" y="236"/>
                      <a:pt x="222" y="236"/>
                    </a:cubicBezTo>
                    <a:cubicBezTo>
                      <a:pt x="223" y="236"/>
                      <a:pt x="223" y="236"/>
                      <a:pt x="223" y="236"/>
                    </a:cubicBezTo>
                    <a:cubicBezTo>
                      <a:pt x="224" y="237"/>
                      <a:pt x="225" y="237"/>
                      <a:pt x="226" y="238"/>
                    </a:cubicBezTo>
                    <a:cubicBezTo>
                      <a:pt x="228" y="239"/>
                      <a:pt x="230" y="240"/>
                      <a:pt x="233" y="240"/>
                    </a:cubicBezTo>
                    <a:cubicBezTo>
                      <a:pt x="233" y="240"/>
                      <a:pt x="234" y="240"/>
                      <a:pt x="234" y="240"/>
                    </a:cubicBezTo>
                    <a:cubicBezTo>
                      <a:pt x="237" y="240"/>
                      <a:pt x="239" y="239"/>
                      <a:pt x="241" y="238"/>
                    </a:cubicBezTo>
                    <a:cubicBezTo>
                      <a:pt x="242" y="237"/>
                      <a:pt x="243" y="237"/>
                      <a:pt x="244" y="236"/>
                    </a:cubicBezTo>
                    <a:cubicBezTo>
                      <a:pt x="244" y="236"/>
                      <a:pt x="245" y="236"/>
                      <a:pt x="244" y="236"/>
                    </a:cubicBezTo>
                    <a:cubicBezTo>
                      <a:pt x="245" y="237"/>
                      <a:pt x="244" y="241"/>
                      <a:pt x="243" y="243"/>
                    </a:cubicBezTo>
                    <a:cubicBezTo>
                      <a:pt x="242" y="244"/>
                      <a:pt x="240" y="245"/>
                      <a:pt x="238" y="246"/>
                    </a:cubicBezTo>
                    <a:cubicBezTo>
                      <a:pt x="235" y="248"/>
                      <a:pt x="231" y="250"/>
                      <a:pt x="230" y="255"/>
                    </a:cubicBezTo>
                    <a:cubicBezTo>
                      <a:pt x="230" y="255"/>
                      <a:pt x="230" y="256"/>
                      <a:pt x="230" y="257"/>
                    </a:cubicBezTo>
                    <a:cubicBezTo>
                      <a:pt x="230" y="258"/>
                      <a:pt x="230" y="259"/>
                      <a:pt x="230" y="259"/>
                    </a:cubicBezTo>
                    <a:cubicBezTo>
                      <a:pt x="230" y="259"/>
                      <a:pt x="229" y="259"/>
                      <a:pt x="229" y="259"/>
                    </a:cubicBezTo>
                    <a:cubicBezTo>
                      <a:pt x="228" y="259"/>
                      <a:pt x="226" y="259"/>
                      <a:pt x="226" y="258"/>
                    </a:cubicBezTo>
                    <a:cubicBezTo>
                      <a:pt x="225" y="258"/>
                      <a:pt x="225" y="257"/>
                      <a:pt x="224" y="256"/>
                    </a:cubicBezTo>
                    <a:cubicBezTo>
                      <a:pt x="223" y="254"/>
                      <a:pt x="223" y="253"/>
                      <a:pt x="221" y="252"/>
                    </a:cubicBezTo>
                    <a:cubicBezTo>
                      <a:pt x="219" y="249"/>
                      <a:pt x="214" y="248"/>
                      <a:pt x="212" y="247"/>
                    </a:cubicBezTo>
                    <a:cubicBezTo>
                      <a:pt x="211" y="247"/>
                      <a:pt x="211" y="247"/>
                      <a:pt x="210" y="247"/>
                    </a:cubicBezTo>
                    <a:cubicBezTo>
                      <a:pt x="207" y="247"/>
                      <a:pt x="202" y="249"/>
                      <a:pt x="200" y="252"/>
                    </a:cubicBezTo>
                    <a:cubicBezTo>
                      <a:pt x="199" y="254"/>
                      <a:pt x="199" y="257"/>
                      <a:pt x="200" y="259"/>
                    </a:cubicBezTo>
                    <a:cubicBezTo>
                      <a:pt x="200" y="260"/>
                      <a:pt x="201" y="261"/>
                      <a:pt x="201" y="261"/>
                    </a:cubicBezTo>
                    <a:cubicBezTo>
                      <a:pt x="201" y="261"/>
                      <a:pt x="200" y="261"/>
                      <a:pt x="199" y="261"/>
                    </a:cubicBezTo>
                    <a:cubicBezTo>
                      <a:pt x="198" y="261"/>
                      <a:pt x="197" y="261"/>
                      <a:pt x="196" y="262"/>
                    </a:cubicBezTo>
                    <a:cubicBezTo>
                      <a:pt x="195" y="262"/>
                      <a:pt x="194" y="262"/>
                      <a:pt x="193" y="263"/>
                    </a:cubicBezTo>
                    <a:cubicBezTo>
                      <a:pt x="192" y="263"/>
                      <a:pt x="191" y="263"/>
                      <a:pt x="190" y="263"/>
                    </a:cubicBezTo>
                    <a:cubicBezTo>
                      <a:pt x="189" y="264"/>
                      <a:pt x="187" y="264"/>
                      <a:pt x="185" y="265"/>
                    </a:cubicBezTo>
                    <a:cubicBezTo>
                      <a:pt x="186" y="264"/>
                      <a:pt x="187" y="264"/>
                      <a:pt x="188" y="264"/>
                    </a:cubicBezTo>
                    <a:cubicBezTo>
                      <a:pt x="192" y="262"/>
                      <a:pt x="195" y="259"/>
                      <a:pt x="197" y="256"/>
                    </a:cubicBezTo>
                    <a:cubicBezTo>
                      <a:pt x="198" y="252"/>
                      <a:pt x="198" y="249"/>
                      <a:pt x="196" y="245"/>
                    </a:cubicBezTo>
                    <a:cubicBezTo>
                      <a:pt x="195" y="243"/>
                      <a:pt x="195" y="243"/>
                      <a:pt x="195" y="243"/>
                    </a:cubicBezTo>
                    <a:cubicBezTo>
                      <a:pt x="193" y="243"/>
                      <a:pt x="193" y="243"/>
                      <a:pt x="193" y="243"/>
                    </a:cubicBezTo>
                    <a:cubicBezTo>
                      <a:pt x="189" y="243"/>
                      <a:pt x="184" y="244"/>
                      <a:pt x="179" y="245"/>
                    </a:cubicBezTo>
                    <a:cubicBezTo>
                      <a:pt x="175" y="246"/>
                      <a:pt x="173" y="249"/>
                      <a:pt x="170" y="251"/>
                    </a:cubicBezTo>
                    <a:cubicBezTo>
                      <a:pt x="169" y="252"/>
                      <a:pt x="167" y="253"/>
                      <a:pt x="166" y="254"/>
                    </a:cubicBezTo>
                    <a:cubicBezTo>
                      <a:pt x="165" y="255"/>
                      <a:pt x="164" y="255"/>
                      <a:pt x="163" y="255"/>
                    </a:cubicBezTo>
                    <a:cubicBezTo>
                      <a:pt x="161" y="255"/>
                      <a:pt x="159" y="252"/>
                      <a:pt x="156" y="250"/>
                    </a:cubicBezTo>
                    <a:cubicBezTo>
                      <a:pt x="155" y="249"/>
                      <a:pt x="154" y="248"/>
                      <a:pt x="154" y="247"/>
                    </a:cubicBezTo>
                    <a:cubicBezTo>
                      <a:pt x="153" y="247"/>
                      <a:pt x="152" y="246"/>
                      <a:pt x="152" y="246"/>
                    </a:cubicBezTo>
                    <a:cubicBezTo>
                      <a:pt x="151" y="246"/>
                      <a:pt x="151" y="245"/>
                      <a:pt x="151" y="245"/>
                    </a:cubicBezTo>
                    <a:cubicBezTo>
                      <a:pt x="152" y="245"/>
                      <a:pt x="153" y="246"/>
                      <a:pt x="154" y="246"/>
                    </a:cubicBezTo>
                    <a:cubicBezTo>
                      <a:pt x="155" y="246"/>
                      <a:pt x="156" y="245"/>
                      <a:pt x="157" y="245"/>
                    </a:cubicBezTo>
                    <a:cubicBezTo>
                      <a:pt x="161" y="243"/>
                      <a:pt x="163" y="239"/>
                      <a:pt x="164" y="236"/>
                    </a:cubicBezTo>
                    <a:cubicBezTo>
                      <a:pt x="165" y="236"/>
                      <a:pt x="165" y="236"/>
                      <a:pt x="166" y="236"/>
                    </a:cubicBezTo>
                    <a:cubicBezTo>
                      <a:pt x="167" y="236"/>
                      <a:pt x="168" y="236"/>
                      <a:pt x="169" y="236"/>
                    </a:cubicBezTo>
                    <a:cubicBezTo>
                      <a:pt x="170" y="236"/>
                      <a:pt x="173" y="236"/>
                      <a:pt x="176" y="233"/>
                    </a:cubicBezTo>
                    <a:cubicBezTo>
                      <a:pt x="177" y="231"/>
                      <a:pt x="178" y="230"/>
                      <a:pt x="178" y="228"/>
                    </a:cubicBezTo>
                    <a:cubicBezTo>
                      <a:pt x="178" y="228"/>
                      <a:pt x="178" y="229"/>
                      <a:pt x="178" y="229"/>
                    </a:cubicBezTo>
                    <a:cubicBezTo>
                      <a:pt x="182" y="232"/>
                      <a:pt x="184" y="234"/>
                      <a:pt x="189" y="234"/>
                    </a:cubicBezTo>
                    <a:cubicBezTo>
                      <a:pt x="189" y="234"/>
                      <a:pt x="190" y="234"/>
                      <a:pt x="191" y="234"/>
                    </a:cubicBezTo>
                    <a:cubicBezTo>
                      <a:pt x="194" y="233"/>
                      <a:pt x="194" y="233"/>
                      <a:pt x="194" y="233"/>
                    </a:cubicBezTo>
                    <a:cubicBezTo>
                      <a:pt x="194" y="231"/>
                      <a:pt x="194" y="231"/>
                      <a:pt x="194" y="231"/>
                    </a:cubicBezTo>
                    <a:cubicBezTo>
                      <a:pt x="194" y="221"/>
                      <a:pt x="190" y="217"/>
                      <a:pt x="184" y="211"/>
                    </a:cubicBezTo>
                    <a:cubicBezTo>
                      <a:pt x="183" y="211"/>
                      <a:pt x="183" y="211"/>
                      <a:pt x="182" y="210"/>
                    </a:cubicBezTo>
                    <a:cubicBezTo>
                      <a:pt x="181" y="209"/>
                      <a:pt x="178" y="207"/>
                      <a:pt x="175" y="206"/>
                    </a:cubicBezTo>
                    <a:cubicBezTo>
                      <a:pt x="174" y="206"/>
                      <a:pt x="174" y="206"/>
                      <a:pt x="174" y="206"/>
                    </a:cubicBezTo>
                    <a:cubicBezTo>
                      <a:pt x="173" y="206"/>
                      <a:pt x="172" y="207"/>
                      <a:pt x="171" y="207"/>
                    </a:cubicBezTo>
                    <a:cubicBezTo>
                      <a:pt x="171" y="207"/>
                      <a:pt x="171" y="207"/>
                      <a:pt x="171" y="207"/>
                    </a:cubicBezTo>
                    <a:cubicBezTo>
                      <a:pt x="170" y="207"/>
                      <a:pt x="169" y="206"/>
                      <a:pt x="168" y="205"/>
                    </a:cubicBezTo>
                    <a:cubicBezTo>
                      <a:pt x="168" y="205"/>
                      <a:pt x="168" y="205"/>
                      <a:pt x="168" y="205"/>
                    </a:cubicBezTo>
                    <a:cubicBezTo>
                      <a:pt x="166" y="203"/>
                      <a:pt x="165" y="203"/>
                      <a:pt x="162" y="202"/>
                    </a:cubicBezTo>
                    <a:cubicBezTo>
                      <a:pt x="161" y="201"/>
                      <a:pt x="161" y="201"/>
                      <a:pt x="160" y="200"/>
                    </a:cubicBezTo>
                    <a:cubicBezTo>
                      <a:pt x="159" y="200"/>
                      <a:pt x="158" y="199"/>
                      <a:pt x="157" y="199"/>
                    </a:cubicBezTo>
                    <a:cubicBezTo>
                      <a:pt x="157" y="199"/>
                      <a:pt x="157" y="199"/>
                      <a:pt x="156" y="198"/>
                    </a:cubicBezTo>
                    <a:cubicBezTo>
                      <a:pt x="157" y="199"/>
                      <a:pt x="157" y="199"/>
                      <a:pt x="158" y="199"/>
                    </a:cubicBezTo>
                    <a:cubicBezTo>
                      <a:pt x="159" y="200"/>
                      <a:pt x="161" y="200"/>
                      <a:pt x="163" y="200"/>
                    </a:cubicBezTo>
                    <a:cubicBezTo>
                      <a:pt x="163" y="200"/>
                      <a:pt x="163" y="200"/>
                      <a:pt x="164" y="200"/>
                    </a:cubicBezTo>
                    <a:cubicBezTo>
                      <a:pt x="165" y="200"/>
                      <a:pt x="166" y="200"/>
                      <a:pt x="167" y="199"/>
                    </a:cubicBezTo>
                    <a:cubicBezTo>
                      <a:pt x="167" y="199"/>
                      <a:pt x="168" y="199"/>
                      <a:pt x="169" y="199"/>
                    </a:cubicBezTo>
                    <a:cubicBezTo>
                      <a:pt x="169" y="199"/>
                      <a:pt x="169" y="199"/>
                      <a:pt x="170" y="199"/>
                    </a:cubicBezTo>
                    <a:cubicBezTo>
                      <a:pt x="171" y="199"/>
                      <a:pt x="171" y="200"/>
                      <a:pt x="172" y="200"/>
                    </a:cubicBezTo>
                    <a:cubicBezTo>
                      <a:pt x="174" y="201"/>
                      <a:pt x="175" y="201"/>
                      <a:pt x="176" y="201"/>
                    </a:cubicBezTo>
                    <a:cubicBezTo>
                      <a:pt x="179" y="202"/>
                      <a:pt x="182" y="203"/>
                      <a:pt x="185" y="204"/>
                    </a:cubicBezTo>
                    <a:cubicBezTo>
                      <a:pt x="190" y="206"/>
                      <a:pt x="194" y="208"/>
                      <a:pt x="200" y="208"/>
                    </a:cubicBezTo>
                    <a:cubicBezTo>
                      <a:pt x="201" y="208"/>
                      <a:pt x="201" y="208"/>
                      <a:pt x="202" y="208"/>
                    </a:cubicBezTo>
                    <a:cubicBezTo>
                      <a:pt x="205" y="207"/>
                      <a:pt x="207" y="207"/>
                      <a:pt x="209" y="206"/>
                    </a:cubicBezTo>
                    <a:cubicBezTo>
                      <a:pt x="212" y="206"/>
                      <a:pt x="214" y="205"/>
                      <a:pt x="217" y="205"/>
                    </a:cubicBezTo>
                    <a:cubicBezTo>
                      <a:pt x="217" y="205"/>
                      <a:pt x="218" y="205"/>
                      <a:pt x="218" y="205"/>
                    </a:cubicBezTo>
                    <a:cubicBezTo>
                      <a:pt x="222" y="205"/>
                      <a:pt x="227" y="208"/>
                      <a:pt x="231" y="211"/>
                    </a:cubicBezTo>
                    <a:cubicBezTo>
                      <a:pt x="231" y="211"/>
                      <a:pt x="232" y="212"/>
                      <a:pt x="232" y="212"/>
                    </a:cubicBezTo>
                    <a:close/>
                    <a:moveTo>
                      <a:pt x="144" y="195"/>
                    </a:moveTo>
                    <a:cubicBezTo>
                      <a:pt x="144" y="195"/>
                      <a:pt x="145" y="195"/>
                      <a:pt x="146" y="195"/>
                    </a:cubicBezTo>
                    <a:cubicBezTo>
                      <a:pt x="146" y="195"/>
                      <a:pt x="146" y="195"/>
                      <a:pt x="146" y="195"/>
                    </a:cubicBezTo>
                    <a:cubicBezTo>
                      <a:pt x="147" y="195"/>
                      <a:pt x="147" y="195"/>
                      <a:pt x="148" y="196"/>
                    </a:cubicBezTo>
                    <a:cubicBezTo>
                      <a:pt x="149" y="196"/>
                      <a:pt x="149" y="196"/>
                      <a:pt x="150" y="197"/>
                    </a:cubicBezTo>
                    <a:cubicBezTo>
                      <a:pt x="150" y="197"/>
                      <a:pt x="151" y="197"/>
                      <a:pt x="152" y="197"/>
                    </a:cubicBezTo>
                    <a:cubicBezTo>
                      <a:pt x="152" y="197"/>
                      <a:pt x="151" y="197"/>
                      <a:pt x="151" y="197"/>
                    </a:cubicBezTo>
                    <a:cubicBezTo>
                      <a:pt x="149" y="197"/>
                      <a:pt x="147" y="198"/>
                      <a:pt x="145" y="199"/>
                    </a:cubicBezTo>
                    <a:cubicBezTo>
                      <a:pt x="144" y="199"/>
                      <a:pt x="143" y="199"/>
                      <a:pt x="143" y="199"/>
                    </a:cubicBezTo>
                    <a:cubicBezTo>
                      <a:pt x="143" y="199"/>
                      <a:pt x="143" y="199"/>
                      <a:pt x="143" y="198"/>
                    </a:cubicBezTo>
                    <a:cubicBezTo>
                      <a:pt x="143" y="197"/>
                      <a:pt x="143" y="196"/>
                      <a:pt x="144" y="195"/>
                    </a:cubicBezTo>
                    <a:close/>
                    <a:moveTo>
                      <a:pt x="154" y="38"/>
                    </a:moveTo>
                    <a:cubicBezTo>
                      <a:pt x="151" y="38"/>
                      <a:pt x="148" y="41"/>
                      <a:pt x="146" y="42"/>
                    </a:cubicBezTo>
                    <a:cubicBezTo>
                      <a:pt x="146" y="43"/>
                      <a:pt x="145" y="43"/>
                      <a:pt x="144" y="44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143" y="41"/>
                      <a:pt x="141" y="40"/>
                      <a:pt x="138" y="38"/>
                    </a:cubicBezTo>
                    <a:cubicBezTo>
                      <a:pt x="135" y="36"/>
                      <a:pt x="131" y="34"/>
                      <a:pt x="126" y="34"/>
                    </a:cubicBezTo>
                    <a:cubicBezTo>
                      <a:pt x="128" y="33"/>
                      <a:pt x="129" y="33"/>
                      <a:pt x="131" y="33"/>
                    </a:cubicBezTo>
                    <a:cubicBezTo>
                      <a:pt x="135" y="33"/>
                      <a:pt x="140" y="34"/>
                      <a:pt x="144" y="36"/>
                    </a:cubicBezTo>
                    <a:cubicBezTo>
                      <a:pt x="147" y="36"/>
                      <a:pt x="150" y="37"/>
                      <a:pt x="153" y="38"/>
                    </a:cubicBezTo>
                    <a:cubicBezTo>
                      <a:pt x="154" y="38"/>
                      <a:pt x="154" y="38"/>
                      <a:pt x="155" y="38"/>
                    </a:cubicBezTo>
                    <a:cubicBezTo>
                      <a:pt x="155" y="38"/>
                      <a:pt x="155" y="38"/>
                      <a:pt x="154" y="38"/>
                    </a:cubicBezTo>
                    <a:close/>
                    <a:moveTo>
                      <a:pt x="311" y="415"/>
                    </a:moveTo>
                    <a:cubicBezTo>
                      <a:pt x="311" y="415"/>
                      <a:pt x="311" y="415"/>
                      <a:pt x="311" y="415"/>
                    </a:cubicBezTo>
                    <a:cubicBezTo>
                      <a:pt x="310" y="417"/>
                      <a:pt x="310" y="417"/>
                      <a:pt x="310" y="417"/>
                    </a:cubicBezTo>
                    <a:cubicBezTo>
                      <a:pt x="309" y="417"/>
                      <a:pt x="309" y="417"/>
                      <a:pt x="309" y="417"/>
                    </a:cubicBezTo>
                    <a:cubicBezTo>
                      <a:pt x="310" y="418"/>
                      <a:pt x="310" y="422"/>
                      <a:pt x="310" y="423"/>
                    </a:cubicBezTo>
                    <a:cubicBezTo>
                      <a:pt x="310" y="424"/>
                      <a:pt x="309" y="426"/>
                      <a:pt x="305" y="426"/>
                    </a:cubicBezTo>
                    <a:cubicBezTo>
                      <a:pt x="302" y="426"/>
                      <a:pt x="299" y="425"/>
                      <a:pt x="297" y="424"/>
                    </a:cubicBezTo>
                    <a:cubicBezTo>
                      <a:pt x="296" y="424"/>
                      <a:pt x="296" y="424"/>
                      <a:pt x="296" y="424"/>
                    </a:cubicBezTo>
                    <a:cubicBezTo>
                      <a:pt x="294" y="423"/>
                      <a:pt x="292" y="423"/>
                      <a:pt x="291" y="423"/>
                    </a:cubicBezTo>
                    <a:cubicBezTo>
                      <a:pt x="285" y="423"/>
                      <a:pt x="281" y="426"/>
                      <a:pt x="277" y="430"/>
                    </a:cubicBezTo>
                    <a:cubicBezTo>
                      <a:pt x="276" y="431"/>
                      <a:pt x="276" y="431"/>
                      <a:pt x="276" y="431"/>
                    </a:cubicBezTo>
                    <a:cubicBezTo>
                      <a:pt x="270" y="437"/>
                      <a:pt x="261" y="445"/>
                      <a:pt x="253" y="445"/>
                    </a:cubicBezTo>
                    <a:cubicBezTo>
                      <a:pt x="252" y="445"/>
                      <a:pt x="250" y="445"/>
                      <a:pt x="248" y="444"/>
                    </a:cubicBezTo>
                    <a:cubicBezTo>
                      <a:pt x="247" y="443"/>
                      <a:pt x="245" y="442"/>
                      <a:pt x="243" y="442"/>
                    </a:cubicBezTo>
                    <a:cubicBezTo>
                      <a:pt x="242" y="442"/>
                      <a:pt x="241" y="442"/>
                      <a:pt x="240" y="442"/>
                    </a:cubicBezTo>
                    <a:cubicBezTo>
                      <a:pt x="238" y="443"/>
                      <a:pt x="237" y="443"/>
                      <a:pt x="236" y="444"/>
                    </a:cubicBezTo>
                    <a:cubicBezTo>
                      <a:pt x="235" y="444"/>
                      <a:pt x="235" y="445"/>
                      <a:pt x="234" y="445"/>
                    </a:cubicBezTo>
                    <a:cubicBezTo>
                      <a:pt x="233" y="445"/>
                      <a:pt x="233" y="446"/>
                      <a:pt x="232" y="446"/>
                    </a:cubicBezTo>
                    <a:cubicBezTo>
                      <a:pt x="230" y="446"/>
                      <a:pt x="229" y="447"/>
                      <a:pt x="227" y="449"/>
                    </a:cubicBezTo>
                    <a:cubicBezTo>
                      <a:pt x="226" y="449"/>
                      <a:pt x="226" y="450"/>
                      <a:pt x="225" y="450"/>
                    </a:cubicBezTo>
                    <a:cubicBezTo>
                      <a:pt x="224" y="451"/>
                      <a:pt x="223" y="452"/>
                      <a:pt x="223" y="452"/>
                    </a:cubicBezTo>
                    <a:cubicBezTo>
                      <a:pt x="222" y="453"/>
                      <a:pt x="220" y="453"/>
                      <a:pt x="219" y="453"/>
                    </a:cubicBezTo>
                    <a:cubicBezTo>
                      <a:pt x="217" y="453"/>
                      <a:pt x="215" y="453"/>
                      <a:pt x="214" y="453"/>
                    </a:cubicBezTo>
                    <a:cubicBezTo>
                      <a:pt x="213" y="453"/>
                      <a:pt x="211" y="453"/>
                      <a:pt x="210" y="452"/>
                    </a:cubicBezTo>
                    <a:cubicBezTo>
                      <a:pt x="208" y="452"/>
                      <a:pt x="206" y="452"/>
                      <a:pt x="204" y="450"/>
                    </a:cubicBezTo>
                    <a:cubicBezTo>
                      <a:pt x="203" y="450"/>
                      <a:pt x="202" y="449"/>
                      <a:pt x="200" y="449"/>
                    </a:cubicBezTo>
                    <a:cubicBezTo>
                      <a:pt x="199" y="448"/>
                      <a:pt x="197" y="448"/>
                      <a:pt x="196" y="448"/>
                    </a:cubicBezTo>
                    <a:cubicBezTo>
                      <a:pt x="194" y="447"/>
                      <a:pt x="192" y="447"/>
                      <a:pt x="191" y="446"/>
                    </a:cubicBezTo>
                    <a:cubicBezTo>
                      <a:pt x="186" y="443"/>
                      <a:pt x="180" y="437"/>
                      <a:pt x="179" y="432"/>
                    </a:cubicBezTo>
                    <a:cubicBezTo>
                      <a:pt x="179" y="431"/>
                      <a:pt x="179" y="431"/>
                      <a:pt x="179" y="430"/>
                    </a:cubicBezTo>
                    <a:cubicBezTo>
                      <a:pt x="180" y="430"/>
                      <a:pt x="182" y="431"/>
                      <a:pt x="183" y="432"/>
                    </a:cubicBezTo>
                    <a:cubicBezTo>
                      <a:pt x="184" y="432"/>
                      <a:pt x="185" y="433"/>
                      <a:pt x="186" y="433"/>
                    </a:cubicBezTo>
                    <a:cubicBezTo>
                      <a:pt x="188" y="434"/>
                      <a:pt x="190" y="435"/>
                      <a:pt x="192" y="435"/>
                    </a:cubicBezTo>
                    <a:cubicBezTo>
                      <a:pt x="197" y="435"/>
                      <a:pt x="200" y="431"/>
                      <a:pt x="201" y="429"/>
                    </a:cubicBezTo>
                    <a:cubicBezTo>
                      <a:pt x="203" y="427"/>
                      <a:pt x="204" y="425"/>
                      <a:pt x="206" y="423"/>
                    </a:cubicBezTo>
                    <a:cubicBezTo>
                      <a:pt x="207" y="423"/>
                      <a:pt x="207" y="423"/>
                      <a:pt x="208" y="423"/>
                    </a:cubicBezTo>
                    <a:cubicBezTo>
                      <a:pt x="208" y="423"/>
                      <a:pt x="210" y="424"/>
                      <a:pt x="211" y="424"/>
                    </a:cubicBezTo>
                    <a:cubicBezTo>
                      <a:pt x="213" y="425"/>
                      <a:pt x="215" y="426"/>
                      <a:pt x="217" y="426"/>
                    </a:cubicBezTo>
                    <a:cubicBezTo>
                      <a:pt x="219" y="426"/>
                      <a:pt x="220" y="426"/>
                      <a:pt x="221" y="425"/>
                    </a:cubicBezTo>
                    <a:cubicBezTo>
                      <a:pt x="229" y="421"/>
                      <a:pt x="225" y="414"/>
                      <a:pt x="223" y="409"/>
                    </a:cubicBezTo>
                    <a:cubicBezTo>
                      <a:pt x="223" y="407"/>
                      <a:pt x="222" y="406"/>
                      <a:pt x="222" y="405"/>
                    </a:cubicBezTo>
                    <a:cubicBezTo>
                      <a:pt x="222" y="403"/>
                      <a:pt x="222" y="401"/>
                      <a:pt x="222" y="400"/>
                    </a:cubicBezTo>
                    <a:cubicBezTo>
                      <a:pt x="222" y="396"/>
                      <a:pt x="223" y="391"/>
                      <a:pt x="217" y="388"/>
                    </a:cubicBezTo>
                    <a:cubicBezTo>
                      <a:pt x="217" y="386"/>
                      <a:pt x="217" y="383"/>
                      <a:pt x="217" y="382"/>
                    </a:cubicBezTo>
                    <a:cubicBezTo>
                      <a:pt x="217" y="382"/>
                      <a:pt x="217" y="382"/>
                      <a:pt x="218" y="383"/>
                    </a:cubicBezTo>
                    <a:cubicBezTo>
                      <a:pt x="219" y="383"/>
                      <a:pt x="220" y="385"/>
                      <a:pt x="221" y="387"/>
                    </a:cubicBezTo>
                    <a:cubicBezTo>
                      <a:pt x="222" y="389"/>
                      <a:pt x="223" y="391"/>
                      <a:pt x="225" y="393"/>
                    </a:cubicBezTo>
                    <a:cubicBezTo>
                      <a:pt x="231" y="398"/>
                      <a:pt x="233" y="404"/>
                      <a:pt x="236" y="412"/>
                    </a:cubicBezTo>
                    <a:cubicBezTo>
                      <a:pt x="236" y="412"/>
                      <a:pt x="236" y="412"/>
                      <a:pt x="236" y="412"/>
                    </a:cubicBezTo>
                    <a:cubicBezTo>
                      <a:pt x="239" y="422"/>
                      <a:pt x="247" y="429"/>
                      <a:pt x="256" y="430"/>
                    </a:cubicBezTo>
                    <a:cubicBezTo>
                      <a:pt x="258" y="431"/>
                      <a:pt x="259" y="431"/>
                      <a:pt x="260" y="431"/>
                    </a:cubicBezTo>
                    <a:cubicBezTo>
                      <a:pt x="263" y="431"/>
                      <a:pt x="267" y="430"/>
                      <a:pt x="269" y="428"/>
                    </a:cubicBezTo>
                    <a:cubicBezTo>
                      <a:pt x="270" y="428"/>
                      <a:pt x="271" y="427"/>
                      <a:pt x="271" y="427"/>
                    </a:cubicBezTo>
                    <a:cubicBezTo>
                      <a:pt x="272" y="426"/>
                      <a:pt x="272" y="426"/>
                      <a:pt x="273" y="426"/>
                    </a:cubicBezTo>
                    <a:cubicBezTo>
                      <a:pt x="273" y="426"/>
                      <a:pt x="274" y="426"/>
                      <a:pt x="275" y="425"/>
                    </a:cubicBezTo>
                    <a:cubicBezTo>
                      <a:pt x="276" y="425"/>
                      <a:pt x="277" y="425"/>
                      <a:pt x="279" y="424"/>
                    </a:cubicBezTo>
                    <a:cubicBezTo>
                      <a:pt x="280" y="423"/>
                      <a:pt x="282" y="422"/>
                      <a:pt x="283" y="421"/>
                    </a:cubicBezTo>
                    <a:cubicBezTo>
                      <a:pt x="284" y="421"/>
                      <a:pt x="285" y="420"/>
                      <a:pt x="286" y="419"/>
                    </a:cubicBezTo>
                    <a:cubicBezTo>
                      <a:pt x="288" y="418"/>
                      <a:pt x="290" y="416"/>
                      <a:pt x="291" y="415"/>
                    </a:cubicBezTo>
                    <a:cubicBezTo>
                      <a:pt x="293" y="413"/>
                      <a:pt x="295" y="411"/>
                      <a:pt x="296" y="411"/>
                    </a:cubicBezTo>
                    <a:cubicBezTo>
                      <a:pt x="299" y="410"/>
                      <a:pt x="301" y="410"/>
                      <a:pt x="304" y="410"/>
                    </a:cubicBezTo>
                    <a:cubicBezTo>
                      <a:pt x="307" y="410"/>
                      <a:pt x="310" y="411"/>
                      <a:pt x="313" y="412"/>
                    </a:cubicBezTo>
                    <a:cubicBezTo>
                      <a:pt x="313" y="412"/>
                      <a:pt x="313" y="412"/>
                      <a:pt x="313" y="412"/>
                    </a:cubicBezTo>
                    <a:cubicBezTo>
                      <a:pt x="313" y="412"/>
                      <a:pt x="313" y="412"/>
                      <a:pt x="312" y="412"/>
                    </a:cubicBezTo>
                    <a:cubicBezTo>
                      <a:pt x="312" y="412"/>
                      <a:pt x="312" y="412"/>
                      <a:pt x="312" y="412"/>
                    </a:cubicBezTo>
                    <a:cubicBezTo>
                      <a:pt x="310" y="412"/>
                      <a:pt x="310" y="412"/>
                      <a:pt x="310" y="412"/>
                    </a:cubicBezTo>
                    <a:cubicBezTo>
                      <a:pt x="310" y="412"/>
                      <a:pt x="310" y="412"/>
                      <a:pt x="310" y="412"/>
                    </a:cubicBezTo>
                    <a:cubicBezTo>
                      <a:pt x="311" y="415"/>
                      <a:pt x="311" y="415"/>
                      <a:pt x="311" y="415"/>
                    </a:cubicBezTo>
                    <a:cubicBezTo>
                      <a:pt x="311" y="415"/>
                      <a:pt x="311" y="415"/>
                      <a:pt x="311" y="415"/>
                    </a:cubicBezTo>
                    <a:close/>
                    <a:moveTo>
                      <a:pt x="320" y="416"/>
                    </a:moveTo>
                    <a:cubicBezTo>
                      <a:pt x="319" y="416"/>
                      <a:pt x="319" y="416"/>
                      <a:pt x="319" y="416"/>
                    </a:cubicBezTo>
                    <a:cubicBezTo>
                      <a:pt x="318" y="416"/>
                      <a:pt x="318" y="415"/>
                      <a:pt x="317" y="415"/>
                    </a:cubicBezTo>
                    <a:cubicBezTo>
                      <a:pt x="316" y="414"/>
                      <a:pt x="314" y="413"/>
                      <a:pt x="313" y="412"/>
                    </a:cubicBezTo>
                    <a:cubicBezTo>
                      <a:pt x="315" y="413"/>
                      <a:pt x="318" y="415"/>
                      <a:pt x="320" y="41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1" name="Freeform 60"/>
              <p:cNvSpPr>
                <a:spLocks/>
              </p:cNvSpPr>
              <p:nvPr/>
            </p:nvSpPr>
            <p:spPr bwMode="auto">
              <a:xfrm>
                <a:off x="17633712" y="11563484"/>
                <a:ext cx="346919" cy="148093"/>
              </a:xfrm>
              <a:custGeom>
                <a:avLst/>
                <a:gdLst>
                  <a:gd name="T0" fmla="*/ 290279 w 49"/>
                  <a:gd name="T1" fmla="*/ 25755 h 23"/>
                  <a:gd name="T2" fmla="*/ 290279 w 49"/>
                  <a:gd name="T3" fmla="*/ 25755 h 23"/>
                  <a:gd name="T4" fmla="*/ 254879 w 49"/>
                  <a:gd name="T5" fmla="*/ 0 h 23"/>
                  <a:gd name="T6" fmla="*/ 247799 w 49"/>
                  <a:gd name="T7" fmla="*/ 0 h 23"/>
                  <a:gd name="T8" fmla="*/ 212399 w 49"/>
                  <a:gd name="T9" fmla="*/ 12878 h 23"/>
                  <a:gd name="T10" fmla="*/ 212399 w 49"/>
                  <a:gd name="T11" fmla="*/ 12878 h 23"/>
                  <a:gd name="T12" fmla="*/ 176999 w 49"/>
                  <a:gd name="T13" fmla="*/ 0 h 23"/>
                  <a:gd name="T14" fmla="*/ 134520 w 49"/>
                  <a:gd name="T15" fmla="*/ 19316 h 23"/>
                  <a:gd name="T16" fmla="*/ 127440 w 49"/>
                  <a:gd name="T17" fmla="*/ 38633 h 23"/>
                  <a:gd name="T18" fmla="*/ 127440 w 49"/>
                  <a:gd name="T19" fmla="*/ 45072 h 23"/>
                  <a:gd name="T20" fmla="*/ 127440 w 49"/>
                  <a:gd name="T21" fmla="*/ 45072 h 23"/>
                  <a:gd name="T22" fmla="*/ 120360 w 49"/>
                  <a:gd name="T23" fmla="*/ 45072 h 23"/>
                  <a:gd name="T24" fmla="*/ 120360 w 49"/>
                  <a:gd name="T25" fmla="*/ 45072 h 23"/>
                  <a:gd name="T26" fmla="*/ 99120 w 49"/>
                  <a:gd name="T27" fmla="*/ 19316 h 23"/>
                  <a:gd name="T28" fmla="*/ 63720 w 49"/>
                  <a:gd name="T29" fmla="*/ 12878 h 23"/>
                  <a:gd name="T30" fmla="*/ 35400 w 49"/>
                  <a:gd name="T31" fmla="*/ 19316 h 23"/>
                  <a:gd name="T32" fmla="*/ 0 w 49"/>
                  <a:gd name="T33" fmla="*/ 51511 h 23"/>
                  <a:gd name="T34" fmla="*/ 14160 w 49"/>
                  <a:gd name="T35" fmla="*/ 83705 h 23"/>
                  <a:gd name="T36" fmla="*/ 70800 w 49"/>
                  <a:gd name="T37" fmla="*/ 96582 h 23"/>
                  <a:gd name="T38" fmla="*/ 106200 w 49"/>
                  <a:gd name="T39" fmla="*/ 90144 h 23"/>
                  <a:gd name="T40" fmla="*/ 106200 w 49"/>
                  <a:gd name="T41" fmla="*/ 90144 h 23"/>
                  <a:gd name="T42" fmla="*/ 148680 w 49"/>
                  <a:gd name="T43" fmla="*/ 115899 h 23"/>
                  <a:gd name="T44" fmla="*/ 205319 w 49"/>
                  <a:gd name="T45" fmla="*/ 135215 h 23"/>
                  <a:gd name="T46" fmla="*/ 254879 w 49"/>
                  <a:gd name="T47" fmla="*/ 148093 h 23"/>
                  <a:gd name="T48" fmla="*/ 297359 w 49"/>
                  <a:gd name="T49" fmla="*/ 135215 h 23"/>
                  <a:gd name="T50" fmla="*/ 346919 w 49"/>
                  <a:gd name="T51" fmla="*/ 64388 h 23"/>
                  <a:gd name="T52" fmla="*/ 290279 w 49"/>
                  <a:gd name="T53" fmla="*/ 25755 h 23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9" h="23">
                    <a:moveTo>
                      <a:pt x="41" y="4"/>
                    </a:moveTo>
                    <a:cubicBezTo>
                      <a:pt x="41" y="4"/>
                      <a:pt x="41" y="4"/>
                      <a:pt x="41" y="4"/>
                    </a:cubicBezTo>
                    <a:cubicBezTo>
                      <a:pt x="41" y="2"/>
                      <a:pt x="40" y="0"/>
                      <a:pt x="36" y="0"/>
                    </a:cubicBezTo>
                    <a:cubicBezTo>
                      <a:pt x="36" y="0"/>
                      <a:pt x="35" y="0"/>
                      <a:pt x="35" y="0"/>
                    </a:cubicBezTo>
                    <a:cubicBezTo>
                      <a:pt x="32" y="0"/>
                      <a:pt x="31" y="1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8" y="1"/>
                      <a:pt x="27" y="0"/>
                      <a:pt x="25" y="0"/>
                    </a:cubicBezTo>
                    <a:cubicBezTo>
                      <a:pt x="23" y="0"/>
                      <a:pt x="21" y="1"/>
                      <a:pt x="19" y="3"/>
                    </a:cubicBezTo>
                    <a:cubicBezTo>
                      <a:pt x="18" y="4"/>
                      <a:pt x="18" y="5"/>
                      <a:pt x="18" y="6"/>
                    </a:cubicBezTo>
                    <a:cubicBezTo>
                      <a:pt x="18" y="6"/>
                      <a:pt x="18" y="7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6"/>
                      <a:pt x="15" y="4"/>
                      <a:pt x="14" y="3"/>
                    </a:cubicBezTo>
                    <a:cubicBezTo>
                      <a:pt x="12" y="2"/>
                      <a:pt x="11" y="2"/>
                      <a:pt x="9" y="2"/>
                    </a:cubicBezTo>
                    <a:cubicBezTo>
                      <a:pt x="8" y="2"/>
                      <a:pt x="7" y="2"/>
                      <a:pt x="5" y="3"/>
                    </a:cubicBezTo>
                    <a:cubicBezTo>
                      <a:pt x="3" y="3"/>
                      <a:pt x="1" y="5"/>
                      <a:pt x="0" y="8"/>
                    </a:cubicBezTo>
                    <a:cubicBezTo>
                      <a:pt x="0" y="10"/>
                      <a:pt x="1" y="11"/>
                      <a:pt x="2" y="13"/>
                    </a:cubicBezTo>
                    <a:cubicBezTo>
                      <a:pt x="4" y="14"/>
                      <a:pt x="8" y="15"/>
                      <a:pt x="10" y="15"/>
                    </a:cubicBezTo>
                    <a:cubicBezTo>
                      <a:pt x="12" y="15"/>
                      <a:pt x="14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7"/>
                      <a:pt x="19" y="18"/>
                      <a:pt x="21" y="18"/>
                    </a:cubicBezTo>
                    <a:cubicBezTo>
                      <a:pt x="24" y="19"/>
                      <a:pt x="26" y="20"/>
                      <a:pt x="29" y="21"/>
                    </a:cubicBezTo>
                    <a:cubicBezTo>
                      <a:pt x="32" y="22"/>
                      <a:pt x="34" y="23"/>
                      <a:pt x="36" y="23"/>
                    </a:cubicBezTo>
                    <a:cubicBezTo>
                      <a:pt x="38" y="23"/>
                      <a:pt x="40" y="22"/>
                      <a:pt x="42" y="21"/>
                    </a:cubicBezTo>
                    <a:cubicBezTo>
                      <a:pt x="45" y="19"/>
                      <a:pt x="49" y="15"/>
                      <a:pt x="49" y="10"/>
                    </a:cubicBezTo>
                    <a:cubicBezTo>
                      <a:pt x="49" y="9"/>
                      <a:pt x="48" y="4"/>
                      <a:pt x="41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2" name="Freeform 61"/>
              <p:cNvSpPr>
                <a:spLocks/>
              </p:cNvSpPr>
              <p:nvPr/>
            </p:nvSpPr>
            <p:spPr bwMode="auto">
              <a:xfrm>
                <a:off x="21113573" y="10473423"/>
                <a:ext cx="504366" cy="206359"/>
              </a:xfrm>
              <a:custGeom>
                <a:avLst/>
                <a:gdLst>
                  <a:gd name="T0" fmla="*/ 504366 w 71"/>
                  <a:gd name="T1" fmla="*/ 38692 h 32"/>
                  <a:gd name="T2" fmla="*/ 497262 w 71"/>
                  <a:gd name="T3" fmla="*/ 6449 h 32"/>
                  <a:gd name="T4" fmla="*/ 468847 w 71"/>
                  <a:gd name="T5" fmla="*/ 0 h 32"/>
                  <a:gd name="T6" fmla="*/ 397810 w 71"/>
                  <a:gd name="T7" fmla="*/ 32244 h 32"/>
                  <a:gd name="T8" fmla="*/ 326772 w 71"/>
                  <a:gd name="T9" fmla="*/ 83833 h 32"/>
                  <a:gd name="T10" fmla="*/ 291254 w 71"/>
                  <a:gd name="T11" fmla="*/ 96731 h 32"/>
                  <a:gd name="T12" fmla="*/ 255735 w 71"/>
                  <a:gd name="T13" fmla="*/ 109628 h 32"/>
                  <a:gd name="T14" fmla="*/ 241527 w 71"/>
                  <a:gd name="T15" fmla="*/ 103180 h 32"/>
                  <a:gd name="T16" fmla="*/ 234424 w 71"/>
                  <a:gd name="T17" fmla="*/ 103180 h 32"/>
                  <a:gd name="T18" fmla="*/ 206009 w 71"/>
                  <a:gd name="T19" fmla="*/ 90282 h 32"/>
                  <a:gd name="T20" fmla="*/ 170490 w 71"/>
                  <a:gd name="T21" fmla="*/ 103180 h 32"/>
                  <a:gd name="T22" fmla="*/ 163386 w 71"/>
                  <a:gd name="T23" fmla="*/ 116077 h 32"/>
                  <a:gd name="T24" fmla="*/ 163386 w 71"/>
                  <a:gd name="T25" fmla="*/ 116077 h 32"/>
                  <a:gd name="T26" fmla="*/ 134971 w 71"/>
                  <a:gd name="T27" fmla="*/ 90282 h 32"/>
                  <a:gd name="T28" fmla="*/ 113660 w 71"/>
                  <a:gd name="T29" fmla="*/ 77385 h 32"/>
                  <a:gd name="T30" fmla="*/ 99452 w 71"/>
                  <a:gd name="T31" fmla="*/ 70936 h 32"/>
                  <a:gd name="T32" fmla="*/ 106556 w 71"/>
                  <a:gd name="T33" fmla="*/ 64487 h 32"/>
                  <a:gd name="T34" fmla="*/ 99452 w 71"/>
                  <a:gd name="T35" fmla="*/ 32244 h 32"/>
                  <a:gd name="T36" fmla="*/ 71037 w 71"/>
                  <a:gd name="T37" fmla="*/ 12897 h 32"/>
                  <a:gd name="T38" fmla="*/ 35519 w 71"/>
                  <a:gd name="T39" fmla="*/ 32244 h 32"/>
                  <a:gd name="T40" fmla="*/ 14207 w 71"/>
                  <a:gd name="T41" fmla="*/ 77385 h 32"/>
                  <a:gd name="T42" fmla="*/ 21311 w 71"/>
                  <a:gd name="T43" fmla="*/ 141872 h 32"/>
                  <a:gd name="T44" fmla="*/ 56830 w 71"/>
                  <a:gd name="T45" fmla="*/ 161218 h 32"/>
                  <a:gd name="T46" fmla="*/ 71037 w 71"/>
                  <a:gd name="T47" fmla="*/ 161218 h 32"/>
                  <a:gd name="T48" fmla="*/ 78141 w 71"/>
                  <a:gd name="T49" fmla="*/ 161218 h 32"/>
                  <a:gd name="T50" fmla="*/ 78141 w 71"/>
                  <a:gd name="T51" fmla="*/ 161218 h 32"/>
                  <a:gd name="T52" fmla="*/ 85245 w 71"/>
                  <a:gd name="T53" fmla="*/ 167667 h 32"/>
                  <a:gd name="T54" fmla="*/ 106556 w 71"/>
                  <a:gd name="T55" fmla="*/ 193462 h 32"/>
                  <a:gd name="T56" fmla="*/ 127867 w 71"/>
                  <a:gd name="T57" fmla="*/ 193462 h 32"/>
                  <a:gd name="T58" fmla="*/ 156282 w 71"/>
                  <a:gd name="T59" fmla="*/ 180564 h 32"/>
                  <a:gd name="T60" fmla="*/ 177594 w 71"/>
                  <a:gd name="T61" fmla="*/ 180564 h 32"/>
                  <a:gd name="T62" fmla="*/ 191801 w 71"/>
                  <a:gd name="T63" fmla="*/ 180564 h 32"/>
                  <a:gd name="T64" fmla="*/ 220216 w 71"/>
                  <a:gd name="T65" fmla="*/ 187013 h 32"/>
                  <a:gd name="T66" fmla="*/ 234424 w 71"/>
                  <a:gd name="T67" fmla="*/ 180564 h 32"/>
                  <a:gd name="T68" fmla="*/ 241527 w 71"/>
                  <a:gd name="T69" fmla="*/ 180564 h 32"/>
                  <a:gd name="T70" fmla="*/ 262839 w 71"/>
                  <a:gd name="T71" fmla="*/ 180564 h 32"/>
                  <a:gd name="T72" fmla="*/ 269942 w 71"/>
                  <a:gd name="T73" fmla="*/ 180564 h 32"/>
                  <a:gd name="T74" fmla="*/ 284150 w 71"/>
                  <a:gd name="T75" fmla="*/ 180564 h 32"/>
                  <a:gd name="T76" fmla="*/ 312565 w 71"/>
                  <a:gd name="T77" fmla="*/ 180564 h 32"/>
                  <a:gd name="T78" fmla="*/ 333876 w 71"/>
                  <a:gd name="T79" fmla="*/ 174115 h 32"/>
                  <a:gd name="T80" fmla="*/ 362291 w 71"/>
                  <a:gd name="T81" fmla="*/ 187013 h 32"/>
                  <a:gd name="T82" fmla="*/ 412017 w 71"/>
                  <a:gd name="T83" fmla="*/ 206359 h 32"/>
                  <a:gd name="T84" fmla="*/ 447536 w 71"/>
                  <a:gd name="T85" fmla="*/ 174115 h 32"/>
                  <a:gd name="T86" fmla="*/ 468847 w 71"/>
                  <a:gd name="T87" fmla="*/ 161218 h 32"/>
                  <a:gd name="T88" fmla="*/ 468847 w 71"/>
                  <a:gd name="T89" fmla="*/ 122526 h 32"/>
                  <a:gd name="T90" fmla="*/ 447536 w 71"/>
                  <a:gd name="T91" fmla="*/ 103180 h 32"/>
                  <a:gd name="T92" fmla="*/ 504366 w 71"/>
                  <a:gd name="T93" fmla="*/ 38692 h 3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71" h="32">
                    <a:moveTo>
                      <a:pt x="71" y="6"/>
                    </a:moveTo>
                    <a:cubicBezTo>
                      <a:pt x="71" y="4"/>
                      <a:pt x="71" y="2"/>
                      <a:pt x="70" y="1"/>
                    </a:cubicBezTo>
                    <a:cubicBezTo>
                      <a:pt x="69" y="0"/>
                      <a:pt x="68" y="0"/>
                      <a:pt x="66" y="0"/>
                    </a:cubicBezTo>
                    <a:cubicBezTo>
                      <a:pt x="62" y="0"/>
                      <a:pt x="56" y="5"/>
                      <a:pt x="56" y="5"/>
                    </a:cubicBezTo>
                    <a:cubicBezTo>
                      <a:pt x="53" y="8"/>
                      <a:pt x="50" y="11"/>
                      <a:pt x="46" y="13"/>
                    </a:cubicBezTo>
                    <a:cubicBezTo>
                      <a:pt x="44" y="13"/>
                      <a:pt x="42" y="14"/>
                      <a:pt x="41" y="15"/>
                    </a:cubicBezTo>
                    <a:cubicBezTo>
                      <a:pt x="39" y="16"/>
                      <a:pt x="37" y="17"/>
                      <a:pt x="36" y="17"/>
                    </a:cubicBezTo>
                    <a:cubicBezTo>
                      <a:pt x="35" y="17"/>
                      <a:pt x="35" y="17"/>
                      <a:pt x="34" y="16"/>
                    </a:cubicBezTo>
                    <a:cubicBezTo>
                      <a:pt x="34" y="16"/>
                      <a:pt x="33" y="16"/>
                      <a:pt x="33" y="16"/>
                    </a:cubicBezTo>
                    <a:cubicBezTo>
                      <a:pt x="32" y="15"/>
                      <a:pt x="30" y="14"/>
                      <a:pt x="29" y="14"/>
                    </a:cubicBezTo>
                    <a:cubicBezTo>
                      <a:pt x="27" y="14"/>
                      <a:pt x="26" y="15"/>
                      <a:pt x="24" y="16"/>
                    </a:cubicBezTo>
                    <a:cubicBezTo>
                      <a:pt x="24" y="17"/>
                      <a:pt x="23" y="17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2" y="16"/>
                      <a:pt x="21" y="15"/>
                      <a:pt x="19" y="14"/>
                    </a:cubicBezTo>
                    <a:cubicBezTo>
                      <a:pt x="18" y="13"/>
                      <a:pt x="17" y="13"/>
                      <a:pt x="16" y="12"/>
                    </a:cubicBezTo>
                    <a:cubicBezTo>
                      <a:pt x="16" y="12"/>
                      <a:pt x="15" y="11"/>
                      <a:pt x="14" y="11"/>
                    </a:cubicBezTo>
                    <a:cubicBezTo>
                      <a:pt x="14" y="11"/>
                      <a:pt x="14" y="10"/>
                      <a:pt x="15" y="10"/>
                    </a:cubicBezTo>
                    <a:cubicBezTo>
                      <a:pt x="15" y="9"/>
                      <a:pt x="15" y="7"/>
                      <a:pt x="14" y="5"/>
                    </a:cubicBezTo>
                    <a:cubicBezTo>
                      <a:pt x="14" y="3"/>
                      <a:pt x="12" y="2"/>
                      <a:pt x="10" y="2"/>
                    </a:cubicBezTo>
                    <a:cubicBezTo>
                      <a:pt x="8" y="2"/>
                      <a:pt x="7" y="3"/>
                      <a:pt x="5" y="5"/>
                    </a:cubicBezTo>
                    <a:cubicBezTo>
                      <a:pt x="4" y="7"/>
                      <a:pt x="3" y="9"/>
                      <a:pt x="2" y="12"/>
                    </a:cubicBezTo>
                    <a:cubicBezTo>
                      <a:pt x="2" y="13"/>
                      <a:pt x="0" y="18"/>
                      <a:pt x="3" y="22"/>
                    </a:cubicBezTo>
                    <a:cubicBezTo>
                      <a:pt x="4" y="24"/>
                      <a:pt x="6" y="25"/>
                      <a:pt x="8" y="25"/>
                    </a:cubicBezTo>
                    <a:cubicBezTo>
                      <a:pt x="8" y="25"/>
                      <a:pt x="9" y="25"/>
                      <a:pt x="10" y="25"/>
                    </a:cubicBezTo>
                    <a:cubicBezTo>
                      <a:pt x="10" y="25"/>
                      <a:pt x="10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2" y="25"/>
                      <a:pt x="12" y="26"/>
                    </a:cubicBezTo>
                    <a:cubicBezTo>
                      <a:pt x="12" y="27"/>
                      <a:pt x="13" y="29"/>
                      <a:pt x="15" y="30"/>
                    </a:cubicBezTo>
                    <a:cubicBezTo>
                      <a:pt x="16" y="30"/>
                      <a:pt x="17" y="30"/>
                      <a:pt x="18" y="30"/>
                    </a:cubicBezTo>
                    <a:cubicBezTo>
                      <a:pt x="19" y="30"/>
                      <a:pt x="21" y="29"/>
                      <a:pt x="22" y="28"/>
                    </a:cubicBezTo>
                    <a:cubicBezTo>
                      <a:pt x="23" y="28"/>
                      <a:pt x="24" y="28"/>
                      <a:pt x="25" y="28"/>
                    </a:cubicBezTo>
                    <a:cubicBezTo>
                      <a:pt x="25" y="28"/>
                      <a:pt x="26" y="28"/>
                      <a:pt x="27" y="28"/>
                    </a:cubicBezTo>
                    <a:cubicBezTo>
                      <a:pt x="28" y="28"/>
                      <a:pt x="29" y="29"/>
                      <a:pt x="31" y="29"/>
                    </a:cubicBezTo>
                    <a:cubicBezTo>
                      <a:pt x="32" y="29"/>
                      <a:pt x="32" y="29"/>
                      <a:pt x="33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5" y="28"/>
                      <a:pt x="36" y="28"/>
                      <a:pt x="37" y="28"/>
                    </a:cubicBezTo>
                    <a:cubicBezTo>
                      <a:pt x="37" y="28"/>
                      <a:pt x="38" y="28"/>
                      <a:pt x="38" y="28"/>
                    </a:cubicBezTo>
                    <a:cubicBezTo>
                      <a:pt x="39" y="28"/>
                      <a:pt x="40" y="28"/>
                      <a:pt x="40" y="28"/>
                    </a:cubicBezTo>
                    <a:cubicBezTo>
                      <a:pt x="42" y="28"/>
                      <a:pt x="43" y="28"/>
                      <a:pt x="44" y="28"/>
                    </a:cubicBezTo>
                    <a:cubicBezTo>
                      <a:pt x="45" y="28"/>
                      <a:pt x="46" y="27"/>
                      <a:pt x="47" y="27"/>
                    </a:cubicBezTo>
                    <a:cubicBezTo>
                      <a:pt x="48" y="27"/>
                      <a:pt x="50" y="28"/>
                      <a:pt x="51" y="29"/>
                    </a:cubicBezTo>
                    <a:cubicBezTo>
                      <a:pt x="53" y="30"/>
                      <a:pt x="56" y="32"/>
                      <a:pt x="58" y="32"/>
                    </a:cubicBezTo>
                    <a:cubicBezTo>
                      <a:pt x="59" y="32"/>
                      <a:pt x="62" y="31"/>
                      <a:pt x="63" y="27"/>
                    </a:cubicBezTo>
                    <a:cubicBezTo>
                      <a:pt x="64" y="27"/>
                      <a:pt x="65" y="26"/>
                      <a:pt x="66" y="25"/>
                    </a:cubicBezTo>
                    <a:cubicBezTo>
                      <a:pt x="67" y="23"/>
                      <a:pt x="67" y="21"/>
                      <a:pt x="66" y="19"/>
                    </a:cubicBezTo>
                    <a:cubicBezTo>
                      <a:pt x="65" y="18"/>
                      <a:pt x="64" y="17"/>
                      <a:pt x="63" y="16"/>
                    </a:cubicBezTo>
                    <a:cubicBezTo>
                      <a:pt x="67" y="13"/>
                      <a:pt x="71" y="9"/>
                      <a:pt x="71" y="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3" name="Freeform 62"/>
              <p:cNvSpPr>
                <a:spLocks/>
              </p:cNvSpPr>
              <p:nvPr/>
            </p:nvSpPr>
            <p:spPr bwMode="auto">
              <a:xfrm>
                <a:off x="15365398" y="8905096"/>
                <a:ext cx="4040268" cy="3748448"/>
              </a:xfrm>
              <a:custGeom>
                <a:avLst/>
                <a:gdLst>
                  <a:gd name="T0" fmla="*/ 3962298 w 570"/>
                  <a:gd name="T1" fmla="*/ 2541977 h 581"/>
                  <a:gd name="T2" fmla="*/ 3728388 w 570"/>
                  <a:gd name="T3" fmla="*/ 2612946 h 581"/>
                  <a:gd name="T4" fmla="*/ 3480301 w 570"/>
                  <a:gd name="T5" fmla="*/ 2548429 h 581"/>
                  <a:gd name="T6" fmla="*/ 3118803 w 570"/>
                  <a:gd name="T7" fmla="*/ 2483911 h 581"/>
                  <a:gd name="T8" fmla="*/ 2906158 w 570"/>
                  <a:gd name="T9" fmla="*/ 2193584 h 581"/>
                  <a:gd name="T10" fmla="*/ 2721865 w 570"/>
                  <a:gd name="T11" fmla="*/ 1251633 h 581"/>
                  <a:gd name="T12" fmla="*/ 2693512 w 570"/>
                  <a:gd name="T13" fmla="*/ 1277440 h 581"/>
                  <a:gd name="T14" fmla="*/ 2509219 w 570"/>
                  <a:gd name="T15" fmla="*/ 1135502 h 581"/>
                  <a:gd name="T16" fmla="*/ 2388720 w 570"/>
                  <a:gd name="T17" fmla="*/ 1064533 h 581"/>
                  <a:gd name="T18" fmla="*/ 2254044 w 570"/>
                  <a:gd name="T19" fmla="*/ 916144 h 581"/>
                  <a:gd name="T20" fmla="*/ 2239868 w 570"/>
                  <a:gd name="T21" fmla="*/ 851627 h 581"/>
                  <a:gd name="T22" fmla="*/ 2232780 w 570"/>
                  <a:gd name="T23" fmla="*/ 741948 h 581"/>
                  <a:gd name="T24" fmla="*/ 2197339 w 570"/>
                  <a:gd name="T25" fmla="*/ 612913 h 581"/>
                  <a:gd name="T26" fmla="*/ 2190251 w 570"/>
                  <a:gd name="T27" fmla="*/ 470975 h 581"/>
                  <a:gd name="T28" fmla="*/ 2098104 w 570"/>
                  <a:gd name="T29" fmla="*/ 348393 h 581"/>
                  <a:gd name="T30" fmla="*/ 1998869 w 570"/>
                  <a:gd name="T31" fmla="*/ 348393 h 581"/>
                  <a:gd name="T32" fmla="*/ 1906723 w 570"/>
                  <a:gd name="T33" fmla="*/ 329038 h 581"/>
                  <a:gd name="T34" fmla="*/ 1743695 w 570"/>
                  <a:gd name="T35" fmla="*/ 361296 h 581"/>
                  <a:gd name="T36" fmla="*/ 1686989 w 570"/>
                  <a:gd name="T37" fmla="*/ 329038 h 581"/>
                  <a:gd name="T38" fmla="*/ 1601931 w 570"/>
                  <a:gd name="T39" fmla="*/ 270972 h 581"/>
                  <a:gd name="T40" fmla="*/ 1474343 w 570"/>
                  <a:gd name="T41" fmla="*/ 232262 h 581"/>
                  <a:gd name="T42" fmla="*/ 1368021 w 570"/>
                  <a:gd name="T43" fmla="*/ 193552 h 581"/>
                  <a:gd name="T44" fmla="*/ 1254610 w 570"/>
                  <a:gd name="T45" fmla="*/ 83872 h 581"/>
                  <a:gd name="T46" fmla="*/ 1141199 w 570"/>
                  <a:gd name="T47" fmla="*/ 6452 h 581"/>
                  <a:gd name="T48" fmla="*/ 0 w 570"/>
                  <a:gd name="T49" fmla="*/ 1858095 h 581"/>
                  <a:gd name="T50" fmla="*/ 42529 w 570"/>
                  <a:gd name="T51" fmla="*/ 1916160 h 581"/>
                  <a:gd name="T52" fmla="*/ 333145 w 570"/>
                  <a:gd name="T53" fmla="*/ 2077453 h 581"/>
                  <a:gd name="T54" fmla="*/ 489085 w 570"/>
                  <a:gd name="T55" fmla="*/ 2174229 h 581"/>
                  <a:gd name="T56" fmla="*/ 616672 w 570"/>
                  <a:gd name="T57" fmla="*/ 2232294 h 581"/>
                  <a:gd name="T58" fmla="*/ 857671 w 570"/>
                  <a:gd name="T59" fmla="*/ 2225843 h 581"/>
                  <a:gd name="T60" fmla="*/ 1134110 w 570"/>
                  <a:gd name="T61" fmla="*/ 2141970 h 581"/>
                  <a:gd name="T62" fmla="*/ 1290050 w 570"/>
                  <a:gd name="T63" fmla="*/ 2000032 h 581"/>
                  <a:gd name="T64" fmla="*/ 1474343 w 570"/>
                  <a:gd name="T65" fmla="*/ 2038743 h 581"/>
                  <a:gd name="T66" fmla="*/ 1609019 w 570"/>
                  <a:gd name="T67" fmla="*/ 2096808 h 581"/>
                  <a:gd name="T68" fmla="*/ 1722430 w 570"/>
                  <a:gd name="T69" fmla="*/ 2245198 h 581"/>
                  <a:gd name="T70" fmla="*/ 1885458 w 570"/>
                  <a:gd name="T71" fmla="*/ 2232294 h 581"/>
                  <a:gd name="T72" fmla="*/ 1949252 w 570"/>
                  <a:gd name="T73" fmla="*/ 2387136 h 581"/>
                  <a:gd name="T74" fmla="*/ 1998869 w 570"/>
                  <a:gd name="T75" fmla="*/ 2509718 h 581"/>
                  <a:gd name="T76" fmla="*/ 2317838 w 570"/>
                  <a:gd name="T77" fmla="*/ 2664559 h 581"/>
                  <a:gd name="T78" fmla="*/ 2728953 w 570"/>
                  <a:gd name="T79" fmla="*/ 2696818 h 581"/>
                  <a:gd name="T80" fmla="*/ 2785658 w 570"/>
                  <a:gd name="T81" fmla="*/ 2716173 h 581"/>
                  <a:gd name="T82" fmla="*/ 2941599 w 570"/>
                  <a:gd name="T83" fmla="*/ 2890370 h 581"/>
                  <a:gd name="T84" fmla="*/ 2934510 w 570"/>
                  <a:gd name="T85" fmla="*/ 2967790 h 581"/>
                  <a:gd name="T86" fmla="*/ 2821099 w 570"/>
                  <a:gd name="T87" fmla="*/ 2954887 h 581"/>
                  <a:gd name="T88" fmla="*/ 2721865 w 570"/>
                  <a:gd name="T89" fmla="*/ 2883918 h 581"/>
                  <a:gd name="T90" fmla="*/ 2587189 w 570"/>
                  <a:gd name="T91" fmla="*/ 2845208 h 581"/>
                  <a:gd name="T92" fmla="*/ 2650983 w 570"/>
                  <a:gd name="T93" fmla="*/ 3038759 h 581"/>
                  <a:gd name="T94" fmla="*/ 2622630 w 570"/>
                  <a:gd name="T95" fmla="*/ 3193600 h 581"/>
                  <a:gd name="T96" fmla="*/ 2551748 w 570"/>
                  <a:gd name="T97" fmla="*/ 3419410 h 581"/>
                  <a:gd name="T98" fmla="*/ 2573013 w 570"/>
                  <a:gd name="T99" fmla="*/ 3554896 h 581"/>
                  <a:gd name="T100" fmla="*/ 2409984 w 570"/>
                  <a:gd name="T101" fmla="*/ 3722641 h 581"/>
                  <a:gd name="T102" fmla="*/ 2736041 w 570"/>
                  <a:gd name="T103" fmla="*/ 3580703 h 581"/>
                  <a:gd name="T104" fmla="*/ 2899069 w 570"/>
                  <a:gd name="T105" fmla="*/ 3529090 h 581"/>
                  <a:gd name="T106" fmla="*/ 3111715 w 570"/>
                  <a:gd name="T107" fmla="*/ 3451669 h 581"/>
                  <a:gd name="T108" fmla="*/ 3239303 w 570"/>
                  <a:gd name="T109" fmla="*/ 3303279 h 581"/>
                  <a:gd name="T110" fmla="*/ 3125892 w 570"/>
                  <a:gd name="T111" fmla="*/ 3238762 h 581"/>
                  <a:gd name="T112" fmla="*/ 3487389 w 570"/>
                  <a:gd name="T113" fmla="*/ 3077469 h 581"/>
                  <a:gd name="T114" fmla="*/ 3692947 w 570"/>
                  <a:gd name="T115" fmla="*/ 2967790 h 581"/>
                  <a:gd name="T116" fmla="*/ 4040268 w 570"/>
                  <a:gd name="T117" fmla="*/ 2683915 h 58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570" h="581">
                    <a:moveTo>
                      <a:pt x="569" y="413"/>
                    </a:moveTo>
                    <a:cubicBezTo>
                      <a:pt x="568" y="411"/>
                      <a:pt x="568" y="410"/>
                      <a:pt x="567" y="408"/>
                    </a:cubicBezTo>
                    <a:cubicBezTo>
                      <a:pt x="567" y="408"/>
                      <a:pt x="566" y="405"/>
                      <a:pt x="566" y="404"/>
                    </a:cubicBezTo>
                    <a:cubicBezTo>
                      <a:pt x="565" y="399"/>
                      <a:pt x="563" y="396"/>
                      <a:pt x="561" y="395"/>
                    </a:cubicBezTo>
                    <a:cubicBezTo>
                      <a:pt x="560" y="394"/>
                      <a:pt x="560" y="394"/>
                      <a:pt x="559" y="394"/>
                    </a:cubicBezTo>
                    <a:cubicBezTo>
                      <a:pt x="556" y="394"/>
                      <a:pt x="553" y="395"/>
                      <a:pt x="550" y="397"/>
                    </a:cubicBezTo>
                    <a:cubicBezTo>
                      <a:pt x="547" y="397"/>
                      <a:pt x="544" y="398"/>
                      <a:pt x="542" y="399"/>
                    </a:cubicBezTo>
                    <a:cubicBezTo>
                      <a:pt x="537" y="400"/>
                      <a:pt x="533" y="401"/>
                      <a:pt x="529" y="403"/>
                    </a:cubicBezTo>
                    <a:cubicBezTo>
                      <a:pt x="528" y="404"/>
                      <a:pt x="527" y="405"/>
                      <a:pt x="526" y="405"/>
                    </a:cubicBezTo>
                    <a:cubicBezTo>
                      <a:pt x="526" y="405"/>
                      <a:pt x="526" y="405"/>
                      <a:pt x="526" y="405"/>
                    </a:cubicBezTo>
                    <a:cubicBezTo>
                      <a:pt x="523" y="407"/>
                      <a:pt x="521" y="408"/>
                      <a:pt x="518" y="408"/>
                    </a:cubicBezTo>
                    <a:cubicBezTo>
                      <a:pt x="516" y="408"/>
                      <a:pt x="514" y="407"/>
                      <a:pt x="511" y="406"/>
                    </a:cubicBezTo>
                    <a:cubicBezTo>
                      <a:pt x="508" y="405"/>
                      <a:pt x="506" y="403"/>
                      <a:pt x="504" y="401"/>
                    </a:cubicBezTo>
                    <a:cubicBezTo>
                      <a:pt x="500" y="398"/>
                      <a:pt x="496" y="395"/>
                      <a:pt x="492" y="395"/>
                    </a:cubicBezTo>
                    <a:cubicBezTo>
                      <a:pt x="491" y="395"/>
                      <a:pt x="491" y="395"/>
                      <a:pt x="491" y="395"/>
                    </a:cubicBezTo>
                    <a:cubicBezTo>
                      <a:pt x="487" y="395"/>
                      <a:pt x="481" y="397"/>
                      <a:pt x="476" y="398"/>
                    </a:cubicBezTo>
                    <a:cubicBezTo>
                      <a:pt x="473" y="398"/>
                      <a:pt x="470" y="399"/>
                      <a:pt x="468" y="399"/>
                    </a:cubicBezTo>
                    <a:cubicBezTo>
                      <a:pt x="466" y="400"/>
                      <a:pt x="464" y="400"/>
                      <a:pt x="462" y="400"/>
                    </a:cubicBezTo>
                    <a:cubicBezTo>
                      <a:pt x="451" y="400"/>
                      <a:pt x="447" y="394"/>
                      <a:pt x="441" y="386"/>
                    </a:cubicBezTo>
                    <a:cubicBezTo>
                      <a:pt x="440" y="385"/>
                      <a:pt x="440" y="385"/>
                      <a:pt x="440" y="385"/>
                    </a:cubicBezTo>
                    <a:cubicBezTo>
                      <a:pt x="439" y="383"/>
                      <a:pt x="438" y="382"/>
                      <a:pt x="436" y="380"/>
                    </a:cubicBezTo>
                    <a:cubicBezTo>
                      <a:pt x="434" y="377"/>
                      <a:pt x="432" y="375"/>
                      <a:pt x="430" y="373"/>
                    </a:cubicBezTo>
                    <a:cubicBezTo>
                      <a:pt x="427" y="371"/>
                      <a:pt x="425" y="369"/>
                      <a:pt x="423" y="366"/>
                    </a:cubicBezTo>
                    <a:cubicBezTo>
                      <a:pt x="422" y="365"/>
                      <a:pt x="421" y="364"/>
                      <a:pt x="420" y="363"/>
                    </a:cubicBezTo>
                    <a:cubicBezTo>
                      <a:pt x="415" y="355"/>
                      <a:pt x="411" y="351"/>
                      <a:pt x="410" y="340"/>
                    </a:cubicBezTo>
                    <a:cubicBezTo>
                      <a:pt x="410" y="336"/>
                      <a:pt x="410" y="332"/>
                      <a:pt x="409" y="328"/>
                    </a:cubicBezTo>
                    <a:cubicBezTo>
                      <a:pt x="409" y="327"/>
                      <a:pt x="408" y="325"/>
                      <a:pt x="408" y="324"/>
                    </a:cubicBezTo>
                    <a:cubicBezTo>
                      <a:pt x="401" y="278"/>
                      <a:pt x="395" y="232"/>
                      <a:pt x="390" y="194"/>
                    </a:cubicBezTo>
                    <a:cubicBezTo>
                      <a:pt x="384" y="194"/>
                      <a:pt x="384" y="194"/>
                      <a:pt x="384" y="194"/>
                    </a:cubicBezTo>
                    <a:cubicBezTo>
                      <a:pt x="384" y="194"/>
                      <a:pt x="384" y="194"/>
                      <a:pt x="384" y="194"/>
                    </a:cubicBezTo>
                    <a:cubicBezTo>
                      <a:pt x="384" y="195"/>
                      <a:pt x="384" y="195"/>
                      <a:pt x="384" y="196"/>
                    </a:cubicBezTo>
                    <a:cubicBezTo>
                      <a:pt x="384" y="197"/>
                      <a:pt x="384" y="197"/>
                      <a:pt x="384" y="197"/>
                    </a:cubicBezTo>
                    <a:cubicBezTo>
                      <a:pt x="384" y="198"/>
                      <a:pt x="383" y="200"/>
                      <a:pt x="383" y="201"/>
                    </a:cubicBezTo>
                    <a:cubicBezTo>
                      <a:pt x="382" y="200"/>
                      <a:pt x="382" y="200"/>
                      <a:pt x="381" y="199"/>
                    </a:cubicBezTo>
                    <a:cubicBezTo>
                      <a:pt x="380" y="199"/>
                      <a:pt x="380" y="198"/>
                      <a:pt x="380" y="198"/>
                    </a:cubicBezTo>
                    <a:cubicBezTo>
                      <a:pt x="377" y="196"/>
                      <a:pt x="374" y="195"/>
                      <a:pt x="371" y="195"/>
                    </a:cubicBezTo>
                    <a:cubicBezTo>
                      <a:pt x="369" y="195"/>
                      <a:pt x="368" y="195"/>
                      <a:pt x="366" y="196"/>
                    </a:cubicBezTo>
                    <a:cubicBezTo>
                      <a:pt x="366" y="195"/>
                      <a:pt x="366" y="195"/>
                      <a:pt x="366" y="195"/>
                    </a:cubicBezTo>
                    <a:cubicBezTo>
                      <a:pt x="367" y="192"/>
                      <a:pt x="367" y="189"/>
                      <a:pt x="364" y="185"/>
                    </a:cubicBezTo>
                    <a:cubicBezTo>
                      <a:pt x="362" y="181"/>
                      <a:pt x="358" y="178"/>
                      <a:pt x="354" y="176"/>
                    </a:cubicBezTo>
                    <a:cubicBezTo>
                      <a:pt x="350" y="173"/>
                      <a:pt x="345" y="170"/>
                      <a:pt x="341" y="168"/>
                    </a:cubicBezTo>
                    <a:cubicBezTo>
                      <a:pt x="340" y="167"/>
                      <a:pt x="340" y="167"/>
                      <a:pt x="340" y="167"/>
                    </a:cubicBezTo>
                    <a:cubicBezTo>
                      <a:pt x="339" y="167"/>
                      <a:pt x="338" y="166"/>
                      <a:pt x="337" y="166"/>
                    </a:cubicBezTo>
                    <a:cubicBezTo>
                      <a:pt x="337" y="166"/>
                      <a:pt x="336" y="166"/>
                      <a:pt x="336" y="166"/>
                    </a:cubicBezTo>
                    <a:cubicBezTo>
                      <a:pt x="336" y="166"/>
                      <a:pt x="337" y="165"/>
                      <a:pt x="337" y="165"/>
                    </a:cubicBezTo>
                    <a:cubicBezTo>
                      <a:pt x="339" y="158"/>
                      <a:pt x="332" y="153"/>
                      <a:pt x="327" y="149"/>
                    </a:cubicBezTo>
                    <a:cubicBezTo>
                      <a:pt x="326" y="148"/>
                      <a:pt x="325" y="148"/>
                      <a:pt x="325" y="147"/>
                    </a:cubicBezTo>
                    <a:cubicBezTo>
                      <a:pt x="324" y="146"/>
                      <a:pt x="322" y="145"/>
                      <a:pt x="321" y="144"/>
                    </a:cubicBezTo>
                    <a:cubicBezTo>
                      <a:pt x="320" y="144"/>
                      <a:pt x="320" y="144"/>
                      <a:pt x="320" y="144"/>
                    </a:cubicBezTo>
                    <a:cubicBezTo>
                      <a:pt x="320" y="143"/>
                      <a:pt x="319" y="143"/>
                      <a:pt x="318" y="142"/>
                    </a:cubicBezTo>
                    <a:cubicBezTo>
                      <a:pt x="318" y="142"/>
                      <a:pt x="317" y="142"/>
                      <a:pt x="317" y="141"/>
                    </a:cubicBezTo>
                    <a:cubicBezTo>
                      <a:pt x="317" y="141"/>
                      <a:pt x="317" y="140"/>
                      <a:pt x="316" y="140"/>
                    </a:cubicBezTo>
                    <a:cubicBezTo>
                      <a:pt x="316" y="138"/>
                      <a:pt x="316" y="138"/>
                      <a:pt x="316" y="138"/>
                    </a:cubicBezTo>
                    <a:cubicBezTo>
                      <a:pt x="316" y="136"/>
                      <a:pt x="316" y="135"/>
                      <a:pt x="316" y="133"/>
                    </a:cubicBezTo>
                    <a:cubicBezTo>
                      <a:pt x="316" y="133"/>
                      <a:pt x="316" y="133"/>
                      <a:pt x="316" y="132"/>
                    </a:cubicBezTo>
                    <a:cubicBezTo>
                      <a:pt x="316" y="131"/>
                      <a:pt x="317" y="131"/>
                      <a:pt x="317" y="130"/>
                    </a:cubicBezTo>
                    <a:cubicBezTo>
                      <a:pt x="318" y="127"/>
                      <a:pt x="318" y="123"/>
                      <a:pt x="317" y="120"/>
                    </a:cubicBezTo>
                    <a:cubicBezTo>
                      <a:pt x="317" y="120"/>
                      <a:pt x="316" y="119"/>
                      <a:pt x="316" y="119"/>
                    </a:cubicBezTo>
                    <a:cubicBezTo>
                      <a:pt x="316" y="118"/>
                      <a:pt x="316" y="118"/>
                      <a:pt x="316" y="118"/>
                    </a:cubicBezTo>
                    <a:cubicBezTo>
                      <a:pt x="315" y="117"/>
                      <a:pt x="315" y="116"/>
                      <a:pt x="315" y="115"/>
                    </a:cubicBezTo>
                    <a:cubicBezTo>
                      <a:pt x="315" y="115"/>
                      <a:pt x="315" y="115"/>
                      <a:pt x="315" y="115"/>
                    </a:cubicBezTo>
                    <a:cubicBezTo>
                      <a:pt x="315" y="113"/>
                      <a:pt x="315" y="111"/>
                      <a:pt x="315" y="109"/>
                    </a:cubicBezTo>
                    <a:cubicBezTo>
                      <a:pt x="315" y="108"/>
                      <a:pt x="315" y="106"/>
                      <a:pt x="315" y="104"/>
                    </a:cubicBezTo>
                    <a:cubicBezTo>
                      <a:pt x="315" y="102"/>
                      <a:pt x="315" y="100"/>
                      <a:pt x="314" y="98"/>
                    </a:cubicBezTo>
                    <a:cubicBezTo>
                      <a:pt x="313" y="96"/>
                      <a:pt x="311" y="95"/>
                      <a:pt x="310" y="95"/>
                    </a:cubicBezTo>
                    <a:cubicBezTo>
                      <a:pt x="309" y="95"/>
                      <a:pt x="309" y="95"/>
                      <a:pt x="309" y="95"/>
                    </a:cubicBezTo>
                    <a:cubicBezTo>
                      <a:pt x="307" y="94"/>
                      <a:pt x="307" y="89"/>
                      <a:pt x="307" y="87"/>
                    </a:cubicBezTo>
                    <a:cubicBezTo>
                      <a:pt x="307" y="85"/>
                      <a:pt x="307" y="84"/>
                      <a:pt x="307" y="84"/>
                    </a:cubicBezTo>
                    <a:cubicBezTo>
                      <a:pt x="307" y="82"/>
                      <a:pt x="308" y="79"/>
                      <a:pt x="308" y="77"/>
                    </a:cubicBezTo>
                    <a:cubicBezTo>
                      <a:pt x="309" y="76"/>
                      <a:pt x="309" y="74"/>
                      <a:pt x="309" y="73"/>
                    </a:cubicBezTo>
                    <a:cubicBezTo>
                      <a:pt x="310" y="70"/>
                      <a:pt x="309" y="68"/>
                      <a:pt x="309" y="67"/>
                    </a:cubicBezTo>
                    <a:cubicBezTo>
                      <a:pt x="308" y="66"/>
                      <a:pt x="308" y="65"/>
                      <a:pt x="308" y="64"/>
                    </a:cubicBezTo>
                    <a:cubicBezTo>
                      <a:pt x="308" y="64"/>
                      <a:pt x="308" y="64"/>
                      <a:pt x="308" y="64"/>
                    </a:cubicBezTo>
                    <a:cubicBezTo>
                      <a:pt x="308" y="62"/>
                      <a:pt x="307" y="59"/>
                      <a:pt x="305" y="57"/>
                    </a:cubicBezTo>
                    <a:cubicBezTo>
                      <a:pt x="302" y="55"/>
                      <a:pt x="299" y="54"/>
                      <a:pt x="296" y="54"/>
                    </a:cubicBezTo>
                    <a:cubicBezTo>
                      <a:pt x="295" y="54"/>
                      <a:pt x="294" y="54"/>
                      <a:pt x="292" y="55"/>
                    </a:cubicBezTo>
                    <a:cubicBezTo>
                      <a:pt x="292" y="55"/>
                      <a:pt x="291" y="55"/>
                      <a:pt x="291" y="55"/>
                    </a:cubicBezTo>
                    <a:cubicBezTo>
                      <a:pt x="289" y="55"/>
                      <a:pt x="288" y="55"/>
                      <a:pt x="287" y="54"/>
                    </a:cubicBezTo>
                    <a:cubicBezTo>
                      <a:pt x="286" y="54"/>
                      <a:pt x="286" y="54"/>
                      <a:pt x="285" y="54"/>
                    </a:cubicBezTo>
                    <a:cubicBezTo>
                      <a:pt x="284" y="54"/>
                      <a:pt x="283" y="54"/>
                      <a:pt x="282" y="54"/>
                    </a:cubicBezTo>
                    <a:cubicBezTo>
                      <a:pt x="281" y="54"/>
                      <a:pt x="280" y="54"/>
                      <a:pt x="279" y="54"/>
                    </a:cubicBezTo>
                    <a:cubicBezTo>
                      <a:pt x="278" y="54"/>
                      <a:pt x="276" y="54"/>
                      <a:pt x="276" y="54"/>
                    </a:cubicBezTo>
                    <a:cubicBezTo>
                      <a:pt x="275" y="54"/>
                      <a:pt x="275" y="54"/>
                      <a:pt x="275" y="53"/>
                    </a:cubicBezTo>
                    <a:cubicBezTo>
                      <a:pt x="274" y="53"/>
                      <a:pt x="273" y="52"/>
                      <a:pt x="272" y="52"/>
                    </a:cubicBezTo>
                    <a:cubicBezTo>
                      <a:pt x="271" y="51"/>
                      <a:pt x="270" y="51"/>
                      <a:pt x="269" y="51"/>
                    </a:cubicBezTo>
                    <a:cubicBezTo>
                      <a:pt x="267" y="51"/>
                      <a:pt x="266" y="51"/>
                      <a:pt x="265" y="52"/>
                    </a:cubicBezTo>
                    <a:cubicBezTo>
                      <a:pt x="262" y="52"/>
                      <a:pt x="259" y="53"/>
                      <a:pt x="256" y="54"/>
                    </a:cubicBezTo>
                    <a:cubicBezTo>
                      <a:pt x="254" y="55"/>
                      <a:pt x="252" y="55"/>
                      <a:pt x="250" y="56"/>
                    </a:cubicBezTo>
                    <a:cubicBezTo>
                      <a:pt x="249" y="56"/>
                      <a:pt x="247" y="56"/>
                      <a:pt x="246" y="56"/>
                    </a:cubicBezTo>
                    <a:cubicBezTo>
                      <a:pt x="246" y="56"/>
                      <a:pt x="246" y="56"/>
                      <a:pt x="246" y="56"/>
                    </a:cubicBezTo>
                    <a:cubicBezTo>
                      <a:pt x="246" y="56"/>
                      <a:pt x="246" y="56"/>
                      <a:pt x="246" y="56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5" y="55"/>
                      <a:pt x="244" y="54"/>
                      <a:pt x="243" y="53"/>
                    </a:cubicBezTo>
                    <a:cubicBezTo>
                      <a:pt x="242" y="53"/>
                      <a:pt x="241" y="52"/>
                      <a:pt x="239" y="52"/>
                    </a:cubicBezTo>
                    <a:cubicBezTo>
                      <a:pt x="239" y="51"/>
                      <a:pt x="239" y="51"/>
                      <a:pt x="238" y="51"/>
                    </a:cubicBezTo>
                    <a:cubicBezTo>
                      <a:pt x="238" y="51"/>
                      <a:pt x="238" y="51"/>
                      <a:pt x="237" y="51"/>
                    </a:cubicBezTo>
                    <a:cubicBezTo>
                      <a:pt x="237" y="51"/>
                      <a:pt x="237" y="51"/>
                      <a:pt x="237" y="51"/>
                    </a:cubicBezTo>
                    <a:cubicBezTo>
                      <a:pt x="237" y="50"/>
                      <a:pt x="237" y="48"/>
                      <a:pt x="235" y="46"/>
                    </a:cubicBezTo>
                    <a:cubicBezTo>
                      <a:pt x="233" y="45"/>
                      <a:pt x="230" y="43"/>
                      <a:pt x="227" y="42"/>
                    </a:cubicBezTo>
                    <a:cubicBezTo>
                      <a:pt x="227" y="42"/>
                      <a:pt x="226" y="42"/>
                      <a:pt x="226" y="42"/>
                    </a:cubicBezTo>
                    <a:cubicBezTo>
                      <a:pt x="225" y="41"/>
                      <a:pt x="225" y="41"/>
                      <a:pt x="224" y="41"/>
                    </a:cubicBezTo>
                    <a:cubicBezTo>
                      <a:pt x="224" y="41"/>
                      <a:pt x="224" y="41"/>
                      <a:pt x="224" y="41"/>
                    </a:cubicBezTo>
                    <a:cubicBezTo>
                      <a:pt x="223" y="40"/>
                      <a:pt x="222" y="39"/>
                      <a:pt x="221" y="39"/>
                    </a:cubicBezTo>
                    <a:cubicBezTo>
                      <a:pt x="217" y="38"/>
                      <a:pt x="213" y="37"/>
                      <a:pt x="209" y="36"/>
                    </a:cubicBezTo>
                    <a:cubicBezTo>
                      <a:pt x="208" y="36"/>
                      <a:pt x="208" y="36"/>
                      <a:pt x="208" y="36"/>
                    </a:cubicBezTo>
                    <a:cubicBezTo>
                      <a:pt x="207" y="35"/>
                      <a:pt x="207" y="35"/>
                      <a:pt x="207" y="35"/>
                    </a:cubicBezTo>
                    <a:cubicBezTo>
                      <a:pt x="205" y="34"/>
                      <a:pt x="204" y="33"/>
                      <a:pt x="201" y="32"/>
                    </a:cubicBezTo>
                    <a:cubicBezTo>
                      <a:pt x="200" y="31"/>
                      <a:pt x="199" y="31"/>
                      <a:pt x="198" y="31"/>
                    </a:cubicBezTo>
                    <a:cubicBezTo>
                      <a:pt x="197" y="31"/>
                      <a:pt x="196" y="31"/>
                      <a:pt x="196" y="31"/>
                    </a:cubicBezTo>
                    <a:cubicBezTo>
                      <a:pt x="195" y="31"/>
                      <a:pt x="194" y="31"/>
                      <a:pt x="193" y="30"/>
                    </a:cubicBezTo>
                    <a:cubicBezTo>
                      <a:pt x="192" y="30"/>
                      <a:pt x="192" y="29"/>
                      <a:pt x="191" y="29"/>
                    </a:cubicBezTo>
                    <a:cubicBezTo>
                      <a:pt x="190" y="29"/>
                      <a:pt x="190" y="29"/>
                      <a:pt x="190" y="29"/>
                    </a:cubicBezTo>
                    <a:cubicBezTo>
                      <a:pt x="190" y="28"/>
                      <a:pt x="187" y="27"/>
                      <a:pt x="187" y="26"/>
                    </a:cubicBezTo>
                    <a:cubicBezTo>
                      <a:pt x="186" y="24"/>
                      <a:pt x="185" y="22"/>
                      <a:pt x="184" y="19"/>
                    </a:cubicBezTo>
                    <a:cubicBezTo>
                      <a:pt x="182" y="17"/>
                      <a:pt x="180" y="15"/>
                      <a:pt x="177" y="13"/>
                    </a:cubicBezTo>
                    <a:cubicBezTo>
                      <a:pt x="177" y="13"/>
                      <a:pt x="176" y="12"/>
                      <a:pt x="175" y="12"/>
                    </a:cubicBezTo>
                    <a:cubicBezTo>
                      <a:pt x="174" y="12"/>
                      <a:pt x="173" y="11"/>
                      <a:pt x="172" y="11"/>
                    </a:cubicBezTo>
                    <a:cubicBezTo>
                      <a:pt x="172" y="10"/>
                      <a:pt x="171" y="9"/>
                      <a:pt x="170" y="8"/>
                    </a:cubicBezTo>
                    <a:cubicBezTo>
                      <a:pt x="169" y="7"/>
                      <a:pt x="167" y="6"/>
                      <a:pt x="166" y="5"/>
                    </a:cubicBezTo>
                    <a:cubicBezTo>
                      <a:pt x="165" y="4"/>
                      <a:pt x="163" y="2"/>
                      <a:pt x="161" y="1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57" y="2"/>
                      <a:pt x="157" y="2"/>
                      <a:pt x="157" y="2"/>
                    </a:cubicBezTo>
                    <a:cubicBezTo>
                      <a:pt x="137" y="23"/>
                      <a:pt x="37" y="133"/>
                      <a:pt x="12" y="151"/>
                    </a:cubicBezTo>
                    <a:cubicBezTo>
                      <a:pt x="11" y="152"/>
                      <a:pt x="11" y="152"/>
                      <a:pt x="11" y="152"/>
                    </a:cubicBezTo>
                    <a:cubicBezTo>
                      <a:pt x="0" y="288"/>
                      <a:pt x="0" y="288"/>
                      <a:pt x="0" y="288"/>
                    </a:cubicBezTo>
                    <a:cubicBezTo>
                      <a:pt x="3" y="289"/>
                      <a:pt x="3" y="289"/>
                      <a:pt x="3" y="289"/>
                    </a:cubicBezTo>
                    <a:cubicBezTo>
                      <a:pt x="4" y="289"/>
                      <a:pt x="4" y="289"/>
                      <a:pt x="5" y="289"/>
                    </a:cubicBezTo>
                    <a:cubicBezTo>
                      <a:pt x="5" y="289"/>
                      <a:pt x="6" y="289"/>
                      <a:pt x="6" y="292"/>
                    </a:cubicBezTo>
                    <a:cubicBezTo>
                      <a:pt x="6" y="292"/>
                      <a:pt x="6" y="293"/>
                      <a:pt x="6" y="293"/>
                    </a:cubicBezTo>
                    <a:cubicBezTo>
                      <a:pt x="6" y="295"/>
                      <a:pt x="6" y="296"/>
                      <a:pt x="6" y="297"/>
                    </a:cubicBezTo>
                    <a:cubicBezTo>
                      <a:pt x="7" y="298"/>
                      <a:pt x="7" y="300"/>
                      <a:pt x="7" y="301"/>
                    </a:cubicBezTo>
                    <a:cubicBezTo>
                      <a:pt x="7" y="307"/>
                      <a:pt x="7" y="315"/>
                      <a:pt x="15" y="319"/>
                    </a:cubicBezTo>
                    <a:cubicBezTo>
                      <a:pt x="22" y="322"/>
                      <a:pt x="30" y="324"/>
                      <a:pt x="38" y="324"/>
                    </a:cubicBezTo>
                    <a:cubicBezTo>
                      <a:pt x="38" y="324"/>
                      <a:pt x="39" y="324"/>
                      <a:pt x="40" y="324"/>
                    </a:cubicBezTo>
                    <a:cubicBezTo>
                      <a:pt x="42" y="324"/>
                      <a:pt x="45" y="323"/>
                      <a:pt x="47" y="322"/>
                    </a:cubicBezTo>
                    <a:cubicBezTo>
                      <a:pt x="49" y="321"/>
                      <a:pt x="50" y="320"/>
                      <a:pt x="52" y="320"/>
                    </a:cubicBezTo>
                    <a:cubicBezTo>
                      <a:pt x="53" y="320"/>
                      <a:pt x="54" y="320"/>
                      <a:pt x="54" y="321"/>
                    </a:cubicBezTo>
                    <a:cubicBezTo>
                      <a:pt x="57" y="322"/>
                      <a:pt x="62" y="327"/>
                      <a:pt x="64" y="331"/>
                    </a:cubicBezTo>
                    <a:cubicBezTo>
                      <a:pt x="64" y="331"/>
                      <a:pt x="64" y="331"/>
                      <a:pt x="64" y="331"/>
                    </a:cubicBezTo>
                    <a:cubicBezTo>
                      <a:pt x="64" y="333"/>
                      <a:pt x="65" y="335"/>
                      <a:pt x="69" y="337"/>
                    </a:cubicBezTo>
                    <a:cubicBezTo>
                      <a:pt x="69" y="337"/>
                      <a:pt x="70" y="337"/>
                      <a:pt x="70" y="337"/>
                    </a:cubicBezTo>
                    <a:cubicBezTo>
                      <a:pt x="72" y="337"/>
                      <a:pt x="73" y="337"/>
                      <a:pt x="74" y="336"/>
                    </a:cubicBezTo>
                    <a:cubicBezTo>
                      <a:pt x="75" y="336"/>
                      <a:pt x="76" y="335"/>
                      <a:pt x="77" y="335"/>
                    </a:cubicBezTo>
                    <a:cubicBezTo>
                      <a:pt x="78" y="336"/>
                      <a:pt x="80" y="337"/>
                      <a:pt x="82" y="340"/>
                    </a:cubicBezTo>
                    <a:cubicBezTo>
                      <a:pt x="83" y="342"/>
                      <a:pt x="85" y="344"/>
                      <a:pt x="87" y="346"/>
                    </a:cubicBezTo>
                    <a:cubicBezTo>
                      <a:pt x="89" y="347"/>
                      <a:pt x="91" y="348"/>
                      <a:pt x="93" y="348"/>
                    </a:cubicBezTo>
                    <a:cubicBezTo>
                      <a:pt x="98" y="348"/>
                      <a:pt x="101" y="345"/>
                      <a:pt x="104" y="343"/>
                    </a:cubicBezTo>
                    <a:cubicBezTo>
                      <a:pt x="107" y="342"/>
                      <a:pt x="108" y="341"/>
                      <a:pt x="110" y="341"/>
                    </a:cubicBezTo>
                    <a:cubicBezTo>
                      <a:pt x="111" y="341"/>
                      <a:pt x="113" y="342"/>
                      <a:pt x="115" y="342"/>
                    </a:cubicBezTo>
                    <a:cubicBezTo>
                      <a:pt x="116" y="343"/>
                      <a:pt x="118" y="344"/>
                      <a:pt x="121" y="345"/>
                    </a:cubicBezTo>
                    <a:cubicBezTo>
                      <a:pt x="127" y="348"/>
                      <a:pt x="136" y="352"/>
                      <a:pt x="142" y="352"/>
                    </a:cubicBezTo>
                    <a:cubicBezTo>
                      <a:pt x="148" y="352"/>
                      <a:pt x="150" y="349"/>
                      <a:pt x="152" y="347"/>
                    </a:cubicBezTo>
                    <a:cubicBezTo>
                      <a:pt x="153" y="345"/>
                      <a:pt x="154" y="342"/>
                      <a:pt x="154" y="339"/>
                    </a:cubicBezTo>
                    <a:cubicBezTo>
                      <a:pt x="155" y="336"/>
                      <a:pt x="155" y="334"/>
                      <a:pt x="157" y="333"/>
                    </a:cubicBezTo>
                    <a:cubicBezTo>
                      <a:pt x="158" y="333"/>
                      <a:pt x="159" y="332"/>
                      <a:pt x="160" y="332"/>
                    </a:cubicBezTo>
                    <a:cubicBezTo>
                      <a:pt x="161" y="331"/>
                      <a:pt x="163" y="330"/>
                      <a:pt x="165" y="329"/>
                    </a:cubicBezTo>
                    <a:cubicBezTo>
                      <a:pt x="166" y="328"/>
                      <a:pt x="166" y="328"/>
                      <a:pt x="166" y="328"/>
                    </a:cubicBezTo>
                    <a:cubicBezTo>
                      <a:pt x="168" y="326"/>
                      <a:pt x="170" y="324"/>
                      <a:pt x="172" y="322"/>
                    </a:cubicBezTo>
                    <a:cubicBezTo>
                      <a:pt x="173" y="321"/>
                      <a:pt x="173" y="319"/>
                      <a:pt x="174" y="318"/>
                    </a:cubicBezTo>
                    <a:cubicBezTo>
                      <a:pt x="177" y="313"/>
                      <a:pt x="179" y="310"/>
                      <a:pt x="182" y="310"/>
                    </a:cubicBezTo>
                    <a:cubicBezTo>
                      <a:pt x="183" y="310"/>
                      <a:pt x="184" y="311"/>
                      <a:pt x="186" y="311"/>
                    </a:cubicBezTo>
                    <a:cubicBezTo>
                      <a:pt x="187" y="312"/>
                      <a:pt x="188" y="313"/>
                      <a:pt x="189" y="313"/>
                    </a:cubicBezTo>
                    <a:cubicBezTo>
                      <a:pt x="193" y="314"/>
                      <a:pt x="197" y="315"/>
                      <a:pt x="201" y="316"/>
                    </a:cubicBezTo>
                    <a:cubicBezTo>
                      <a:pt x="202" y="316"/>
                      <a:pt x="202" y="316"/>
                      <a:pt x="202" y="316"/>
                    </a:cubicBezTo>
                    <a:cubicBezTo>
                      <a:pt x="204" y="316"/>
                      <a:pt x="206" y="316"/>
                      <a:pt x="208" y="316"/>
                    </a:cubicBezTo>
                    <a:cubicBezTo>
                      <a:pt x="209" y="316"/>
                      <a:pt x="210" y="316"/>
                      <a:pt x="212" y="316"/>
                    </a:cubicBezTo>
                    <a:cubicBezTo>
                      <a:pt x="213" y="316"/>
                      <a:pt x="214" y="316"/>
                      <a:pt x="215" y="316"/>
                    </a:cubicBezTo>
                    <a:cubicBezTo>
                      <a:pt x="216" y="316"/>
                      <a:pt x="218" y="316"/>
                      <a:pt x="219" y="316"/>
                    </a:cubicBezTo>
                    <a:cubicBezTo>
                      <a:pt x="223" y="317"/>
                      <a:pt x="224" y="319"/>
                      <a:pt x="227" y="325"/>
                    </a:cubicBezTo>
                    <a:cubicBezTo>
                      <a:pt x="227" y="325"/>
                      <a:pt x="227" y="325"/>
                      <a:pt x="227" y="325"/>
                    </a:cubicBezTo>
                    <a:cubicBezTo>
                      <a:pt x="227" y="326"/>
                      <a:pt x="227" y="327"/>
                      <a:pt x="227" y="328"/>
                    </a:cubicBezTo>
                    <a:cubicBezTo>
                      <a:pt x="228" y="329"/>
                      <a:pt x="228" y="330"/>
                      <a:pt x="228" y="332"/>
                    </a:cubicBezTo>
                    <a:cubicBezTo>
                      <a:pt x="229" y="333"/>
                      <a:pt x="230" y="334"/>
                      <a:pt x="231" y="336"/>
                    </a:cubicBezTo>
                    <a:cubicBezTo>
                      <a:pt x="231" y="336"/>
                      <a:pt x="232" y="337"/>
                      <a:pt x="232" y="337"/>
                    </a:cubicBezTo>
                    <a:cubicBezTo>
                      <a:pt x="235" y="341"/>
                      <a:pt x="238" y="346"/>
                      <a:pt x="243" y="348"/>
                    </a:cubicBezTo>
                    <a:cubicBezTo>
                      <a:pt x="245" y="349"/>
                      <a:pt x="247" y="349"/>
                      <a:pt x="250" y="349"/>
                    </a:cubicBezTo>
                    <a:cubicBezTo>
                      <a:pt x="252" y="349"/>
                      <a:pt x="254" y="349"/>
                      <a:pt x="257" y="348"/>
                    </a:cubicBezTo>
                    <a:cubicBezTo>
                      <a:pt x="258" y="348"/>
                      <a:pt x="258" y="348"/>
                      <a:pt x="259" y="347"/>
                    </a:cubicBezTo>
                    <a:cubicBezTo>
                      <a:pt x="261" y="346"/>
                      <a:pt x="264" y="345"/>
                      <a:pt x="265" y="345"/>
                    </a:cubicBezTo>
                    <a:cubicBezTo>
                      <a:pt x="265" y="345"/>
                      <a:pt x="266" y="345"/>
                      <a:pt x="266" y="346"/>
                    </a:cubicBezTo>
                    <a:cubicBezTo>
                      <a:pt x="266" y="346"/>
                      <a:pt x="266" y="346"/>
                      <a:pt x="266" y="346"/>
                    </a:cubicBezTo>
                    <a:cubicBezTo>
                      <a:pt x="265" y="347"/>
                      <a:pt x="265" y="347"/>
                      <a:pt x="265" y="348"/>
                    </a:cubicBezTo>
                    <a:cubicBezTo>
                      <a:pt x="263" y="353"/>
                      <a:pt x="264" y="358"/>
                      <a:pt x="266" y="363"/>
                    </a:cubicBezTo>
                    <a:cubicBezTo>
                      <a:pt x="267" y="366"/>
                      <a:pt x="270" y="367"/>
                      <a:pt x="272" y="368"/>
                    </a:cubicBezTo>
                    <a:cubicBezTo>
                      <a:pt x="274" y="369"/>
                      <a:pt x="275" y="369"/>
                      <a:pt x="275" y="370"/>
                    </a:cubicBezTo>
                    <a:cubicBezTo>
                      <a:pt x="275" y="371"/>
                      <a:pt x="275" y="371"/>
                      <a:pt x="274" y="373"/>
                    </a:cubicBezTo>
                    <a:cubicBezTo>
                      <a:pt x="272" y="375"/>
                      <a:pt x="270" y="378"/>
                      <a:pt x="272" y="382"/>
                    </a:cubicBezTo>
                    <a:cubicBezTo>
                      <a:pt x="273" y="386"/>
                      <a:pt x="277" y="386"/>
                      <a:pt x="279" y="387"/>
                    </a:cubicBezTo>
                    <a:cubicBezTo>
                      <a:pt x="280" y="387"/>
                      <a:pt x="282" y="387"/>
                      <a:pt x="282" y="387"/>
                    </a:cubicBezTo>
                    <a:cubicBezTo>
                      <a:pt x="282" y="387"/>
                      <a:pt x="282" y="388"/>
                      <a:pt x="282" y="389"/>
                    </a:cubicBezTo>
                    <a:cubicBezTo>
                      <a:pt x="282" y="390"/>
                      <a:pt x="281" y="391"/>
                      <a:pt x="281" y="392"/>
                    </a:cubicBezTo>
                    <a:cubicBezTo>
                      <a:pt x="282" y="398"/>
                      <a:pt x="285" y="403"/>
                      <a:pt x="292" y="406"/>
                    </a:cubicBezTo>
                    <a:cubicBezTo>
                      <a:pt x="302" y="410"/>
                      <a:pt x="312" y="411"/>
                      <a:pt x="322" y="413"/>
                    </a:cubicBezTo>
                    <a:cubicBezTo>
                      <a:pt x="325" y="413"/>
                      <a:pt x="325" y="413"/>
                      <a:pt x="325" y="413"/>
                    </a:cubicBezTo>
                    <a:cubicBezTo>
                      <a:pt x="325" y="413"/>
                      <a:pt x="326" y="413"/>
                      <a:pt x="327" y="413"/>
                    </a:cubicBezTo>
                    <a:cubicBezTo>
                      <a:pt x="331" y="413"/>
                      <a:pt x="335" y="412"/>
                      <a:pt x="339" y="411"/>
                    </a:cubicBezTo>
                    <a:cubicBezTo>
                      <a:pt x="342" y="409"/>
                      <a:pt x="345" y="408"/>
                      <a:pt x="348" y="408"/>
                    </a:cubicBezTo>
                    <a:cubicBezTo>
                      <a:pt x="349" y="408"/>
                      <a:pt x="349" y="408"/>
                      <a:pt x="350" y="408"/>
                    </a:cubicBezTo>
                    <a:cubicBezTo>
                      <a:pt x="355" y="409"/>
                      <a:pt x="361" y="411"/>
                      <a:pt x="366" y="413"/>
                    </a:cubicBezTo>
                    <a:cubicBezTo>
                      <a:pt x="372" y="416"/>
                      <a:pt x="378" y="418"/>
                      <a:pt x="385" y="418"/>
                    </a:cubicBezTo>
                    <a:cubicBezTo>
                      <a:pt x="385" y="418"/>
                      <a:pt x="386" y="418"/>
                      <a:pt x="387" y="418"/>
                    </a:cubicBezTo>
                    <a:cubicBezTo>
                      <a:pt x="388" y="418"/>
                      <a:pt x="389" y="417"/>
                      <a:pt x="390" y="417"/>
                    </a:cubicBezTo>
                    <a:cubicBezTo>
                      <a:pt x="391" y="417"/>
                      <a:pt x="391" y="417"/>
                      <a:pt x="391" y="417"/>
                    </a:cubicBezTo>
                    <a:cubicBezTo>
                      <a:pt x="391" y="417"/>
                      <a:pt x="391" y="417"/>
                      <a:pt x="392" y="417"/>
                    </a:cubicBezTo>
                    <a:cubicBezTo>
                      <a:pt x="392" y="418"/>
                      <a:pt x="393" y="419"/>
                      <a:pt x="393" y="421"/>
                    </a:cubicBezTo>
                    <a:cubicBezTo>
                      <a:pt x="393" y="422"/>
                      <a:pt x="393" y="425"/>
                      <a:pt x="394" y="426"/>
                    </a:cubicBezTo>
                    <a:cubicBezTo>
                      <a:pt x="396" y="428"/>
                      <a:pt x="399" y="433"/>
                      <a:pt x="403" y="435"/>
                    </a:cubicBezTo>
                    <a:cubicBezTo>
                      <a:pt x="405" y="436"/>
                      <a:pt x="406" y="437"/>
                      <a:pt x="408" y="437"/>
                    </a:cubicBezTo>
                    <a:cubicBezTo>
                      <a:pt x="410" y="437"/>
                      <a:pt x="411" y="438"/>
                      <a:pt x="412" y="439"/>
                    </a:cubicBezTo>
                    <a:cubicBezTo>
                      <a:pt x="414" y="441"/>
                      <a:pt x="416" y="445"/>
                      <a:pt x="415" y="448"/>
                    </a:cubicBezTo>
                    <a:cubicBezTo>
                      <a:pt x="415" y="448"/>
                      <a:pt x="415" y="448"/>
                      <a:pt x="415" y="448"/>
                    </a:cubicBezTo>
                    <a:cubicBezTo>
                      <a:pt x="414" y="448"/>
                      <a:pt x="411" y="449"/>
                      <a:pt x="410" y="452"/>
                    </a:cubicBezTo>
                    <a:cubicBezTo>
                      <a:pt x="409" y="455"/>
                      <a:pt x="411" y="457"/>
                      <a:pt x="413" y="458"/>
                    </a:cubicBezTo>
                    <a:cubicBezTo>
                      <a:pt x="413" y="458"/>
                      <a:pt x="413" y="459"/>
                      <a:pt x="413" y="459"/>
                    </a:cubicBezTo>
                    <a:cubicBezTo>
                      <a:pt x="413" y="459"/>
                      <a:pt x="414" y="460"/>
                      <a:pt x="414" y="460"/>
                    </a:cubicBezTo>
                    <a:cubicBezTo>
                      <a:pt x="414" y="460"/>
                      <a:pt x="414" y="461"/>
                      <a:pt x="414" y="461"/>
                    </a:cubicBezTo>
                    <a:cubicBezTo>
                      <a:pt x="414" y="461"/>
                      <a:pt x="414" y="461"/>
                      <a:pt x="414" y="462"/>
                    </a:cubicBezTo>
                    <a:cubicBezTo>
                      <a:pt x="414" y="464"/>
                      <a:pt x="414" y="464"/>
                      <a:pt x="413" y="464"/>
                    </a:cubicBezTo>
                    <a:cubicBezTo>
                      <a:pt x="412" y="464"/>
                      <a:pt x="409" y="462"/>
                      <a:pt x="407" y="461"/>
                    </a:cubicBezTo>
                    <a:cubicBezTo>
                      <a:pt x="404" y="460"/>
                      <a:pt x="401" y="458"/>
                      <a:pt x="398" y="458"/>
                    </a:cubicBezTo>
                    <a:cubicBezTo>
                      <a:pt x="396" y="458"/>
                      <a:pt x="396" y="458"/>
                      <a:pt x="396" y="458"/>
                    </a:cubicBezTo>
                    <a:cubicBezTo>
                      <a:pt x="394" y="458"/>
                      <a:pt x="393" y="458"/>
                      <a:pt x="393" y="457"/>
                    </a:cubicBezTo>
                    <a:cubicBezTo>
                      <a:pt x="392" y="456"/>
                      <a:pt x="391" y="455"/>
                      <a:pt x="391" y="454"/>
                    </a:cubicBezTo>
                    <a:cubicBezTo>
                      <a:pt x="390" y="452"/>
                      <a:pt x="388" y="450"/>
                      <a:pt x="386" y="448"/>
                    </a:cubicBezTo>
                    <a:cubicBezTo>
                      <a:pt x="385" y="448"/>
                      <a:pt x="385" y="447"/>
                      <a:pt x="384" y="447"/>
                    </a:cubicBezTo>
                    <a:cubicBezTo>
                      <a:pt x="383" y="446"/>
                      <a:pt x="383" y="446"/>
                      <a:pt x="383" y="445"/>
                    </a:cubicBezTo>
                    <a:cubicBezTo>
                      <a:pt x="382" y="445"/>
                      <a:pt x="382" y="445"/>
                      <a:pt x="382" y="444"/>
                    </a:cubicBezTo>
                    <a:cubicBezTo>
                      <a:pt x="382" y="443"/>
                      <a:pt x="382" y="442"/>
                      <a:pt x="381" y="440"/>
                    </a:cubicBezTo>
                    <a:cubicBezTo>
                      <a:pt x="380" y="438"/>
                      <a:pt x="377" y="437"/>
                      <a:pt x="374" y="437"/>
                    </a:cubicBezTo>
                    <a:cubicBezTo>
                      <a:pt x="371" y="437"/>
                      <a:pt x="367" y="438"/>
                      <a:pt x="365" y="441"/>
                    </a:cubicBezTo>
                    <a:cubicBezTo>
                      <a:pt x="364" y="443"/>
                      <a:pt x="364" y="445"/>
                      <a:pt x="364" y="447"/>
                    </a:cubicBezTo>
                    <a:cubicBezTo>
                      <a:pt x="365" y="450"/>
                      <a:pt x="368" y="451"/>
                      <a:pt x="370" y="452"/>
                    </a:cubicBezTo>
                    <a:cubicBezTo>
                      <a:pt x="371" y="453"/>
                      <a:pt x="372" y="454"/>
                      <a:pt x="372" y="454"/>
                    </a:cubicBezTo>
                    <a:cubicBezTo>
                      <a:pt x="375" y="457"/>
                      <a:pt x="380" y="464"/>
                      <a:pt x="376" y="468"/>
                    </a:cubicBezTo>
                    <a:cubicBezTo>
                      <a:pt x="376" y="469"/>
                      <a:pt x="375" y="470"/>
                      <a:pt x="374" y="471"/>
                    </a:cubicBezTo>
                    <a:cubicBezTo>
                      <a:pt x="371" y="473"/>
                      <a:pt x="368" y="475"/>
                      <a:pt x="368" y="479"/>
                    </a:cubicBezTo>
                    <a:cubicBezTo>
                      <a:pt x="367" y="481"/>
                      <a:pt x="368" y="483"/>
                      <a:pt x="368" y="485"/>
                    </a:cubicBezTo>
                    <a:cubicBezTo>
                      <a:pt x="368" y="485"/>
                      <a:pt x="369" y="486"/>
                      <a:pt x="369" y="486"/>
                    </a:cubicBezTo>
                    <a:cubicBezTo>
                      <a:pt x="369" y="488"/>
                      <a:pt x="369" y="490"/>
                      <a:pt x="370" y="491"/>
                    </a:cubicBezTo>
                    <a:cubicBezTo>
                      <a:pt x="370" y="492"/>
                      <a:pt x="370" y="494"/>
                      <a:pt x="370" y="495"/>
                    </a:cubicBezTo>
                    <a:cubicBezTo>
                      <a:pt x="371" y="498"/>
                      <a:pt x="371" y="502"/>
                      <a:pt x="371" y="506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72" y="513"/>
                      <a:pt x="370" y="519"/>
                      <a:pt x="367" y="524"/>
                    </a:cubicBezTo>
                    <a:cubicBezTo>
                      <a:pt x="366" y="525"/>
                      <a:pt x="365" y="528"/>
                      <a:pt x="364" y="529"/>
                    </a:cubicBezTo>
                    <a:cubicBezTo>
                      <a:pt x="362" y="529"/>
                      <a:pt x="361" y="530"/>
                      <a:pt x="360" y="530"/>
                    </a:cubicBezTo>
                    <a:cubicBezTo>
                      <a:pt x="357" y="531"/>
                      <a:pt x="354" y="532"/>
                      <a:pt x="351" y="536"/>
                    </a:cubicBezTo>
                    <a:cubicBezTo>
                      <a:pt x="349" y="540"/>
                      <a:pt x="345" y="548"/>
                      <a:pt x="349" y="553"/>
                    </a:cubicBezTo>
                    <a:cubicBezTo>
                      <a:pt x="351" y="554"/>
                      <a:pt x="352" y="555"/>
                      <a:pt x="354" y="555"/>
                    </a:cubicBezTo>
                    <a:cubicBezTo>
                      <a:pt x="356" y="555"/>
                      <a:pt x="358" y="554"/>
                      <a:pt x="360" y="553"/>
                    </a:cubicBezTo>
                    <a:cubicBezTo>
                      <a:pt x="361" y="552"/>
                      <a:pt x="363" y="551"/>
                      <a:pt x="363" y="551"/>
                    </a:cubicBezTo>
                    <a:cubicBezTo>
                      <a:pt x="363" y="551"/>
                      <a:pt x="363" y="551"/>
                      <a:pt x="363" y="551"/>
                    </a:cubicBezTo>
                    <a:cubicBezTo>
                      <a:pt x="363" y="554"/>
                      <a:pt x="356" y="560"/>
                      <a:pt x="354" y="561"/>
                    </a:cubicBezTo>
                    <a:cubicBezTo>
                      <a:pt x="353" y="561"/>
                      <a:pt x="352" y="561"/>
                      <a:pt x="351" y="561"/>
                    </a:cubicBezTo>
                    <a:cubicBezTo>
                      <a:pt x="349" y="562"/>
                      <a:pt x="346" y="562"/>
                      <a:pt x="344" y="564"/>
                    </a:cubicBezTo>
                    <a:cubicBezTo>
                      <a:pt x="340" y="567"/>
                      <a:pt x="338" y="573"/>
                      <a:pt x="340" y="577"/>
                    </a:cubicBezTo>
                    <a:cubicBezTo>
                      <a:pt x="341" y="580"/>
                      <a:pt x="343" y="581"/>
                      <a:pt x="347" y="581"/>
                    </a:cubicBezTo>
                    <a:cubicBezTo>
                      <a:pt x="348" y="581"/>
                      <a:pt x="349" y="581"/>
                      <a:pt x="350" y="581"/>
                    </a:cubicBezTo>
                    <a:cubicBezTo>
                      <a:pt x="357" y="579"/>
                      <a:pt x="366" y="574"/>
                      <a:pt x="373" y="568"/>
                    </a:cubicBezTo>
                    <a:cubicBezTo>
                      <a:pt x="374" y="566"/>
                      <a:pt x="376" y="564"/>
                      <a:pt x="378" y="563"/>
                    </a:cubicBezTo>
                    <a:cubicBezTo>
                      <a:pt x="381" y="560"/>
                      <a:pt x="383" y="557"/>
                      <a:pt x="386" y="555"/>
                    </a:cubicBezTo>
                    <a:cubicBezTo>
                      <a:pt x="387" y="553"/>
                      <a:pt x="389" y="552"/>
                      <a:pt x="390" y="550"/>
                    </a:cubicBezTo>
                    <a:cubicBezTo>
                      <a:pt x="393" y="547"/>
                      <a:pt x="395" y="545"/>
                      <a:pt x="399" y="544"/>
                    </a:cubicBezTo>
                    <a:cubicBezTo>
                      <a:pt x="399" y="543"/>
                      <a:pt x="400" y="543"/>
                      <a:pt x="401" y="543"/>
                    </a:cubicBezTo>
                    <a:cubicBezTo>
                      <a:pt x="402" y="543"/>
                      <a:pt x="403" y="544"/>
                      <a:pt x="405" y="545"/>
                    </a:cubicBezTo>
                    <a:cubicBezTo>
                      <a:pt x="406" y="546"/>
                      <a:pt x="407" y="547"/>
                      <a:pt x="409" y="547"/>
                    </a:cubicBezTo>
                    <a:cubicBezTo>
                      <a:pt x="410" y="548"/>
                      <a:pt x="411" y="548"/>
                      <a:pt x="412" y="548"/>
                    </a:cubicBezTo>
                    <a:cubicBezTo>
                      <a:pt x="416" y="548"/>
                      <a:pt x="419" y="545"/>
                      <a:pt x="421" y="543"/>
                    </a:cubicBezTo>
                    <a:cubicBezTo>
                      <a:pt x="422" y="542"/>
                      <a:pt x="423" y="541"/>
                      <a:pt x="423" y="541"/>
                    </a:cubicBezTo>
                    <a:cubicBezTo>
                      <a:pt x="425" y="539"/>
                      <a:pt x="428" y="538"/>
                      <a:pt x="431" y="538"/>
                    </a:cubicBezTo>
                    <a:cubicBezTo>
                      <a:pt x="433" y="537"/>
                      <a:pt x="436" y="536"/>
                      <a:pt x="439" y="535"/>
                    </a:cubicBezTo>
                    <a:cubicBezTo>
                      <a:pt x="440" y="534"/>
                      <a:pt x="442" y="533"/>
                      <a:pt x="444" y="533"/>
                    </a:cubicBezTo>
                    <a:cubicBezTo>
                      <a:pt x="448" y="531"/>
                      <a:pt x="453" y="530"/>
                      <a:pt x="456" y="526"/>
                    </a:cubicBezTo>
                    <a:cubicBezTo>
                      <a:pt x="457" y="524"/>
                      <a:pt x="458" y="523"/>
                      <a:pt x="458" y="522"/>
                    </a:cubicBezTo>
                    <a:cubicBezTo>
                      <a:pt x="458" y="522"/>
                      <a:pt x="458" y="521"/>
                      <a:pt x="458" y="521"/>
                    </a:cubicBezTo>
                    <a:cubicBezTo>
                      <a:pt x="458" y="518"/>
                      <a:pt x="459" y="515"/>
                      <a:pt x="457" y="512"/>
                    </a:cubicBezTo>
                    <a:cubicBezTo>
                      <a:pt x="456" y="511"/>
                      <a:pt x="454" y="510"/>
                      <a:pt x="452" y="510"/>
                    </a:cubicBezTo>
                    <a:cubicBezTo>
                      <a:pt x="450" y="510"/>
                      <a:pt x="448" y="510"/>
                      <a:pt x="446" y="511"/>
                    </a:cubicBezTo>
                    <a:cubicBezTo>
                      <a:pt x="444" y="511"/>
                      <a:pt x="442" y="511"/>
                      <a:pt x="440" y="511"/>
                    </a:cubicBezTo>
                    <a:cubicBezTo>
                      <a:pt x="438" y="511"/>
                      <a:pt x="437" y="511"/>
                      <a:pt x="437" y="510"/>
                    </a:cubicBezTo>
                    <a:cubicBezTo>
                      <a:pt x="435" y="508"/>
                      <a:pt x="437" y="506"/>
                      <a:pt x="441" y="502"/>
                    </a:cubicBezTo>
                    <a:cubicBezTo>
                      <a:pt x="442" y="501"/>
                      <a:pt x="442" y="500"/>
                      <a:pt x="443" y="500"/>
                    </a:cubicBezTo>
                    <a:cubicBezTo>
                      <a:pt x="450" y="492"/>
                      <a:pt x="455" y="488"/>
                      <a:pt x="464" y="485"/>
                    </a:cubicBezTo>
                    <a:cubicBezTo>
                      <a:pt x="466" y="484"/>
                      <a:pt x="469" y="482"/>
                      <a:pt x="472" y="481"/>
                    </a:cubicBezTo>
                    <a:cubicBezTo>
                      <a:pt x="476" y="478"/>
                      <a:pt x="481" y="475"/>
                      <a:pt x="485" y="475"/>
                    </a:cubicBezTo>
                    <a:cubicBezTo>
                      <a:pt x="487" y="475"/>
                      <a:pt x="490" y="476"/>
                      <a:pt x="492" y="477"/>
                    </a:cubicBezTo>
                    <a:cubicBezTo>
                      <a:pt x="495" y="479"/>
                      <a:pt x="499" y="480"/>
                      <a:pt x="502" y="480"/>
                    </a:cubicBezTo>
                    <a:cubicBezTo>
                      <a:pt x="505" y="480"/>
                      <a:pt x="507" y="479"/>
                      <a:pt x="509" y="477"/>
                    </a:cubicBezTo>
                    <a:cubicBezTo>
                      <a:pt x="513" y="475"/>
                      <a:pt x="513" y="472"/>
                      <a:pt x="513" y="469"/>
                    </a:cubicBezTo>
                    <a:cubicBezTo>
                      <a:pt x="514" y="468"/>
                      <a:pt x="514" y="466"/>
                      <a:pt x="515" y="465"/>
                    </a:cubicBezTo>
                    <a:cubicBezTo>
                      <a:pt x="516" y="463"/>
                      <a:pt x="519" y="461"/>
                      <a:pt x="521" y="460"/>
                    </a:cubicBezTo>
                    <a:cubicBezTo>
                      <a:pt x="524" y="458"/>
                      <a:pt x="527" y="456"/>
                      <a:pt x="529" y="454"/>
                    </a:cubicBezTo>
                    <a:cubicBezTo>
                      <a:pt x="531" y="451"/>
                      <a:pt x="534" y="448"/>
                      <a:pt x="536" y="445"/>
                    </a:cubicBezTo>
                    <a:cubicBezTo>
                      <a:pt x="537" y="443"/>
                      <a:pt x="539" y="441"/>
                      <a:pt x="540" y="439"/>
                    </a:cubicBezTo>
                    <a:cubicBezTo>
                      <a:pt x="548" y="429"/>
                      <a:pt x="556" y="420"/>
                      <a:pt x="567" y="417"/>
                    </a:cubicBezTo>
                    <a:cubicBezTo>
                      <a:pt x="570" y="416"/>
                      <a:pt x="570" y="416"/>
                      <a:pt x="570" y="416"/>
                    </a:cubicBezTo>
                    <a:lnTo>
                      <a:pt x="569" y="41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4" name="Freeform 63"/>
              <p:cNvSpPr>
                <a:spLocks/>
              </p:cNvSpPr>
              <p:nvPr/>
            </p:nvSpPr>
            <p:spPr bwMode="auto">
              <a:xfrm>
                <a:off x="17791160" y="7273647"/>
                <a:ext cx="3981559" cy="4316542"/>
              </a:xfrm>
              <a:custGeom>
                <a:avLst/>
                <a:gdLst>
                  <a:gd name="T0" fmla="*/ 2826765 w 562"/>
                  <a:gd name="T1" fmla="*/ 1903408 h 669"/>
                  <a:gd name="T2" fmla="*/ 2791342 w 562"/>
                  <a:gd name="T3" fmla="*/ 2180854 h 669"/>
                  <a:gd name="T4" fmla="*/ 2479619 w 562"/>
                  <a:gd name="T5" fmla="*/ 2148593 h 669"/>
                  <a:gd name="T6" fmla="*/ 2330841 w 562"/>
                  <a:gd name="T7" fmla="*/ 2026000 h 669"/>
                  <a:gd name="T8" fmla="*/ 2111218 w 562"/>
                  <a:gd name="T9" fmla="*/ 1864695 h 669"/>
                  <a:gd name="T10" fmla="*/ 2075795 w 562"/>
                  <a:gd name="T11" fmla="*/ 1600153 h 669"/>
                  <a:gd name="T12" fmla="*/ 2111218 w 562"/>
                  <a:gd name="T13" fmla="*/ 1471108 h 669"/>
                  <a:gd name="T14" fmla="*/ 2600057 w 562"/>
                  <a:gd name="T15" fmla="*/ 1348516 h 669"/>
                  <a:gd name="T16" fmla="*/ 2330841 w 562"/>
                  <a:gd name="T17" fmla="*/ 1077522 h 669"/>
                  <a:gd name="T18" fmla="*/ 2089964 w 562"/>
                  <a:gd name="T19" fmla="*/ 483917 h 669"/>
                  <a:gd name="T20" fmla="*/ 1955356 w 562"/>
                  <a:gd name="T21" fmla="*/ 387134 h 669"/>
                  <a:gd name="T22" fmla="*/ 1820749 w 562"/>
                  <a:gd name="T23" fmla="*/ 212924 h 669"/>
                  <a:gd name="T24" fmla="*/ 1834918 w 562"/>
                  <a:gd name="T25" fmla="*/ 419395 h 669"/>
                  <a:gd name="T26" fmla="*/ 1820749 w 562"/>
                  <a:gd name="T27" fmla="*/ 580701 h 669"/>
                  <a:gd name="T28" fmla="*/ 1749902 w 562"/>
                  <a:gd name="T29" fmla="*/ 703293 h 669"/>
                  <a:gd name="T30" fmla="*/ 1608210 w 562"/>
                  <a:gd name="T31" fmla="*/ 729102 h 669"/>
                  <a:gd name="T32" fmla="*/ 1416925 w 562"/>
                  <a:gd name="T33" fmla="*/ 683936 h 669"/>
                  <a:gd name="T34" fmla="*/ 1317740 w 562"/>
                  <a:gd name="T35" fmla="*/ 561344 h 669"/>
                  <a:gd name="T36" fmla="*/ 1225640 w 562"/>
                  <a:gd name="T37" fmla="*/ 341968 h 669"/>
                  <a:gd name="T38" fmla="*/ 1091032 w 562"/>
                  <a:gd name="T39" fmla="*/ 206471 h 669"/>
                  <a:gd name="T40" fmla="*/ 956424 w 562"/>
                  <a:gd name="T41" fmla="*/ 225828 h 669"/>
                  <a:gd name="T42" fmla="*/ 765139 w 562"/>
                  <a:gd name="T43" fmla="*/ 90331 h 669"/>
                  <a:gd name="T44" fmla="*/ 538431 w 562"/>
                  <a:gd name="T45" fmla="*/ 6452 h 669"/>
                  <a:gd name="T46" fmla="*/ 410908 w 562"/>
                  <a:gd name="T47" fmla="*/ 96783 h 669"/>
                  <a:gd name="T48" fmla="*/ 276300 w 562"/>
                  <a:gd name="T49" fmla="*/ 83879 h 669"/>
                  <a:gd name="T50" fmla="*/ 77931 w 562"/>
                  <a:gd name="T51" fmla="*/ 316159 h 669"/>
                  <a:gd name="T52" fmla="*/ 85015 w 562"/>
                  <a:gd name="T53" fmla="*/ 509726 h 669"/>
                  <a:gd name="T54" fmla="*/ 184200 w 562"/>
                  <a:gd name="T55" fmla="*/ 658127 h 669"/>
                  <a:gd name="T56" fmla="*/ 212539 w 562"/>
                  <a:gd name="T57" fmla="*/ 767815 h 669"/>
                  <a:gd name="T58" fmla="*/ 340062 w 562"/>
                  <a:gd name="T59" fmla="*/ 1187210 h 669"/>
                  <a:gd name="T60" fmla="*/ 517178 w 562"/>
                  <a:gd name="T61" fmla="*/ 1490465 h 669"/>
                  <a:gd name="T62" fmla="*/ 609278 w 562"/>
                  <a:gd name="T63" fmla="*/ 1613058 h 669"/>
                  <a:gd name="T64" fmla="*/ 432162 w 562"/>
                  <a:gd name="T65" fmla="*/ 1825981 h 669"/>
                  <a:gd name="T66" fmla="*/ 177116 w 562"/>
                  <a:gd name="T67" fmla="*/ 2122784 h 669"/>
                  <a:gd name="T68" fmla="*/ 283385 w 562"/>
                  <a:gd name="T69" fmla="*/ 2238924 h 669"/>
                  <a:gd name="T70" fmla="*/ 417993 w 562"/>
                  <a:gd name="T71" fmla="*/ 2600249 h 669"/>
                  <a:gd name="T72" fmla="*/ 325893 w 562"/>
                  <a:gd name="T73" fmla="*/ 2787363 h 669"/>
                  <a:gd name="T74" fmla="*/ 701378 w 562"/>
                  <a:gd name="T75" fmla="*/ 4122975 h 669"/>
                  <a:gd name="T76" fmla="*/ 1296486 w 562"/>
                  <a:gd name="T77" fmla="*/ 4245567 h 669"/>
                  <a:gd name="T78" fmla="*/ 1601125 w 562"/>
                  <a:gd name="T79" fmla="*/ 4264924 h 669"/>
                  <a:gd name="T80" fmla="*/ 2026203 w 562"/>
                  <a:gd name="T81" fmla="*/ 4226211 h 669"/>
                  <a:gd name="T82" fmla="*/ 2337926 w 562"/>
                  <a:gd name="T83" fmla="*/ 3955217 h 669"/>
                  <a:gd name="T84" fmla="*/ 2401688 w 562"/>
                  <a:gd name="T85" fmla="*/ 3522918 h 669"/>
                  <a:gd name="T86" fmla="*/ 2543380 w 562"/>
                  <a:gd name="T87" fmla="*/ 3284185 h 669"/>
                  <a:gd name="T88" fmla="*/ 2933035 w 562"/>
                  <a:gd name="T89" fmla="*/ 3122879 h 669"/>
                  <a:gd name="T90" fmla="*/ 3131404 w 562"/>
                  <a:gd name="T91" fmla="*/ 3019644 h 669"/>
                  <a:gd name="T92" fmla="*/ 3159743 w 562"/>
                  <a:gd name="T93" fmla="*/ 2813172 h 669"/>
                  <a:gd name="T94" fmla="*/ 2189149 w 562"/>
                  <a:gd name="T95" fmla="*/ 3626153 h 669"/>
                  <a:gd name="T96" fmla="*/ 2182064 w 562"/>
                  <a:gd name="T97" fmla="*/ 3574536 h 669"/>
                  <a:gd name="T98" fmla="*/ 2252911 w 562"/>
                  <a:gd name="T99" fmla="*/ 3432586 h 669"/>
                  <a:gd name="T100" fmla="*/ 2479619 w 562"/>
                  <a:gd name="T101" fmla="*/ 2948669 h 669"/>
                  <a:gd name="T102" fmla="*/ 2635480 w 562"/>
                  <a:gd name="T103" fmla="*/ 2651867 h 669"/>
                  <a:gd name="T104" fmla="*/ 2918865 w 562"/>
                  <a:gd name="T105" fmla="*/ 2516370 h 669"/>
                  <a:gd name="T106" fmla="*/ 3081812 w 562"/>
                  <a:gd name="T107" fmla="*/ 2471204 h 669"/>
                  <a:gd name="T108" fmla="*/ 3251843 w 562"/>
                  <a:gd name="T109" fmla="*/ 2406682 h 669"/>
                  <a:gd name="T110" fmla="*/ 3379366 w 562"/>
                  <a:gd name="T111" fmla="*/ 2355064 h 669"/>
                  <a:gd name="T112" fmla="*/ 3591905 w 562"/>
                  <a:gd name="T113" fmla="*/ 2264733 h 669"/>
                  <a:gd name="T114" fmla="*/ 3769020 w 562"/>
                  <a:gd name="T115" fmla="*/ 2006644 h 669"/>
                  <a:gd name="T116" fmla="*/ 3875290 w 562"/>
                  <a:gd name="T117" fmla="*/ 1813077 h 66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562" h="669">
                    <a:moveTo>
                      <a:pt x="551" y="246"/>
                    </a:moveTo>
                    <a:cubicBezTo>
                      <a:pt x="549" y="248"/>
                      <a:pt x="549" y="248"/>
                      <a:pt x="549" y="248"/>
                    </a:cubicBezTo>
                    <a:cubicBezTo>
                      <a:pt x="538" y="253"/>
                      <a:pt x="526" y="259"/>
                      <a:pt x="515" y="265"/>
                    </a:cubicBezTo>
                    <a:cubicBezTo>
                      <a:pt x="513" y="266"/>
                      <a:pt x="513" y="266"/>
                      <a:pt x="513" y="266"/>
                    </a:cubicBezTo>
                    <a:cubicBezTo>
                      <a:pt x="488" y="279"/>
                      <a:pt x="461" y="292"/>
                      <a:pt x="435" y="306"/>
                    </a:cubicBezTo>
                    <a:cubicBezTo>
                      <a:pt x="430" y="308"/>
                      <a:pt x="425" y="310"/>
                      <a:pt x="421" y="313"/>
                    </a:cubicBezTo>
                    <a:cubicBezTo>
                      <a:pt x="418" y="314"/>
                      <a:pt x="416" y="314"/>
                      <a:pt x="414" y="314"/>
                    </a:cubicBezTo>
                    <a:cubicBezTo>
                      <a:pt x="409" y="314"/>
                      <a:pt x="406" y="312"/>
                      <a:pt x="401" y="308"/>
                    </a:cubicBezTo>
                    <a:cubicBezTo>
                      <a:pt x="397" y="303"/>
                      <a:pt x="398" y="299"/>
                      <a:pt x="399" y="295"/>
                    </a:cubicBezTo>
                    <a:cubicBezTo>
                      <a:pt x="399" y="291"/>
                      <a:pt x="400" y="288"/>
                      <a:pt x="397" y="284"/>
                    </a:cubicBezTo>
                    <a:cubicBezTo>
                      <a:pt x="395" y="281"/>
                      <a:pt x="393" y="280"/>
                      <a:pt x="391" y="280"/>
                    </a:cubicBezTo>
                    <a:cubicBezTo>
                      <a:pt x="390" y="280"/>
                      <a:pt x="390" y="280"/>
                      <a:pt x="389" y="280"/>
                    </a:cubicBezTo>
                    <a:cubicBezTo>
                      <a:pt x="386" y="281"/>
                      <a:pt x="383" y="287"/>
                      <a:pt x="383" y="292"/>
                    </a:cubicBezTo>
                    <a:cubicBezTo>
                      <a:pt x="383" y="297"/>
                      <a:pt x="386" y="300"/>
                      <a:pt x="389" y="303"/>
                    </a:cubicBezTo>
                    <a:cubicBezTo>
                      <a:pt x="391" y="306"/>
                      <a:pt x="392" y="308"/>
                      <a:pt x="394" y="311"/>
                    </a:cubicBezTo>
                    <a:cubicBezTo>
                      <a:pt x="396" y="317"/>
                      <a:pt x="396" y="325"/>
                      <a:pt x="395" y="333"/>
                    </a:cubicBezTo>
                    <a:cubicBezTo>
                      <a:pt x="395" y="334"/>
                      <a:pt x="395" y="336"/>
                      <a:pt x="395" y="337"/>
                    </a:cubicBezTo>
                    <a:cubicBezTo>
                      <a:pt x="395" y="338"/>
                      <a:pt x="395" y="338"/>
                      <a:pt x="394" y="338"/>
                    </a:cubicBezTo>
                    <a:cubicBezTo>
                      <a:pt x="394" y="338"/>
                      <a:pt x="394" y="338"/>
                      <a:pt x="394" y="338"/>
                    </a:cubicBezTo>
                    <a:cubicBezTo>
                      <a:pt x="392" y="338"/>
                      <a:pt x="387" y="335"/>
                      <a:pt x="379" y="329"/>
                    </a:cubicBezTo>
                    <a:cubicBezTo>
                      <a:pt x="378" y="328"/>
                      <a:pt x="378" y="328"/>
                      <a:pt x="378" y="328"/>
                    </a:cubicBezTo>
                    <a:cubicBezTo>
                      <a:pt x="376" y="327"/>
                      <a:pt x="375" y="326"/>
                      <a:pt x="373" y="326"/>
                    </a:cubicBezTo>
                    <a:cubicBezTo>
                      <a:pt x="371" y="326"/>
                      <a:pt x="369" y="327"/>
                      <a:pt x="367" y="329"/>
                    </a:cubicBezTo>
                    <a:cubicBezTo>
                      <a:pt x="365" y="330"/>
                      <a:pt x="365" y="330"/>
                      <a:pt x="365" y="330"/>
                    </a:cubicBezTo>
                    <a:cubicBezTo>
                      <a:pt x="360" y="333"/>
                      <a:pt x="358" y="333"/>
                      <a:pt x="355" y="333"/>
                    </a:cubicBezTo>
                    <a:cubicBezTo>
                      <a:pt x="354" y="333"/>
                      <a:pt x="353" y="333"/>
                      <a:pt x="352" y="333"/>
                    </a:cubicBezTo>
                    <a:cubicBezTo>
                      <a:pt x="350" y="333"/>
                      <a:pt x="350" y="333"/>
                      <a:pt x="350" y="333"/>
                    </a:cubicBezTo>
                    <a:cubicBezTo>
                      <a:pt x="344" y="333"/>
                      <a:pt x="344" y="333"/>
                      <a:pt x="341" y="328"/>
                    </a:cubicBezTo>
                    <a:cubicBezTo>
                      <a:pt x="341" y="327"/>
                      <a:pt x="341" y="327"/>
                      <a:pt x="341" y="327"/>
                    </a:cubicBezTo>
                    <a:cubicBezTo>
                      <a:pt x="340" y="325"/>
                      <a:pt x="339" y="323"/>
                      <a:pt x="339" y="320"/>
                    </a:cubicBezTo>
                    <a:cubicBezTo>
                      <a:pt x="338" y="315"/>
                      <a:pt x="337" y="313"/>
                      <a:pt x="336" y="311"/>
                    </a:cubicBezTo>
                    <a:cubicBezTo>
                      <a:pt x="335" y="311"/>
                      <a:pt x="335" y="310"/>
                      <a:pt x="335" y="310"/>
                    </a:cubicBezTo>
                    <a:cubicBezTo>
                      <a:pt x="332" y="308"/>
                      <a:pt x="332" y="308"/>
                      <a:pt x="332" y="308"/>
                    </a:cubicBezTo>
                    <a:cubicBezTo>
                      <a:pt x="330" y="312"/>
                      <a:pt x="330" y="312"/>
                      <a:pt x="330" y="312"/>
                    </a:cubicBezTo>
                    <a:cubicBezTo>
                      <a:pt x="330" y="312"/>
                      <a:pt x="330" y="313"/>
                      <a:pt x="330" y="313"/>
                    </a:cubicBezTo>
                    <a:cubicBezTo>
                      <a:pt x="329" y="314"/>
                      <a:pt x="329" y="314"/>
                      <a:pt x="329" y="314"/>
                    </a:cubicBezTo>
                    <a:cubicBezTo>
                      <a:pt x="329" y="316"/>
                      <a:pt x="328" y="318"/>
                      <a:pt x="327" y="318"/>
                    </a:cubicBezTo>
                    <a:cubicBezTo>
                      <a:pt x="327" y="318"/>
                      <a:pt x="326" y="318"/>
                      <a:pt x="326" y="318"/>
                    </a:cubicBezTo>
                    <a:cubicBezTo>
                      <a:pt x="325" y="318"/>
                      <a:pt x="325" y="318"/>
                      <a:pt x="324" y="318"/>
                    </a:cubicBezTo>
                    <a:cubicBezTo>
                      <a:pt x="321" y="316"/>
                      <a:pt x="320" y="310"/>
                      <a:pt x="319" y="307"/>
                    </a:cubicBezTo>
                    <a:cubicBezTo>
                      <a:pt x="319" y="307"/>
                      <a:pt x="319" y="307"/>
                      <a:pt x="319" y="307"/>
                    </a:cubicBezTo>
                    <a:cubicBezTo>
                      <a:pt x="319" y="305"/>
                      <a:pt x="318" y="304"/>
                      <a:pt x="318" y="303"/>
                    </a:cubicBezTo>
                    <a:cubicBezTo>
                      <a:pt x="317" y="299"/>
                      <a:pt x="317" y="296"/>
                      <a:pt x="313" y="294"/>
                    </a:cubicBezTo>
                    <a:cubicBezTo>
                      <a:pt x="311" y="293"/>
                      <a:pt x="309" y="293"/>
                      <a:pt x="307" y="292"/>
                    </a:cubicBezTo>
                    <a:cubicBezTo>
                      <a:pt x="304" y="292"/>
                      <a:pt x="301" y="292"/>
                      <a:pt x="298" y="289"/>
                    </a:cubicBezTo>
                    <a:cubicBezTo>
                      <a:pt x="297" y="288"/>
                      <a:pt x="297" y="286"/>
                      <a:pt x="297" y="285"/>
                    </a:cubicBezTo>
                    <a:cubicBezTo>
                      <a:pt x="297" y="283"/>
                      <a:pt x="297" y="282"/>
                      <a:pt x="296" y="281"/>
                    </a:cubicBezTo>
                    <a:cubicBezTo>
                      <a:pt x="295" y="279"/>
                      <a:pt x="294" y="279"/>
                      <a:pt x="292" y="278"/>
                    </a:cubicBezTo>
                    <a:cubicBezTo>
                      <a:pt x="291" y="278"/>
                      <a:pt x="289" y="277"/>
                      <a:pt x="288" y="276"/>
                    </a:cubicBezTo>
                    <a:cubicBezTo>
                      <a:pt x="287" y="274"/>
                      <a:pt x="285" y="266"/>
                      <a:pt x="284" y="258"/>
                    </a:cubicBezTo>
                    <a:cubicBezTo>
                      <a:pt x="284" y="258"/>
                      <a:pt x="284" y="258"/>
                      <a:pt x="284" y="258"/>
                    </a:cubicBezTo>
                    <a:cubicBezTo>
                      <a:pt x="286" y="255"/>
                      <a:pt x="288" y="253"/>
                      <a:pt x="292" y="252"/>
                    </a:cubicBezTo>
                    <a:cubicBezTo>
                      <a:pt x="294" y="251"/>
                      <a:pt x="294" y="251"/>
                      <a:pt x="294" y="251"/>
                    </a:cubicBezTo>
                    <a:cubicBezTo>
                      <a:pt x="293" y="248"/>
                      <a:pt x="293" y="248"/>
                      <a:pt x="293" y="248"/>
                    </a:cubicBezTo>
                    <a:cubicBezTo>
                      <a:pt x="293" y="247"/>
                      <a:pt x="292" y="246"/>
                      <a:pt x="290" y="244"/>
                    </a:cubicBezTo>
                    <a:cubicBezTo>
                      <a:pt x="287" y="242"/>
                      <a:pt x="285" y="240"/>
                      <a:pt x="286" y="237"/>
                    </a:cubicBezTo>
                    <a:cubicBezTo>
                      <a:pt x="286" y="237"/>
                      <a:pt x="287" y="237"/>
                      <a:pt x="287" y="237"/>
                    </a:cubicBezTo>
                    <a:cubicBezTo>
                      <a:pt x="289" y="237"/>
                      <a:pt x="290" y="238"/>
                      <a:pt x="292" y="239"/>
                    </a:cubicBezTo>
                    <a:cubicBezTo>
                      <a:pt x="294" y="240"/>
                      <a:pt x="295" y="240"/>
                      <a:pt x="296" y="240"/>
                    </a:cubicBezTo>
                    <a:cubicBezTo>
                      <a:pt x="297" y="240"/>
                      <a:pt x="297" y="240"/>
                      <a:pt x="297" y="240"/>
                    </a:cubicBezTo>
                    <a:cubicBezTo>
                      <a:pt x="299" y="240"/>
                      <a:pt x="299" y="240"/>
                      <a:pt x="299" y="240"/>
                    </a:cubicBezTo>
                    <a:cubicBezTo>
                      <a:pt x="299" y="238"/>
                      <a:pt x="299" y="238"/>
                      <a:pt x="299" y="238"/>
                    </a:cubicBezTo>
                    <a:cubicBezTo>
                      <a:pt x="300" y="236"/>
                      <a:pt x="299" y="233"/>
                      <a:pt x="298" y="228"/>
                    </a:cubicBezTo>
                    <a:cubicBezTo>
                      <a:pt x="298" y="227"/>
                      <a:pt x="298" y="226"/>
                      <a:pt x="298" y="225"/>
                    </a:cubicBezTo>
                    <a:cubicBezTo>
                      <a:pt x="301" y="226"/>
                      <a:pt x="304" y="227"/>
                      <a:pt x="307" y="228"/>
                    </a:cubicBezTo>
                    <a:cubicBezTo>
                      <a:pt x="312" y="230"/>
                      <a:pt x="316" y="233"/>
                      <a:pt x="322" y="233"/>
                    </a:cubicBezTo>
                    <a:cubicBezTo>
                      <a:pt x="328" y="233"/>
                      <a:pt x="333" y="230"/>
                      <a:pt x="338" y="228"/>
                    </a:cubicBezTo>
                    <a:cubicBezTo>
                      <a:pt x="342" y="227"/>
                      <a:pt x="345" y="225"/>
                      <a:pt x="348" y="225"/>
                    </a:cubicBezTo>
                    <a:cubicBezTo>
                      <a:pt x="350" y="224"/>
                      <a:pt x="352" y="224"/>
                      <a:pt x="354" y="224"/>
                    </a:cubicBezTo>
                    <a:cubicBezTo>
                      <a:pt x="358" y="224"/>
                      <a:pt x="358" y="224"/>
                      <a:pt x="358" y="224"/>
                    </a:cubicBezTo>
                    <a:cubicBezTo>
                      <a:pt x="363" y="224"/>
                      <a:pt x="369" y="224"/>
                      <a:pt x="370" y="216"/>
                    </a:cubicBezTo>
                    <a:cubicBezTo>
                      <a:pt x="370" y="213"/>
                      <a:pt x="368" y="211"/>
                      <a:pt x="367" y="209"/>
                    </a:cubicBezTo>
                    <a:cubicBezTo>
                      <a:pt x="366" y="208"/>
                      <a:pt x="365" y="207"/>
                      <a:pt x="364" y="205"/>
                    </a:cubicBezTo>
                    <a:cubicBezTo>
                      <a:pt x="363" y="202"/>
                      <a:pt x="363" y="200"/>
                      <a:pt x="364" y="198"/>
                    </a:cubicBezTo>
                    <a:cubicBezTo>
                      <a:pt x="364" y="196"/>
                      <a:pt x="364" y="195"/>
                      <a:pt x="364" y="193"/>
                    </a:cubicBezTo>
                    <a:cubicBezTo>
                      <a:pt x="364" y="187"/>
                      <a:pt x="360" y="186"/>
                      <a:pt x="356" y="184"/>
                    </a:cubicBezTo>
                    <a:cubicBezTo>
                      <a:pt x="354" y="183"/>
                      <a:pt x="352" y="182"/>
                      <a:pt x="350" y="181"/>
                    </a:cubicBezTo>
                    <a:cubicBezTo>
                      <a:pt x="349" y="179"/>
                      <a:pt x="348" y="178"/>
                      <a:pt x="347" y="177"/>
                    </a:cubicBezTo>
                    <a:cubicBezTo>
                      <a:pt x="346" y="175"/>
                      <a:pt x="345" y="174"/>
                      <a:pt x="343" y="173"/>
                    </a:cubicBezTo>
                    <a:cubicBezTo>
                      <a:pt x="341" y="172"/>
                      <a:pt x="339" y="172"/>
                      <a:pt x="338" y="172"/>
                    </a:cubicBezTo>
                    <a:cubicBezTo>
                      <a:pt x="335" y="171"/>
                      <a:pt x="332" y="171"/>
                      <a:pt x="329" y="167"/>
                    </a:cubicBezTo>
                    <a:cubicBezTo>
                      <a:pt x="328" y="163"/>
                      <a:pt x="327" y="158"/>
                      <a:pt x="327" y="153"/>
                    </a:cubicBezTo>
                    <a:cubicBezTo>
                      <a:pt x="327" y="149"/>
                      <a:pt x="327" y="146"/>
                      <a:pt x="326" y="144"/>
                    </a:cubicBezTo>
                    <a:cubicBezTo>
                      <a:pt x="325" y="139"/>
                      <a:pt x="325" y="135"/>
                      <a:pt x="325" y="131"/>
                    </a:cubicBezTo>
                    <a:cubicBezTo>
                      <a:pt x="325" y="128"/>
                      <a:pt x="325" y="125"/>
                      <a:pt x="324" y="122"/>
                    </a:cubicBezTo>
                    <a:cubicBezTo>
                      <a:pt x="323" y="115"/>
                      <a:pt x="322" y="114"/>
                      <a:pt x="316" y="113"/>
                    </a:cubicBezTo>
                    <a:cubicBezTo>
                      <a:pt x="314" y="112"/>
                      <a:pt x="312" y="112"/>
                      <a:pt x="309" y="110"/>
                    </a:cubicBezTo>
                    <a:cubicBezTo>
                      <a:pt x="303" y="107"/>
                      <a:pt x="303" y="101"/>
                      <a:pt x="304" y="93"/>
                    </a:cubicBezTo>
                    <a:cubicBezTo>
                      <a:pt x="305" y="85"/>
                      <a:pt x="306" y="78"/>
                      <a:pt x="298" y="76"/>
                    </a:cubicBezTo>
                    <a:cubicBezTo>
                      <a:pt x="297" y="75"/>
                      <a:pt x="296" y="75"/>
                      <a:pt x="295" y="75"/>
                    </a:cubicBezTo>
                    <a:cubicBezTo>
                      <a:pt x="293" y="75"/>
                      <a:pt x="291" y="76"/>
                      <a:pt x="289" y="76"/>
                    </a:cubicBezTo>
                    <a:cubicBezTo>
                      <a:pt x="288" y="76"/>
                      <a:pt x="287" y="77"/>
                      <a:pt x="285" y="77"/>
                    </a:cubicBezTo>
                    <a:cubicBezTo>
                      <a:pt x="284" y="77"/>
                      <a:pt x="282" y="76"/>
                      <a:pt x="280" y="72"/>
                    </a:cubicBezTo>
                    <a:cubicBezTo>
                      <a:pt x="280" y="71"/>
                      <a:pt x="280" y="69"/>
                      <a:pt x="281" y="67"/>
                    </a:cubicBezTo>
                    <a:cubicBezTo>
                      <a:pt x="282" y="65"/>
                      <a:pt x="282" y="64"/>
                      <a:pt x="282" y="63"/>
                    </a:cubicBezTo>
                    <a:cubicBezTo>
                      <a:pt x="281" y="63"/>
                      <a:pt x="281" y="63"/>
                      <a:pt x="281" y="63"/>
                    </a:cubicBezTo>
                    <a:cubicBezTo>
                      <a:pt x="281" y="62"/>
                      <a:pt x="281" y="62"/>
                      <a:pt x="281" y="62"/>
                    </a:cubicBezTo>
                    <a:cubicBezTo>
                      <a:pt x="281" y="61"/>
                      <a:pt x="280" y="60"/>
                      <a:pt x="277" y="60"/>
                    </a:cubicBezTo>
                    <a:cubicBezTo>
                      <a:pt x="277" y="60"/>
                      <a:pt x="276" y="60"/>
                      <a:pt x="276" y="60"/>
                    </a:cubicBezTo>
                    <a:cubicBezTo>
                      <a:pt x="275" y="60"/>
                      <a:pt x="275" y="60"/>
                      <a:pt x="274" y="60"/>
                    </a:cubicBezTo>
                    <a:cubicBezTo>
                      <a:pt x="273" y="60"/>
                      <a:pt x="272" y="60"/>
                      <a:pt x="271" y="59"/>
                    </a:cubicBezTo>
                    <a:cubicBezTo>
                      <a:pt x="269" y="57"/>
                      <a:pt x="268" y="50"/>
                      <a:pt x="267" y="45"/>
                    </a:cubicBezTo>
                    <a:cubicBezTo>
                      <a:pt x="266" y="42"/>
                      <a:pt x="266" y="39"/>
                      <a:pt x="265" y="37"/>
                    </a:cubicBezTo>
                    <a:cubicBezTo>
                      <a:pt x="264" y="34"/>
                      <a:pt x="263" y="31"/>
                      <a:pt x="263" y="28"/>
                    </a:cubicBezTo>
                    <a:cubicBezTo>
                      <a:pt x="262" y="24"/>
                      <a:pt x="262" y="24"/>
                      <a:pt x="262" y="24"/>
                    </a:cubicBezTo>
                    <a:cubicBezTo>
                      <a:pt x="256" y="25"/>
                      <a:pt x="256" y="25"/>
                      <a:pt x="256" y="25"/>
                    </a:cubicBezTo>
                    <a:cubicBezTo>
                      <a:pt x="256" y="25"/>
                      <a:pt x="256" y="25"/>
                      <a:pt x="256" y="26"/>
                    </a:cubicBezTo>
                    <a:cubicBezTo>
                      <a:pt x="255" y="28"/>
                      <a:pt x="256" y="30"/>
                      <a:pt x="257" y="33"/>
                    </a:cubicBezTo>
                    <a:cubicBezTo>
                      <a:pt x="257" y="33"/>
                      <a:pt x="257" y="34"/>
                      <a:pt x="258" y="36"/>
                    </a:cubicBezTo>
                    <a:cubicBezTo>
                      <a:pt x="258" y="36"/>
                      <a:pt x="258" y="37"/>
                      <a:pt x="258" y="38"/>
                    </a:cubicBezTo>
                    <a:cubicBezTo>
                      <a:pt x="258" y="39"/>
                      <a:pt x="259" y="40"/>
                      <a:pt x="259" y="41"/>
                    </a:cubicBezTo>
                    <a:cubicBezTo>
                      <a:pt x="259" y="43"/>
                      <a:pt x="259" y="44"/>
                      <a:pt x="259" y="46"/>
                    </a:cubicBezTo>
                    <a:cubicBezTo>
                      <a:pt x="259" y="47"/>
                      <a:pt x="258" y="47"/>
                      <a:pt x="257" y="48"/>
                    </a:cubicBezTo>
                    <a:cubicBezTo>
                      <a:pt x="257" y="49"/>
                      <a:pt x="256" y="49"/>
                      <a:pt x="256" y="50"/>
                    </a:cubicBezTo>
                    <a:cubicBezTo>
                      <a:pt x="254" y="52"/>
                      <a:pt x="253" y="55"/>
                      <a:pt x="254" y="59"/>
                    </a:cubicBezTo>
                    <a:cubicBezTo>
                      <a:pt x="254" y="62"/>
                      <a:pt x="257" y="63"/>
                      <a:pt x="258" y="65"/>
                    </a:cubicBezTo>
                    <a:cubicBezTo>
                      <a:pt x="259" y="65"/>
                      <a:pt x="259" y="65"/>
                      <a:pt x="259" y="65"/>
                    </a:cubicBezTo>
                    <a:cubicBezTo>
                      <a:pt x="260" y="66"/>
                      <a:pt x="260" y="67"/>
                      <a:pt x="260" y="70"/>
                    </a:cubicBezTo>
                    <a:cubicBezTo>
                      <a:pt x="260" y="71"/>
                      <a:pt x="260" y="72"/>
                      <a:pt x="260" y="73"/>
                    </a:cubicBezTo>
                    <a:cubicBezTo>
                      <a:pt x="260" y="74"/>
                      <a:pt x="260" y="74"/>
                      <a:pt x="260" y="74"/>
                    </a:cubicBezTo>
                    <a:cubicBezTo>
                      <a:pt x="260" y="76"/>
                      <a:pt x="260" y="78"/>
                      <a:pt x="262" y="80"/>
                    </a:cubicBezTo>
                    <a:cubicBezTo>
                      <a:pt x="262" y="80"/>
                      <a:pt x="262" y="80"/>
                      <a:pt x="262" y="80"/>
                    </a:cubicBezTo>
                    <a:cubicBezTo>
                      <a:pt x="262" y="81"/>
                      <a:pt x="262" y="82"/>
                      <a:pt x="261" y="83"/>
                    </a:cubicBezTo>
                    <a:cubicBezTo>
                      <a:pt x="260" y="84"/>
                      <a:pt x="259" y="85"/>
                      <a:pt x="259" y="86"/>
                    </a:cubicBezTo>
                    <a:cubicBezTo>
                      <a:pt x="259" y="86"/>
                      <a:pt x="259" y="87"/>
                      <a:pt x="258" y="87"/>
                    </a:cubicBezTo>
                    <a:cubicBezTo>
                      <a:pt x="258" y="88"/>
                      <a:pt x="257" y="89"/>
                      <a:pt x="257" y="90"/>
                    </a:cubicBezTo>
                    <a:cubicBezTo>
                      <a:pt x="257" y="90"/>
                      <a:pt x="257" y="91"/>
                      <a:pt x="257" y="91"/>
                    </a:cubicBezTo>
                    <a:cubicBezTo>
                      <a:pt x="257" y="91"/>
                      <a:pt x="256" y="91"/>
                      <a:pt x="256" y="91"/>
                    </a:cubicBezTo>
                    <a:cubicBezTo>
                      <a:pt x="256" y="91"/>
                      <a:pt x="255" y="91"/>
                      <a:pt x="255" y="91"/>
                    </a:cubicBezTo>
                    <a:cubicBezTo>
                      <a:pt x="253" y="91"/>
                      <a:pt x="251" y="91"/>
                      <a:pt x="250" y="92"/>
                    </a:cubicBezTo>
                    <a:cubicBezTo>
                      <a:pt x="248" y="95"/>
                      <a:pt x="248" y="100"/>
                      <a:pt x="248" y="103"/>
                    </a:cubicBezTo>
                    <a:cubicBezTo>
                      <a:pt x="248" y="104"/>
                      <a:pt x="248" y="104"/>
                      <a:pt x="248" y="104"/>
                    </a:cubicBezTo>
                    <a:cubicBezTo>
                      <a:pt x="249" y="105"/>
                      <a:pt x="249" y="106"/>
                      <a:pt x="249" y="108"/>
                    </a:cubicBezTo>
                    <a:cubicBezTo>
                      <a:pt x="248" y="108"/>
                      <a:pt x="248" y="108"/>
                      <a:pt x="248" y="108"/>
                    </a:cubicBezTo>
                    <a:cubicBezTo>
                      <a:pt x="248" y="108"/>
                      <a:pt x="248" y="109"/>
                      <a:pt x="247" y="109"/>
                    </a:cubicBezTo>
                    <a:cubicBezTo>
                      <a:pt x="245" y="109"/>
                      <a:pt x="244" y="110"/>
                      <a:pt x="243" y="111"/>
                    </a:cubicBezTo>
                    <a:cubicBezTo>
                      <a:pt x="241" y="113"/>
                      <a:pt x="240" y="115"/>
                      <a:pt x="239" y="117"/>
                    </a:cubicBezTo>
                    <a:cubicBezTo>
                      <a:pt x="239" y="118"/>
                      <a:pt x="239" y="118"/>
                      <a:pt x="239" y="119"/>
                    </a:cubicBezTo>
                    <a:cubicBezTo>
                      <a:pt x="239" y="119"/>
                      <a:pt x="239" y="120"/>
                      <a:pt x="239" y="120"/>
                    </a:cubicBezTo>
                    <a:cubicBezTo>
                      <a:pt x="238" y="120"/>
                      <a:pt x="238" y="120"/>
                      <a:pt x="237" y="120"/>
                    </a:cubicBezTo>
                    <a:cubicBezTo>
                      <a:pt x="237" y="120"/>
                      <a:pt x="237" y="120"/>
                      <a:pt x="236" y="120"/>
                    </a:cubicBezTo>
                    <a:cubicBezTo>
                      <a:pt x="236" y="120"/>
                      <a:pt x="235" y="119"/>
                      <a:pt x="234" y="118"/>
                    </a:cubicBezTo>
                    <a:cubicBezTo>
                      <a:pt x="234" y="117"/>
                      <a:pt x="234" y="117"/>
                      <a:pt x="234" y="117"/>
                    </a:cubicBezTo>
                    <a:cubicBezTo>
                      <a:pt x="232" y="115"/>
                      <a:pt x="230" y="113"/>
                      <a:pt x="227" y="113"/>
                    </a:cubicBezTo>
                    <a:cubicBezTo>
                      <a:pt x="226" y="112"/>
                      <a:pt x="225" y="112"/>
                      <a:pt x="224" y="112"/>
                    </a:cubicBezTo>
                    <a:cubicBezTo>
                      <a:pt x="223" y="112"/>
                      <a:pt x="223" y="112"/>
                      <a:pt x="223" y="112"/>
                    </a:cubicBezTo>
                    <a:cubicBezTo>
                      <a:pt x="222" y="112"/>
                      <a:pt x="221" y="112"/>
                      <a:pt x="220" y="111"/>
                    </a:cubicBezTo>
                    <a:cubicBezTo>
                      <a:pt x="220" y="111"/>
                      <a:pt x="220" y="110"/>
                      <a:pt x="219" y="110"/>
                    </a:cubicBezTo>
                    <a:cubicBezTo>
                      <a:pt x="219" y="108"/>
                      <a:pt x="218" y="107"/>
                      <a:pt x="216" y="106"/>
                    </a:cubicBezTo>
                    <a:cubicBezTo>
                      <a:pt x="214" y="104"/>
                      <a:pt x="212" y="104"/>
                      <a:pt x="210" y="104"/>
                    </a:cubicBezTo>
                    <a:cubicBezTo>
                      <a:pt x="210" y="104"/>
                      <a:pt x="209" y="104"/>
                      <a:pt x="208" y="104"/>
                    </a:cubicBezTo>
                    <a:cubicBezTo>
                      <a:pt x="208" y="104"/>
                      <a:pt x="207" y="104"/>
                      <a:pt x="206" y="104"/>
                    </a:cubicBezTo>
                    <a:cubicBezTo>
                      <a:pt x="204" y="104"/>
                      <a:pt x="202" y="104"/>
                      <a:pt x="200" y="106"/>
                    </a:cubicBezTo>
                    <a:cubicBezTo>
                      <a:pt x="199" y="106"/>
                      <a:pt x="197" y="107"/>
                      <a:pt x="196" y="108"/>
                    </a:cubicBezTo>
                    <a:cubicBezTo>
                      <a:pt x="197" y="106"/>
                      <a:pt x="197" y="105"/>
                      <a:pt x="197" y="103"/>
                    </a:cubicBezTo>
                    <a:cubicBezTo>
                      <a:pt x="197" y="103"/>
                      <a:pt x="197" y="102"/>
                      <a:pt x="198" y="101"/>
                    </a:cubicBezTo>
                    <a:cubicBezTo>
                      <a:pt x="198" y="101"/>
                      <a:pt x="198" y="101"/>
                      <a:pt x="198" y="101"/>
                    </a:cubicBezTo>
                    <a:cubicBezTo>
                      <a:pt x="198" y="99"/>
                      <a:pt x="199" y="95"/>
                      <a:pt x="196" y="93"/>
                    </a:cubicBezTo>
                    <a:cubicBezTo>
                      <a:pt x="195" y="92"/>
                      <a:pt x="194" y="91"/>
                      <a:pt x="192" y="91"/>
                    </a:cubicBezTo>
                    <a:cubicBezTo>
                      <a:pt x="191" y="91"/>
                      <a:pt x="190" y="92"/>
                      <a:pt x="189" y="92"/>
                    </a:cubicBezTo>
                    <a:cubicBezTo>
                      <a:pt x="188" y="92"/>
                      <a:pt x="187" y="93"/>
                      <a:pt x="187" y="93"/>
                    </a:cubicBezTo>
                    <a:cubicBezTo>
                      <a:pt x="187" y="92"/>
                      <a:pt x="186" y="91"/>
                      <a:pt x="186" y="87"/>
                    </a:cubicBezTo>
                    <a:cubicBezTo>
                      <a:pt x="186" y="81"/>
                      <a:pt x="184" y="79"/>
                      <a:pt x="182" y="75"/>
                    </a:cubicBezTo>
                    <a:cubicBezTo>
                      <a:pt x="181" y="73"/>
                      <a:pt x="181" y="72"/>
                      <a:pt x="181" y="70"/>
                    </a:cubicBezTo>
                    <a:cubicBezTo>
                      <a:pt x="181" y="66"/>
                      <a:pt x="180" y="63"/>
                      <a:pt x="177" y="61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5" y="59"/>
                      <a:pt x="175" y="58"/>
                      <a:pt x="174" y="57"/>
                    </a:cubicBezTo>
                    <a:cubicBezTo>
                      <a:pt x="173" y="57"/>
                      <a:pt x="173" y="57"/>
                      <a:pt x="173" y="57"/>
                    </a:cubicBezTo>
                    <a:cubicBezTo>
                      <a:pt x="173" y="56"/>
                      <a:pt x="172" y="56"/>
                      <a:pt x="172" y="56"/>
                    </a:cubicBezTo>
                    <a:cubicBezTo>
                      <a:pt x="172" y="55"/>
                      <a:pt x="172" y="55"/>
                      <a:pt x="172" y="55"/>
                    </a:cubicBezTo>
                    <a:cubicBezTo>
                      <a:pt x="172" y="54"/>
                      <a:pt x="173" y="54"/>
                      <a:pt x="173" y="53"/>
                    </a:cubicBezTo>
                    <a:cubicBezTo>
                      <a:pt x="173" y="53"/>
                      <a:pt x="172" y="52"/>
                      <a:pt x="172" y="51"/>
                    </a:cubicBezTo>
                    <a:cubicBezTo>
                      <a:pt x="172" y="49"/>
                      <a:pt x="172" y="48"/>
                      <a:pt x="173" y="46"/>
                    </a:cubicBezTo>
                    <a:cubicBezTo>
                      <a:pt x="173" y="45"/>
                      <a:pt x="173" y="45"/>
                      <a:pt x="174" y="44"/>
                    </a:cubicBezTo>
                    <a:cubicBezTo>
                      <a:pt x="175" y="41"/>
                      <a:pt x="177" y="35"/>
                      <a:pt x="172" y="33"/>
                    </a:cubicBezTo>
                    <a:cubicBezTo>
                      <a:pt x="170" y="32"/>
                      <a:pt x="169" y="32"/>
                      <a:pt x="168" y="32"/>
                    </a:cubicBezTo>
                    <a:cubicBezTo>
                      <a:pt x="165" y="32"/>
                      <a:pt x="164" y="35"/>
                      <a:pt x="163" y="36"/>
                    </a:cubicBezTo>
                    <a:cubicBezTo>
                      <a:pt x="163" y="37"/>
                      <a:pt x="162" y="38"/>
                      <a:pt x="162" y="38"/>
                    </a:cubicBezTo>
                    <a:cubicBezTo>
                      <a:pt x="162" y="38"/>
                      <a:pt x="161" y="37"/>
                      <a:pt x="160" y="36"/>
                    </a:cubicBezTo>
                    <a:cubicBezTo>
                      <a:pt x="159" y="34"/>
                      <a:pt x="157" y="32"/>
                      <a:pt x="154" y="32"/>
                    </a:cubicBezTo>
                    <a:cubicBezTo>
                      <a:pt x="153" y="32"/>
                      <a:pt x="153" y="32"/>
                      <a:pt x="152" y="32"/>
                    </a:cubicBezTo>
                    <a:cubicBezTo>
                      <a:pt x="150" y="32"/>
                      <a:pt x="149" y="34"/>
                      <a:pt x="148" y="34"/>
                    </a:cubicBezTo>
                    <a:cubicBezTo>
                      <a:pt x="148" y="35"/>
                      <a:pt x="148" y="35"/>
                      <a:pt x="148" y="35"/>
                    </a:cubicBezTo>
                    <a:cubicBezTo>
                      <a:pt x="147" y="35"/>
                      <a:pt x="147" y="35"/>
                      <a:pt x="145" y="35"/>
                    </a:cubicBezTo>
                    <a:cubicBezTo>
                      <a:pt x="145" y="35"/>
                      <a:pt x="144" y="35"/>
                      <a:pt x="144" y="35"/>
                    </a:cubicBezTo>
                    <a:cubicBezTo>
                      <a:pt x="143" y="35"/>
                      <a:pt x="142" y="35"/>
                      <a:pt x="142" y="35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37" y="35"/>
                      <a:pt x="137" y="35"/>
                      <a:pt x="136" y="35"/>
                    </a:cubicBezTo>
                    <a:cubicBezTo>
                      <a:pt x="135" y="35"/>
                      <a:pt x="135" y="35"/>
                      <a:pt x="135" y="35"/>
                    </a:cubicBezTo>
                    <a:cubicBezTo>
                      <a:pt x="133" y="35"/>
                      <a:pt x="132" y="35"/>
                      <a:pt x="131" y="34"/>
                    </a:cubicBezTo>
                    <a:cubicBezTo>
                      <a:pt x="129" y="34"/>
                      <a:pt x="126" y="31"/>
                      <a:pt x="126" y="28"/>
                    </a:cubicBezTo>
                    <a:cubicBezTo>
                      <a:pt x="126" y="27"/>
                      <a:pt x="126" y="27"/>
                      <a:pt x="126" y="27"/>
                    </a:cubicBezTo>
                    <a:cubicBezTo>
                      <a:pt x="126" y="25"/>
                      <a:pt x="126" y="23"/>
                      <a:pt x="124" y="21"/>
                    </a:cubicBezTo>
                    <a:cubicBezTo>
                      <a:pt x="122" y="19"/>
                      <a:pt x="119" y="18"/>
                      <a:pt x="116" y="18"/>
                    </a:cubicBezTo>
                    <a:cubicBezTo>
                      <a:pt x="116" y="17"/>
                      <a:pt x="116" y="17"/>
                      <a:pt x="116" y="17"/>
                    </a:cubicBezTo>
                    <a:cubicBezTo>
                      <a:pt x="115" y="17"/>
                      <a:pt x="115" y="17"/>
                      <a:pt x="114" y="17"/>
                    </a:cubicBezTo>
                    <a:cubicBezTo>
                      <a:pt x="114" y="16"/>
                      <a:pt x="114" y="16"/>
                      <a:pt x="114" y="16"/>
                    </a:cubicBezTo>
                    <a:cubicBezTo>
                      <a:pt x="112" y="14"/>
                      <a:pt x="110" y="14"/>
                      <a:pt x="108" y="14"/>
                    </a:cubicBezTo>
                    <a:cubicBezTo>
                      <a:pt x="108" y="14"/>
                      <a:pt x="107" y="14"/>
                      <a:pt x="107" y="14"/>
                    </a:cubicBezTo>
                    <a:cubicBezTo>
                      <a:pt x="107" y="14"/>
                      <a:pt x="106" y="14"/>
                      <a:pt x="106" y="13"/>
                    </a:cubicBezTo>
                    <a:cubicBezTo>
                      <a:pt x="105" y="12"/>
                      <a:pt x="104" y="11"/>
                      <a:pt x="103" y="10"/>
                    </a:cubicBezTo>
                    <a:cubicBezTo>
                      <a:pt x="101" y="9"/>
                      <a:pt x="100" y="9"/>
                      <a:pt x="98" y="8"/>
                    </a:cubicBezTo>
                    <a:cubicBezTo>
                      <a:pt x="98" y="8"/>
                      <a:pt x="97" y="8"/>
                      <a:pt x="96" y="7"/>
                    </a:cubicBezTo>
                    <a:cubicBezTo>
                      <a:pt x="96" y="7"/>
                      <a:pt x="95" y="6"/>
                      <a:pt x="94" y="6"/>
                    </a:cubicBezTo>
                    <a:cubicBezTo>
                      <a:pt x="94" y="5"/>
                      <a:pt x="93" y="5"/>
                      <a:pt x="93" y="5"/>
                    </a:cubicBezTo>
                    <a:cubicBezTo>
                      <a:pt x="88" y="2"/>
                      <a:pt x="85" y="0"/>
                      <a:pt x="81" y="0"/>
                    </a:cubicBezTo>
                    <a:cubicBezTo>
                      <a:pt x="80" y="0"/>
                      <a:pt x="78" y="1"/>
                      <a:pt x="76" y="1"/>
                    </a:cubicBezTo>
                    <a:cubicBezTo>
                      <a:pt x="74" y="3"/>
                      <a:pt x="72" y="4"/>
                      <a:pt x="70" y="6"/>
                    </a:cubicBezTo>
                    <a:cubicBezTo>
                      <a:pt x="69" y="7"/>
                      <a:pt x="68" y="8"/>
                      <a:pt x="67" y="9"/>
                    </a:cubicBezTo>
                    <a:cubicBezTo>
                      <a:pt x="66" y="9"/>
                      <a:pt x="66" y="9"/>
                      <a:pt x="66" y="9"/>
                    </a:cubicBezTo>
                    <a:cubicBezTo>
                      <a:pt x="65" y="10"/>
                      <a:pt x="64" y="10"/>
                      <a:pt x="63" y="12"/>
                    </a:cubicBezTo>
                    <a:cubicBezTo>
                      <a:pt x="63" y="12"/>
                      <a:pt x="62" y="13"/>
                      <a:pt x="62" y="13"/>
                    </a:cubicBezTo>
                    <a:cubicBezTo>
                      <a:pt x="62" y="14"/>
                      <a:pt x="61" y="15"/>
                      <a:pt x="61" y="15"/>
                    </a:cubicBezTo>
                    <a:cubicBezTo>
                      <a:pt x="61" y="15"/>
                      <a:pt x="60" y="15"/>
                      <a:pt x="60" y="15"/>
                    </a:cubicBezTo>
                    <a:cubicBezTo>
                      <a:pt x="59" y="15"/>
                      <a:pt x="59" y="15"/>
                      <a:pt x="58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7" y="15"/>
                      <a:pt x="57" y="15"/>
                      <a:pt x="56" y="16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5" y="15"/>
                      <a:pt x="55" y="15"/>
                      <a:pt x="54" y="15"/>
                    </a:cubicBezTo>
                    <a:cubicBezTo>
                      <a:pt x="53" y="14"/>
                      <a:pt x="51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6" y="14"/>
                      <a:pt x="45" y="14"/>
                      <a:pt x="45" y="14"/>
                    </a:cubicBezTo>
                    <a:cubicBezTo>
                      <a:pt x="44" y="14"/>
                      <a:pt x="43" y="14"/>
                      <a:pt x="42" y="14"/>
                    </a:cubicBezTo>
                    <a:cubicBezTo>
                      <a:pt x="41" y="14"/>
                      <a:pt x="40" y="13"/>
                      <a:pt x="39" y="13"/>
                    </a:cubicBezTo>
                    <a:cubicBezTo>
                      <a:pt x="38" y="12"/>
                      <a:pt x="36" y="12"/>
                      <a:pt x="35" y="11"/>
                    </a:cubicBezTo>
                    <a:cubicBezTo>
                      <a:pt x="31" y="10"/>
                      <a:pt x="27" y="9"/>
                      <a:pt x="22" y="9"/>
                    </a:cubicBezTo>
                    <a:cubicBezTo>
                      <a:pt x="20" y="9"/>
                      <a:pt x="19" y="9"/>
                      <a:pt x="17" y="9"/>
                    </a:cubicBezTo>
                    <a:cubicBezTo>
                      <a:pt x="12" y="10"/>
                      <a:pt x="8" y="12"/>
                      <a:pt x="5" y="16"/>
                    </a:cubicBezTo>
                    <a:cubicBezTo>
                      <a:pt x="3" y="18"/>
                      <a:pt x="2" y="20"/>
                      <a:pt x="2" y="23"/>
                    </a:cubicBezTo>
                    <a:cubicBezTo>
                      <a:pt x="2" y="23"/>
                      <a:pt x="1" y="24"/>
                      <a:pt x="1" y="24"/>
                    </a:cubicBezTo>
                    <a:cubicBezTo>
                      <a:pt x="1" y="26"/>
                      <a:pt x="0" y="28"/>
                      <a:pt x="0" y="30"/>
                    </a:cubicBezTo>
                    <a:cubicBezTo>
                      <a:pt x="1" y="34"/>
                      <a:pt x="3" y="39"/>
                      <a:pt x="4" y="42"/>
                    </a:cubicBezTo>
                    <a:cubicBezTo>
                      <a:pt x="6" y="45"/>
                      <a:pt x="9" y="48"/>
                      <a:pt x="11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4" y="51"/>
                      <a:pt x="15" y="52"/>
                      <a:pt x="15" y="53"/>
                    </a:cubicBezTo>
                    <a:cubicBezTo>
                      <a:pt x="15" y="54"/>
                      <a:pt x="14" y="54"/>
                      <a:pt x="14" y="55"/>
                    </a:cubicBezTo>
                    <a:cubicBezTo>
                      <a:pt x="14" y="56"/>
                      <a:pt x="13" y="57"/>
                      <a:pt x="13" y="58"/>
                    </a:cubicBezTo>
                    <a:cubicBezTo>
                      <a:pt x="13" y="60"/>
                      <a:pt x="14" y="63"/>
                      <a:pt x="15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6"/>
                      <a:pt x="15" y="66"/>
                      <a:pt x="15" y="67"/>
                    </a:cubicBezTo>
                    <a:cubicBezTo>
                      <a:pt x="15" y="67"/>
                      <a:pt x="14" y="68"/>
                      <a:pt x="14" y="69"/>
                    </a:cubicBezTo>
                    <a:cubicBezTo>
                      <a:pt x="12" y="71"/>
                      <a:pt x="9" y="75"/>
                      <a:pt x="12" y="79"/>
                    </a:cubicBezTo>
                    <a:cubicBezTo>
                      <a:pt x="13" y="81"/>
                      <a:pt x="14" y="83"/>
                      <a:pt x="17" y="84"/>
                    </a:cubicBezTo>
                    <a:cubicBezTo>
                      <a:pt x="18" y="84"/>
                      <a:pt x="18" y="84"/>
                      <a:pt x="19" y="84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19" y="86"/>
                      <a:pt x="19" y="87"/>
                      <a:pt x="20" y="88"/>
                    </a:cubicBezTo>
                    <a:cubicBezTo>
                      <a:pt x="20" y="89"/>
                      <a:pt x="20" y="90"/>
                      <a:pt x="20" y="92"/>
                    </a:cubicBezTo>
                    <a:cubicBezTo>
                      <a:pt x="20" y="93"/>
                      <a:pt x="20" y="95"/>
                      <a:pt x="21" y="97"/>
                    </a:cubicBezTo>
                    <a:cubicBezTo>
                      <a:pt x="22" y="99"/>
                      <a:pt x="23" y="100"/>
                      <a:pt x="25" y="101"/>
                    </a:cubicBezTo>
                    <a:cubicBezTo>
                      <a:pt x="25" y="101"/>
                      <a:pt x="26" y="102"/>
                      <a:pt x="26" y="102"/>
                    </a:cubicBezTo>
                    <a:cubicBezTo>
                      <a:pt x="26" y="102"/>
                      <a:pt x="26" y="103"/>
                      <a:pt x="26" y="104"/>
                    </a:cubicBezTo>
                    <a:cubicBezTo>
                      <a:pt x="26" y="105"/>
                      <a:pt x="26" y="105"/>
                      <a:pt x="26" y="105"/>
                    </a:cubicBezTo>
                    <a:cubicBezTo>
                      <a:pt x="26" y="106"/>
                      <a:pt x="27" y="109"/>
                      <a:pt x="29" y="110"/>
                    </a:cubicBezTo>
                    <a:cubicBezTo>
                      <a:pt x="29" y="110"/>
                      <a:pt x="30" y="111"/>
                      <a:pt x="30" y="111"/>
                    </a:cubicBezTo>
                    <a:cubicBezTo>
                      <a:pt x="30" y="111"/>
                      <a:pt x="31" y="111"/>
                      <a:pt x="31" y="111"/>
                    </a:cubicBezTo>
                    <a:cubicBezTo>
                      <a:pt x="31" y="111"/>
                      <a:pt x="31" y="111"/>
                      <a:pt x="31" y="111"/>
                    </a:cubicBezTo>
                    <a:cubicBezTo>
                      <a:pt x="31" y="112"/>
                      <a:pt x="31" y="113"/>
                      <a:pt x="31" y="114"/>
                    </a:cubicBezTo>
                    <a:cubicBezTo>
                      <a:pt x="31" y="115"/>
                      <a:pt x="31" y="115"/>
                      <a:pt x="31" y="115"/>
                    </a:cubicBezTo>
                    <a:cubicBezTo>
                      <a:pt x="32" y="116"/>
                      <a:pt x="31" y="117"/>
                      <a:pt x="30" y="119"/>
                    </a:cubicBezTo>
                    <a:cubicBezTo>
                      <a:pt x="28" y="122"/>
                      <a:pt x="27" y="125"/>
                      <a:pt x="27" y="128"/>
                    </a:cubicBezTo>
                    <a:cubicBezTo>
                      <a:pt x="27" y="130"/>
                      <a:pt x="27" y="131"/>
                      <a:pt x="26" y="132"/>
                    </a:cubicBezTo>
                    <a:cubicBezTo>
                      <a:pt x="26" y="135"/>
                      <a:pt x="26" y="135"/>
                      <a:pt x="26" y="135"/>
                    </a:cubicBezTo>
                    <a:cubicBezTo>
                      <a:pt x="26" y="136"/>
                      <a:pt x="25" y="138"/>
                      <a:pt x="24" y="139"/>
                    </a:cubicBezTo>
                    <a:cubicBezTo>
                      <a:pt x="24" y="140"/>
                      <a:pt x="24" y="140"/>
                      <a:pt x="24" y="140"/>
                    </a:cubicBezTo>
                    <a:cubicBezTo>
                      <a:pt x="21" y="146"/>
                      <a:pt x="12" y="160"/>
                      <a:pt x="23" y="168"/>
                    </a:cubicBezTo>
                    <a:cubicBezTo>
                      <a:pt x="27" y="171"/>
                      <a:pt x="31" y="173"/>
                      <a:pt x="35" y="176"/>
                    </a:cubicBezTo>
                    <a:cubicBezTo>
                      <a:pt x="38" y="178"/>
                      <a:pt x="42" y="180"/>
                      <a:pt x="45" y="182"/>
                    </a:cubicBezTo>
                    <a:cubicBezTo>
                      <a:pt x="46" y="183"/>
                      <a:pt x="47" y="184"/>
                      <a:pt x="48" y="184"/>
                    </a:cubicBezTo>
                    <a:cubicBezTo>
                      <a:pt x="49" y="185"/>
                      <a:pt x="50" y="185"/>
                      <a:pt x="51" y="186"/>
                    </a:cubicBezTo>
                    <a:cubicBezTo>
                      <a:pt x="53" y="187"/>
                      <a:pt x="54" y="189"/>
                      <a:pt x="55" y="190"/>
                    </a:cubicBezTo>
                    <a:cubicBezTo>
                      <a:pt x="56" y="191"/>
                      <a:pt x="57" y="192"/>
                      <a:pt x="58" y="194"/>
                    </a:cubicBezTo>
                    <a:cubicBezTo>
                      <a:pt x="59" y="195"/>
                      <a:pt x="59" y="195"/>
                      <a:pt x="59" y="195"/>
                    </a:cubicBezTo>
                    <a:cubicBezTo>
                      <a:pt x="62" y="199"/>
                      <a:pt x="64" y="202"/>
                      <a:pt x="65" y="206"/>
                    </a:cubicBezTo>
                    <a:cubicBezTo>
                      <a:pt x="66" y="211"/>
                      <a:pt x="68" y="214"/>
                      <a:pt x="70" y="217"/>
                    </a:cubicBezTo>
                    <a:cubicBezTo>
                      <a:pt x="71" y="219"/>
                      <a:pt x="71" y="219"/>
                      <a:pt x="71" y="219"/>
                    </a:cubicBezTo>
                    <a:cubicBezTo>
                      <a:pt x="72" y="221"/>
                      <a:pt x="72" y="224"/>
                      <a:pt x="73" y="227"/>
                    </a:cubicBezTo>
                    <a:cubicBezTo>
                      <a:pt x="73" y="229"/>
                      <a:pt x="73" y="230"/>
                      <a:pt x="73" y="231"/>
                    </a:cubicBezTo>
                    <a:cubicBezTo>
                      <a:pt x="74" y="233"/>
                      <a:pt x="74" y="235"/>
                      <a:pt x="75" y="237"/>
                    </a:cubicBezTo>
                    <a:cubicBezTo>
                      <a:pt x="75" y="238"/>
                      <a:pt x="76" y="239"/>
                      <a:pt x="76" y="240"/>
                    </a:cubicBezTo>
                    <a:cubicBezTo>
                      <a:pt x="76" y="241"/>
                      <a:pt x="76" y="241"/>
                      <a:pt x="76" y="242"/>
                    </a:cubicBezTo>
                    <a:cubicBezTo>
                      <a:pt x="77" y="243"/>
                      <a:pt x="77" y="248"/>
                      <a:pt x="82" y="248"/>
                    </a:cubicBezTo>
                    <a:cubicBezTo>
                      <a:pt x="82" y="248"/>
                      <a:pt x="83" y="247"/>
                      <a:pt x="84" y="247"/>
                    </a:cubicBezTo>
                    <a:cubicBezTo>
                      <a:pt x="85" y="247"/>
                      <a:pt x="86" y="246"/>
                      <a:pt x="87" y="246"/>
                    </a:cubicBezTo>
                    <a:cubicBezTo>
                      <a:pt x="89" y="246"/>
                      <a:pt x="90" y="248"/>
                      <a:pt x="90" y="248"/>
                    </a:cubicBezTo>
                    <a:cubicBezTo>
                      <a:pt x="90" y="249"/>
                      <a:pt x="90" y="249"/>
                      <a:pt x="90" y="249"/>
                    </a:cubicBezTo>
                    <a:cubicBezTo>
                      <a:pt x="89" y="250"/>
                      <a:pt x="87" y="250"/>
                      <a:pt x="86" y="250"/>
                    </a:cubicBezTo>
                    <a:cubicBezTo>
                      <a:pt x="84" y="250"/>
                      <a:pt x="83" y="250"/>
                      <a:pt x="82" y="250"/>
                    </a:cubicBezTo>
                    <a:cubicBezTo>
                      <a:pt x="76" y="251"/>
                      <a:pt x="74" y="256"/>
                      <a:pt x="73" y="260"/>
                    </a:cubicBezTo>
                    <a:cubicBezTo>
                      <a:pt x="72" y="261"/>
                      <a:pt x="72" y="261"/>
                      <a:pt x="72" y="261"/>
                    </a:cubicBezTo>
                    <a:cubicBezTo>
                      <a:pt x="72" y="262"/>
                      <a:pt x="72" y="262"/>
                      <a:pt x="71" y="263"/>
                    </a:cubicBezTo>
                    <a:cubicBezTo>
                      <a:pt x="71" y="264"/>
                      <a:pt x="70" y="265"/>
                      <a:pt x="70" y="266"/>
                    </a:cubicBezTo>
                    <a:cubicBezTo>
                      <a:pt x="69" y="269"/>
                      <a:pt x="68" y="271"/>
                      <a:pt x="67" y="273"/>
                    </a:cubicBezTo>
                    <a:cubicBezTo>
                      <a:pt x="66" y="274"/>
                      <a:pt x="66" y="274"/>
                      <a:pt x="66" y="274"/>
                    </a:cubicBezTo>
                    <a:cubicBezTo>
                      <a:pt x="66" y="276"/>
                      <a:pt x="65" y="278"/>
                      <a:pt x="63" y="280"/>
                    </a:cubicBezTo>
                    <a:cubicBezTo>
                      <a:pt x="63" y="282"/>
                      <a:pt x="62" y="282"/>
                      <a:pt x="61" y="283"/>
                    </a:cubicBezTo>
                    <a:cubicBezTo>
                      <a:pt x="61" y="284"/>
                      <a:pt x="60" y="284"/>
                      <a:pt x="60" y="285"/>
                    </a:cubicBezTo>
                    <a:cubicBezTo>
                      <a:pt x="59" y="286"/>
                      <a:pt x="58" y="287"/>
                      <a:pt x="57" y="288"/>
                    </a:cubicBezTo>
                    <a:cubicBezTo>
                      <a:pt x="57" y="289"/>
                      <a:pt x="56" y="290"/>
                      <a:pt x="55" y="291"/>
                    </a:cubicBezTo>
                    <a:cubicBezTo>
                      <a:pt x="52" y="294"/>
                      <a:pt x="49" y="298"/>
                      <a:pt x="45" y="301"/>
                    </a:cubicBezTo>
                    <a:cubicBezTo>
                      <a:pt x="44" y="302"/>
                      <a:pt x="43" y="303"/>
                      <a:pt x="42" y="304"/>
                    </a:cubicBezTo>
                    <a:cubicBezTo>
                      <a:pt x="39" y="307"/>
                      <a:pt x="36" y="310"/>
                      <a:pt x="33" y="311"/>
                    </a:cubicBezTo>
                    <a:cubicBezTo>
                      <a:pt x="32" y="312"/>
                      <a:pt x="32" y="312"/>
                      <a:pt x="31" y="312"/>
                    </a:cubicBezTo>
                    <a:cubicBezTo>
                      <a:pt x="27" y="314"/>
                      <a:pt x="21" y="316"/>
                      <a:pt x="21" y="322"/>
                    </a:cubicBezTo>
                    <a:cubicBezTo>
                      <a:pt x="22" y="325"/>
                      <a:pt x="24" y="327"/>
                      <a:pt x="25" y="329"/>
                    </a:cubicBezTo>
                    <a:cubicBezTo>
                      <a:pt x="25" y="329"/>
                      <a:pt x="26" y="329"/>
                      <a:pt x="26" y="330"/>
                    </a:cubicBezTo>
                    <a:cubicBezTo>
                      <a:pt x="27" y="330"/>
                      <a:pt x="27" y="331"/>
                      <a:pt x="28" y="332"/>
                    </a:cubicBezTo>
                    <a:cubicBezTo>
                      <a:pt x="28" y="333"/>
                      <a:pt x="28" y="333"/>
                      <a:pt x="28" y="333"/>
                    </a:cubicBezTo>
                    <a:cubicBezTo>
                      <a:pt x="29" y="335"/>
                      <a:pt x="30" y="336"/>
                      <a:pt x="30" y="337"/>
                    </a:cubicBezTo>
                    <a:cubicBezTo>
                      <a:pt x="31" y="337"/>
                      <a:pt x="31" y="337"/>
                      <a:pt x="31" y="337"/>
                    </a:cubicBezTo>
                    <a:cubicBezTo>
                      <a:pt x="34" y="340"/>
                      <a:pt x="36" y="342"/>
                      <a:pt x="39" y="344"/>
                    </a:cubicBezTo>
                    <a:cubicBezTo>
                      <a:pt x="40" y="345"/>
                      <a:pt x="40" y="345"/>
                      <a:pt x="40" y="345"/>
                    </a:cubicBezTo>
                    <a:cubicBezTo>
                      <a:pt x="40" y="345"/>
                      <a:pt x="40" y="346"/>
                      <a:pt x="40" y="346"/>
                    </a:cubicBezTo>
                    <a:cubicBezTo>
                      <a:pt x="40" y="347"/>
                      <a:pt x="40" y="347"/>
                      <a:pt x="40" y="347"/>
                    </a:cubicBezTo>
                    <a:cubicBezTo>
                      <a:pt x="40" y="348"/>
                      <a:pt x="40" y="348"/>
                      <a:pt x="40" y="349"/>
                    </a:cubicBezTo>
                    <a:cubicBezTo>
                      <a:pt x="39" y="351"/>
                      <a:pt x="38" y="352"/>
                      <a:pt x="38" y="354"/>
                    </a:cubicBezTo>
                    <a:cubicBezTo>
                      <a:pt x="38" y="359"/>
                      <a:pt x="40" y="362"/>
                      <a:pt x="41" y="366"/>
                    </a:cubicBezTo>
                    <a:cubicBezTo>
                      <a:pt x="41" y="367"/>
                      <a:pt x="41" y="367"/>
                      <a:pt x="41" y="367"/>
                    </a:cubicBezTo>
                    <a:cubicBezTo>
                      <a:pt x="42" y="369"/>
                      <a:pt x="44" y="372"/>
                      <a:pt x="45" y="374"/>
                    </a:cubicBezTo>
                    <a:cubicBezTo>
                      <a:pt x="46" y="377"/>
                      <a:pt x="48" y="381"/>
                      <a:pt x="49" y="384"/>
                    </a:cubicBezTo>
                    <a:cubicBezTo>
                      <a:pt x="49" y="385"/>
                      <a:pt x="49" y="386"/>
                      <a:pt x="50" y="387"/>
                    </a:cubicBezTo>
                    <a:cubicBezTo>
                      <a:pt x="51" y="392"/>
                      <a:pt x="52" y="396"/>
                      <a:pt x="56" y="401"/>
                    </a:cubicBezTo>
                    <a:cubicBezTo>
                      <a:pt x="57" y="401"/>
                      <a:pt x="58" y="402"/>
                      <a:pt x="59" y="403"/>
                    </a:cubicBezTo>
                    <a:cubicBezTo>
                      <a:pt x="61" y="405"/>
                      <a:pt x="64" y="408"/>
                      <a:pt x="64" y="410"/>
                    </a:cubicBezTo>
                    <a:cubicBezTo>
                      <a:pt x="64" y="412"/>
                      <a:pt x="63" y="413"/>
                      <a:pt x="61" y="416"/>
                    </a:cubicBezTo>
                    <a:cubicBezTo>
                      <a:pt x="60" y="416"/>
                      <a:pt x="60" y="417"/>
                      <a:pt x="59" y="417"/>
                    </a:cubicBezTo>
                    <a:cubicBezTo>
                      <a:pt x="56" y="421"/>
                      <a:pt x="54" y="428"/>
                      <a:pt x="56" y="433"/>
                    </a:cubicBezTo>
                    <a:cubicBezTo>
                      <a:pt x="56" y="435"/>
                      <a:pt x="58" y="437"/>
                      <a:pt x="59" y="438"/>
                    </a:cubicBezTo>
                    <a:cubicBezTo>
                      <a:pt x="60" y="438"/>
                      <a:pt x="60" y="439"/>
                      <a:pt x="60" y="439"/>
                    </a:cubicBezTo>
                    <a:cubicBezTo>
                      <a:pt x="61" y="440"/>
                      <a:pt x="61" y="442"/>
                      <a:pt x="61" y="443"/>
                    </a:cubicBezTo>
                    <a:cubicBezTo>
                      <a:pt x="58" y="438"/>
                      <a:pt x="54" y="433"/>
                      <a:pt x="50" y="433"/>
                    </a:cubicBezTo>
                    <a:cubicBezTo>
                      <a:pt x="46" y="432"/>
                      <a:pt x="46" y="432"/>
                      <a:pt x="46" y="432"/>
                    </a:cubicBezTo>
                    <a:cubicBezTo>
                      <a:pt x="47" y="436"/>
                      <a:pt x="47" y="436"/>
                      <a:pt x="47" y="436"/>
                    </a:cubicBezTo>
                    <a:cubicBezTo>
                      <a:pt x="52" y="478"/>
                      <a:pt x="59" y="528"/>
                      <a:pt x="66" y="577"/>
                    </a:cubicBezTo>
                    <a:cubicBezTo>
                      <a:pt x="67" y="578"/>
                      <a:pt x="67" y="580"/>
                      <a:pt x="67" y="581"/>
                    </a:cubicBezTo>
                    <a:cubicBezTo>
                      <a:pt x="68" y="585"/>
                      <a:pt x="68" y="589"/>
                      <a:pt x="69" y="593"/>
                    </a:cubicBezTo>
                    <a:cubicBezTo>
                      <a:pt x="69" y="604"/>
                      <a:pt x="73" y="608"/>
                      <a:pt x="78" y="616"/>
                    </a:cubicBezTo>
                    <a:cubicBezTo>
                      <a:pt x="81" y="619"/>
                      <a:pt x="81" y="619"/>
                      <a:pt x="81" y="619"/>
                    </a:cubicBezTo>
                    <a:cubicBezTo>
                      <a:pt x="83" y="622"/>
                      <a:pt x="85" y="624"/>
                      <a:pt x="88" y="626"/>
                    </a:cubicBezTo>
                    <a:cubicBezTo>
                      <a:pt x="90" y="628"/>
                      <a:pt x="92" y="630"/>
                      <a:pt x="94" y="633"/>
                    </a:cubicBezTo>
                    <a:cubicBezTo>
                      <a:pt x="96" y="635"/>
                      <a:pt x="97" y="637"/>
                      <a:pt x="99" y="639"/>
                    </a:cubicBezTo>
                    <a:cubicBezTo>
                      <a:pt x="105" y="647"/>
                      <a:pt x="109" y="653"/>
                      <a:pt x="120" y="653"/>
                    </a:cubicBezTo>
                    <a:cubicBezTo>
                      <a:pt x="122" y="653"/>
                      <a:pt x="124" y="653"/>
                      <a:pt x="126" y="652"/>
                    </a:cubicBezTo>
                    <a:cubicBezTo>
                      <a:pt x="128" y="652"/>
                      <a:pt x="131" y="651"/>
                      <a:pt x="134" y="651"/>
                    </a:cubicBezTo>
                    <a:cubicBezTo>
                      <a:pt x="138" y="650"/>
                      <a:pt x="145" y="648"/>
                      <a:pt x="149" y="648"/>
                    </a:cubicBezTo>
                    <a:cubicBezTo>
                      <a:pt x="150" y="648"/>
                      <a:pt x="150" y="648"/>
                      <a:pt x="150" y="648"/>
                    </a:cubicBezTo>
                    <a:cubicBezTo>
                      <a:pt x="154" y="648"/>
                      <a:pt x="158" y="651"/>
                      <a:pt x="162" y="654"/>
                    </a:cubicBezTo>
                    <a:cubicBezTo>
                      <a:pt x="164" y="656"/>
                      <a:pt x="166" y="658"/>
                      <a:pt x="169" y="659"/>
                    </a:cubicBezTo>
                    <a:cubicBezTo>
                      <a:pt x="172" y="660"/>
                      <a:pt x="174" y="661"/>
                      <a:pt x="176" y="661"/>
                    </a:cubicBezTo>
                    <a:cubicBezTo>
                      <a:pt x="179" y="661"/>
                      <a:pt x="181" y="660"/>
                      <a:pt x="183" y="658"/>
                    </a:cubicBezTo>
                    <a:cubicBezTo>
                      <a:pt x="184" y="658"/>
                      <a:pt x="184" y="658"/>
                      <a:pt x="184" y="658"/>
                    </a:cubicBezTo>
                    <a:cubicBezTo>
                      <a:pt x="185" y="657"/>
                      <a:pt x="186" y="657"/>
                      <a:pt x="187" y="656"/>
                    </a:cubicBezTo>
                    <a:cubicBezTo>
                      <a:pt x="191" y="654"/>
                      <a:pt x="195" y="653"/>
                      <a:pt x="200" y="652"/>
                    </a:cubicBezTo>
                    <a:cubicBezTo>
                      <a:pt x="200" y="652"/>
                      <a:pt x="200" y="652"/>
                      <a:pt x="200" y="652"/>
                    </a:cubicBezTo>
                    <a:cubicBezTo>
                      <a:pt x="203" y="651"/>
                      <a:pt x="205" y="650"/>
                      <a:pt x="208" y="649"/>
                    </a:cubicBezTo>
                    <a:cubicBezTo>
                      <a:pt x="211" y="648"/>
                      <a:pt x="214" y="647"/>
                      <a:pt x="217" y="647"/>
                    </a:cubicBezTo>
                    <a:cubicBezTo>
                      <a:pt x="218" y="647"/>
                      <a:pt x="218" y="647"/>
                      <a:pt x="219" y="648"/>
                    </a:cubicBezTo>
                    <a:cubicBezTo>
                      <a:pt x="222" y="649"/>
                      <a:pt x="223" y="652"/>
                      <a:pt x="224" y="657"/>
                    </a:cubicBezTo>
                    <a:cubicBezTo>
                      <a:pt x="226" y="661"/>
                      <a:pt x="226" y="661"/>
                      <a:pt x="226" y="661"/>
                    </a:cubicBezTo>
                    <a:cubicBezTo>
                      <a:pt x="226" y="663"/>
                      <a:pt x="227" y="664"/>
                      <a:pt x="227" y="666"/>
                    </a:cubicBezTo>
                    <a:cubicBezTo>
                      <a:pt x="228" y="669"/>
                      <a:pt x="228" y="669"/>
                      <a:pt x="228" y="669"/>
                    </a:cubicBezTo>
                    <a:cubicBezTo>
                      <a:pt x="231" y="668"/>
                      <a:pt x="231" y="668"/>
                      <a:pt x="231" y="668"/>
                    </a:cubicBezTo>
                    <a:cubicBezTo>
                      <a:pt x="234" y="668"/>
                      <a:pt x="238" y="667"/>
                      <a:pt x="241" y="667"/>
                    </a:cubicBezTo>
                    <a:cubicBezTo>
                      <a:pt x="246" y="666"/>
                      <a:pt x="252" y="665"/>
                      <a:pt x="257" y="664"/>
                    </a:cubicBezTo>
                    <a:cubicBezTo>
                      <a:pt x="260" y="663"/>
                      <a:pt x="262" y="662"/>
                      <a:pt x="264" y="661"/>
                    </a:cubicBezTo>
                    <a:cubicBezTo>
                      <a:pt x="267" y="660"/>
                      <a:pt x="269" y="659"/>
                      <a:pt x="271" y="658"/>
                    </a:cubicBezTo>
                    <a:cubicBezTo>
                      <a:pt x="272" y="658"/>
                      <a:pt x="274" y="657"/>
                      <a:pt x="275" y="657"/>
                    </a:cubicBezTo>
                    <a:cubicBezTo>
                      <a:pt x="279" y="656"/>
                      <a:pt x="282" y="655"/>
                      <a:pt x="286" y="655"/>
                    </a:cubicBezTo>
                    <a:cubicBezTo>
                      <a:pt x="291" y="655"/>
                      <a:pt x="296" y="653"/>
                      <a:pt x="301" y="651"/>
                    </a:cubicBezTo>
                    <a:cubicBezTo>
                      <a:pt x="302" y="650"/>
                      <a:pt x="302" y="650"/>
                      <a:pt x="302" y="650"/>
                    </a:cubicBezTo>
                    <a:cubicBezTo>
                      <a:pt x="306" y="648"/>
                      <a:pt x="310" y="646"/>
                      <a:pt x="312" y="640"/>
                    </a:cubicBezTo>
                    <a:cubicBezTo>
                      <a:pt x="312" y="640"/>
                      <a:pt x="312" y="639"/>
                      <a:pt x="313" y="638"/>
                    </a:cubicBezTo>
                    <a:cubicBezTo>
                      <a:pt x="313" y="637"/>
                      <a:pt x="313" y="636"/>
                      <a:pt x="314" y="635"/>
                    </a:cubicBezTo>
                    <a:cubicBezTo>
                      <a:pt x="316" y="633"/>
                      <a:pt x="317" y="632"/>
                      <a:pt x="319" y="631"/>
                    </a:cubicBezTo>
                    <a:cubicBezTo>
                      <a:pt x="322" y="631"/>
                      <a:pt x="325" y="629"/>
                      <a:pt x="327" y="626"/>
                    </a:cubicBezTo>
                    <a:cubicBezTo>
                      <a:pt x="328" y="623"/>
                      <a:pt x="328" y="621"/>
                      <a:pt x="329" y="619"/>
                    </a:cubicBezTo>
                    <a:cubicBezTo>
                      <a:pt x="329" y="617"/>
                      <a:pt x="329" y="615"/>
                      <a:pt x="330" y="613"/>
                    </a:cubicBezTo>
                    <a:cubicBezTo>
                      <a:pt x="332" y="609"/>
                      <a:pt x="333" y="605"/>
                      <a:pt x="333" y="599"/>
                    </a:cubicBezTo>
                    <a:cubicBezTo>
                      <a:pt x="333" y="596"/>
                      <a:pt x="333" y="593"/>
                      <a:pt x="332" y="591"/>
                    </a:cubicBezTo>
                    <a:cubicBezTo>
                      <a:pt x="332" y="589"/>
                      <a:pt x="332" y="587"/>
                      <a:pt x="331" y="585"/>
                    </a:cubicBezTo>
                    <a:cubicBezTo>
                      <a:pt x="331" y="582"/>
                      <a:pt x="332" y="579"/>
                      <a:pt x="333" y="575"/>
                    </a:cubicBezTo>
                    <a:cubicBezTo>
                      <a:pt x="334" y="574"/>
                      <a:pt x="334" y="571"/>
                      <a:pt x="335" y="569"/>
                    </a:cubicBezTo>
                    <a:cubicBezTo>
                      <a:pt x="335" y="567"/>
                      <a:pt x="335" y="565"/>
                      <a:pt x="335" y="562"/>
                    </a:cubicBezTo>
                    <a:cubicBezTo>
                      <a:pt x="334" y="560"/>
                      <a:pt x="334" y="558"/>
                      <a:pt x="335" y="556"/>
                    </a:cubicBezTo>
                    <a:cubicBezTo>
                      <a:pt x="335" y="554"/>
                      <a:pt x="336" y="553"/>
                      <a:pt x="337" y="552"/>
                    </a:cubicBezTo>
                    <a:cubicBezTo>
                      <a:pt x="338" y="550"/>
                      <a:pt x="338" y="548"/>
                      <a:pt x="339" y="546"/>
                    </a:cubicBezTo>
                    <a:cubicBezTo>
                      <a:pt x="339" y="545"/>
                      <a:pt x="340" y="544"/>
                      <a:pt x="340" y="543"/>
                    </a:cubicBezTo>
                    <a:cubicBezTo>
                      <a:pt x="340" y="542"/>
                      <a:pt x="341" y="537"/>
                      <a:pt x="342" y="537"/>
                    </a:cubicBezTo>
                    <a:cubicBezTo>
                      <a:pt x="343" y="537"/>
                      <a:pt x="344" y="538"/>
                      <a:pt x="346" y="538"/>
                    </a:cubicBezTo>
                    <a:cubicBezTo>
                      <a:pt x="348" y="540"/>
                      <a:pt x="348" y="540"/>
                      <a:pt x="348" y="540"/>
                    </a:cubicBezTo>
                    <a:cubicBezTo>
                      <a:pt x="350" y="538"/>
                      <a:pt x="350" y="538"/>
                      <a:pt x="350" y="538"/>
                    </a:cubicBezTo>
                    <a:cubicBezTo>
                      <a:pt x="351" y="536"/>
                      <a:pt x="352" y="535"/>
                      <a:pt x="354" y="534"/>
                    </a:cubicBezTo>
                    <a:cubicBezTo>
                      <a:pt x="355" y="532"/>
                      <a:pt x="357" y="530"/>
                      <a:pt x="358" y="528"/>
                    </a:cubicBezTo>
                    <a:cubicBezTo>
                      <a:pt x="361" y="524"/>
                      <a:pt x="360" y="520"/>
                      <a:pt x="359" y="517"/>
                    </a:cubicBezTo>
                    <a:cubicBezTo>
                      <a:pt x="358" y="514"/>
                      <a:pt x="357" y="511"/>
                      <a:pt x="359" y="509"/>
                    </a:cubicBezTo>
                    <a:cubicBezTo>
                      <a:pt x="361" y="506"/>
                      <a:pt x="376" y="499"/>
                      <a:pt x="379" y="499"/>
                    </a:cubicBezTo>
                    <a:cubicBezTo>
                      <a:pt x="380" y="499"/>
                      <a:pt x="380" y="499"/>
                      <a:pt x="381" y="499"/>
                    </a:cubicBezTo>
                    <a:cubicBezTo>
                      <a:pt x="382" y="499"/>
                      <a:pt x="383" y="499"/>
                      <a:pt x="384" y="500"/>
                    </a:cubicBezTo>
                    <a:cubicBezTo>
                      <a:pt x="384" y="500"/>
                      <a:pt x="385" y="500"/>
                      <a:pt x="386" y="500"/>
                    </a:cubicBezTo>
                    <a:cubicBezTo>
                      <a:pt x="387" y="500"/>
                      <a:pt x="388" y="500"/>
                      <a:pt x="389" y="499"/>
                    </a:cubicBezTo>
                    <a:cubicBezTo>
                      <a:pt x="390" y="499"/>
                      <a:pt x="391" y="498"/>
                      <a:pt x="394" y="495"/>
                    </a:cubicBezTo>
                    <a:cubicBezTo>
                      <a:pt x="395" y="494"/>
                      <a:pt x="396" y="493"/>
                      <a:pt x="397" y="493"/>
                    </a:cubicBezTo>
                    <a:cubicBezTo>
                      <a:pt x="402" y="489"/>
                      <a:pt x="407" y="486"/>
                      <a:pt x="412" y="484"/>
                    </a:cubicBezTo>
                    <a:cubicBezTo>
                      <a:pt x="414" y="484"/>
                      <a:pt x="414" y="484"/>
                      <a:pt x="414" y="484"/>
                    </a:cubicBezTo>
                    <a:cubicBezTo>
                      <a:pt x="414" y="482"/>
                      <a:pt x="414" y="482"/>
                      <a:pt x="414" y="482"/>
                    </a:cubicBezTo>
                    <a:cubicBezTo>
                      <a:pt x="414" y="482"/>
                      <a:pt x="414" y="481"/>
                      <a:pt x="414" y="481"/>
                    </a:cubicBezTo>
                    <a:cubicBezTo>
                      <a:pt x="414" y="481"/>
                      <a:pt x="415" y="481"/>
                      <a:pt x="415" y="481"/>
                    </a:cubicBezTo>
                    <a:cubicBezTo>
                      <a:pt x="416" y="481"/>
                      <a:pt x="417" y="481"/>
                      <a:pt x="417" y="482"/>
                    </a:cubicBezTo>
                    <a:cubicBezTo>
                      <a:pt x="418" y="482"/>
                      <a:pt x="419" y="482"/>
                      <a:pt x="420" y="482"/>
                    </a:cubicBezTo>
                    <a:cubicBezTo>
                      <a:pt x="424" y="482"/>
                      <a:pt x="428" y="481"/>
                      <a:pt x="431" y="480"/>
                    </a:cubicBezTo>
                    <a:cubicBezTo>
                      <a:pt x="436" y="478"/>
                      <a:pt x="438" y="474"/>
                      <a:pt x="440" y="471"/>
                    </a:cubicBezTo>
                    <a:cubicBezTo>
                      <a:pt x="441" y="470"/>
                      <a:pt x="441" y="470"/>
                      <a:pt x="441" y="470"/>
                    </a:cubicBezTo>
                    <a:cubicBezTo>
                      <a:pt x="441" y="469"/>
                      <a:pt x="441" y="469"/>
                      <a:pt x="442" y="468"/>
                    </a:cubicBezTo>
                    <a:cubicBezTo>
                      <a:pt x="442" y="467"/>
                      <a:pt x="443" y="466"/>
                      <a:pt x="444" y="465"/>
                    </a:cubicBezTo>
                    <a:cubicBezTo>
                      <a:pt x="444" y="464"/>
                      <a:pt x="444" y="464"/>
                      <a:pt x="444" y="464"/>
                    </a:cubicBezTo>
                    <a:cubicBezTo>
                      <a:pt x="445" y="463"/>
                      <a:pt x="445" y="462"/>
                      <a:pt x="445" y="461"/>
                    </a:cubicBezTo>
                    <a:cubicBezTo>
                      <a:pt x="446" y="461"/>
                      <a:pt x="446" y="460"/>
                      <a:pt x="447" y="459"/>
                    </a:cubicBezTo>
                    <a:cubicBezTo>
                      <a:pt x="447" y="459"/>
                      <a:pt x="447" y="458"/>
                      <a:pt x="448" y="457"/>
                    </a:cubicBezTo>
                    <a:cubicBezTo>
                      <a:pt x="448" y="457"/>
                      <a:pt x="448" y="457"/>
                      <a:pt x="449" y="456"/>
                    </a:cubicBezTo>
                    <a:cubicBezTo>
                      <a:pt x="449" y="456"/>
                      <a:pt x="450" y="455"/>
                      <a:pt x="450" y="454"/>
                    </a:cubicBezTo>
                    <a:cubicBezTo>
                      <a:pt x="452" y="452"/>
                      <a:pt x="452" y="449"/>
                      <a:pt x="451" y="445"/>
                    </a:cubicBezTo>
                    <a:cubicBezTo>
                      <a:pt x="451" y="442"/>
                      <a:pt x="449" y="439"/>
                      <a:pt x="446" y="436"/>
                    </a:cubicBezTo>
                    <a:cubicBezTo>
                      <a:pt x="442" y="430"/>
                      <a:pt x="435" y="427"/>
                      <a:pt x="427" y="427"/>
                    </a:cubicBezTo>
                    <a:cubicBezTo>
                      <a:pt x="416" y="427"/>
                      <a:pt x="403" y="433"/>
                      <a:pt x="397" y="437"/>
                    </a:cubicBezTo>
                    <a:cubicBezTo>
                      <a:pt x="380" y="446"/>
                      <a:pt x="367" y="460"/>
                      <a:pt x="357" y="471"/>
                    </a:cubicBezTo>
                    <a:cubicBezTo>
                      <a:pt x="347" y="482"/>
                      <a:pt x="339" y="493"/>
                      <a:pt x="333" y="504"/>
                    </a:cubicBezTo>
                    <a:cubicBezTo>
                      <a:pt x="332" y="506"/>
                      <a:pt x="332" y="506"/>
                      <a:pt x="332" y="506"/>
                    </a:cubicBezTo>
                    <a:cubicBezTo>
                      <a:pt x="330" y="510"/>
                      <a:pt x="327" y="515"/>
                      <a:pt x="326" y="520"/>
                    </a:cubicBezTo>
                    <a:cubicBezTo>
                      <a:pt x="324" y="527"/>
                      <a:pt x="322" y="533"/>
                      <a:pt x="319" y="540"/>
                    </a:cubicBezTo>
                    <a:cubicBezTo>
                      <a:pt x="317" y="543"/>
                      <a:pt x="316" y="546"/>
                      <a:pt x="315" y="549"/>
                    </a:cubicBezTo>
                    <a:cubicBezTo>
                      <a:pt x="314" y="554"/>
                      <a:pt x="312" y="558"/>
                      <a:pt x="309" y="562"/>
                    </a:cubicBezTo>
                    <a:cubicBezTo>
                      <a:pt x="309" y="562"/>
                      <a:pt x="309" y="562"/>
                      <a:pt x="309" y="562"/>
                    </a:cubicBezTo>
                    <a:cubicBezTo>
                      <a:pt x="308" y="563"/>
                      <a:pt x="307" y="565"/>
                      <a:pt x="306" y="565"/>
                    </a:cubicBezTo>
                    <a:cubicBezTo>
                      <a:pt x="306" y="566"/>
                      <a:pt x="305" y="566"/>
                      <a:pt x="305" y="566"/>
                    </a:cubicBezTo>
                    <a:cubicBezTo>
                      <a:pt x="303" y="567"/>
                      <a:pt x="302" y="567"/>
                      <a:pt x="301" y="568"/>
                    </a:cubicBezTo>
                    <a:cubicBezTo>
                      <a:pt x="301" y="568"/>
                      <a:pt x="301" y="568"/>
                      <a:pt x="302" y="567"/>
                    </a:cubicBezTo>
                    <a:cubicBezTo>
                      <a:pt x="302" y="567"/>
                      <a:pt x="302" y="566"/>
                      <a:pt x="303" y="566"/>
                    </a:cubicBezTo>
                    <a:cubicBezTo>
                      <a:pt x="303" y="565"/>
                      <a:pt x="303" y="564"/>
                      <a:pt x="304" y="564"/>
                    </a:cubicBezTo>
                    <a:cubicBezTo>
                      <a:pt x="305" y="563"/>
                      <a:pt x="308" y="562"/>
                      <a:pt x="308" y="558"/>
                    </a:cubicBezTo>
                    <a:cubicBezTo>
                      <a:pt x="308" y="557"/>
                      <a:pt x="308" y="556"/>
                      <a:pt x="308" y="554"/>
                    </a:cubicBezTo>
                    <a:cubicBezTo>
                      <a:pt x="308" y="553"/>
                      <a:pt x="308" y="551"/>
                      <a:pt x="308" y="550"/>
                    </a:cubicBezTo>
                    <a:cubicBezTo>
                      <a:pt x="308" y="549"/>
                      <a:pt x="309" y="548"/>
                      <a:pt x="309" y="547"/>
                    </a:cubicBezTo>
                    <a:cubicBezTo>
                      <a:pt x="310" y="545"/>
                      <a:pt x="310" y="543"/>
                      <a:pt x="311" y="541"/>
                    </a:cubicBezTo>
                    <a:cubicBezTo>
                      <a:pt x="312" y="540"/>
                      <a:pt x="312" y="539"/>
                      <a:pt x="312" y="539"/>
                    </a:cubicBezTo>
                    <a:cubicBezTo>
                      <a:pt x="313" y="538"/>
                      <a:pt x="313" y="537"/>
                      <a:pt x="314" y="536"/>
                    </a:cubicBezTo>
                    <a:cubicBezTo>
                      <a:pt x="314" y="536"/>
                      <a:pt x="314" y="536"/>
                      <a:pt x="314" y="536"/>
                    </a:cubicBezTo>
                    <a:cubicBezTo>
                      <a:pt x="315" y="536"/>
                      <a:pt x="316" y="535"/>
                      <a:pt x="316" y="535"/>
                    </a:cubicBezTo>
                    <a:cubicBezTo>
                      <a:pt x="317" y="534"/>
                      <a:pt x="317" y="533"/>
                      <a:pt x="318" y="532"/>
                    </a:cubicBezTo>
                    <a:cubicBezTo>
                      <a:pt x="318" y="532"/>
                      <a:pt x="318" y="532"/>
                      <a:pt x="318" y="532"/>
                    </a:cubicBezTo>
                    <a:cubicBezTo>
                      <a:pt x="320" y="527"/>
                      <a:pt x="320" y="523"/>
                      <a:pt x="321" y="519"/>
                    </a:cubicBezTo>
                    <a:cubicBezTo>
                      <a:pt x="321" y="517"/>
                      <a:pt x="321" y="514"/>
                      <a:pt x="322" y="512"/>
                    </a:cubicBezTo>
                    <a:cubicBezTo>
                      <a:pt x="322" y="510"/>
                      <a:pt x="323" y="509"/>
                      <a:pt x="324" y="507"/>
                    </a:cubicBezTo>
                    <a:cubicBezTo>
                      <a:pt x="325" y="507"/>
                      <a:pt x="325" y="506"/>
                      <a:pt x="325" y="505"/>
                    </a:cubicBezTo>
                    <a:cubicBezTo>
                      <a:pt x="328" y="502"/>
                      <a:pt x="328" y="497"/>
                      <a:pt x="328" y="493"/>
                    </a:cubicBezTo>
                    <a:cubicBezTo>
                      <a:pt x="328" y="491"/>
                      <a:pt x="328" y="489"/>
                      <a:pt x="329" y="486"/>
                    </a:cubicBezTo>
                    <a:cubicBezTo>
                      <a:pt x="331" y="479"/>
                      <a:pt x="335" y="473"/>
                      <a:pt x="339" y="468"/>
                    </a:cubicBezTo>
                    <a:cubicBezTo>
                      <a:pt x="340" y="466"/>
                      <a:pt x="342" y="464"/>
                      <a:pt x="344" y="462"/>
                    </a:cubicBezTo>
                    <a:cubicBezTo>
                      <a:pt x="346" y="460"/>
                      <a:pt x="348" y="458"/>
                      <a:pt x="350" y="457"/>
                    </a:cubicBezTo>
                    <a:cubicBezTo>
                      <a:pt x="352" y="455"/>
                      <a:pt x="354" y="453"/>
                      <a:pt x="356" y="452"/>
                    </a:cubicBezTo>
                    <a:cubicBezTo>
                      <a:pt x="357" y="451"/>
                      <a:pt x="358" y="450"/>
                      <a:pt x="360" y="449"/>
                    </a:cubicBezTo>
                    <a:cubicBezTo>
                      <a:pt x="361" y="449"/>
                      <a:pt x="364" y="447"/>
                      <a:pt x="365" y="444"/>
                    </a:cubicBezTo>
                    <a:cubicBezTo>
                      <a:pt x="365" y="443"/>
                      <a:pt x="365" y="442"/>
                      <a:pt x="365" y="441"/>
                    </a:cubicBezTo>
                    <a:cubicBezTo>
                      <a:pt x="365" y="441"/>
                      <a:pt x="365" y="441"/>
                      <a:pt x="365" y="440"/>
                    </a:cubicBezTo>
                    <a:cubicBezTo>
                      <a:pt x="365" y="439"/>
                      <a:pt x="365" y="437"/>
                      <a:pt x="365" y="435"/>
                    </a:cubicBezTo>
                    <a:cubicBezTo>
                      <a:pt x="365" y="433"/>
                      <a:pt x="365" y="431"/>
                      <a:pt x="365" y="429"/>
                    </a:cubicBezTo>
                    <a:cubicBezTo>
                      <a:pt x="365" y="426"/>
                      <a:pt x="365" y="423"/>
                      <a:pt x="366" y="420"/>
                    </a:cubicBezTo>
                    <a:cubicBezTo>
                      <a:pt x="367" y="416"/>
                      <a:pt x="369" y="413"/>
                      <a:pt x="372" y="411"/>
                    </a:cubicBezTo>
                    <a:cubicBezTo>
                      <a:pt x="373" y="410"/>
                      <a:pt x="373" y="410"/>
                      <a:pt x="373" y="410"/>
                    </a:cubicBezTo>
                    <a:cubicBezTo>
                      <a:pt x="373" y="409"/>
                      <a:pt x="374" y="408"/>
                      <a:pt x="375" y="408"/>
                    </a:cubicBezTo>
                    <a:cubicBezTo>
                      <a:pt x="377" y="407"/>
                      <a:pt x="379" y="407"/>
                      <a:pt x="381" y="406"/>
                    </a:cubicBezTo>
                    <a:cubicBezTo>
                      <a:pt x="383" y="404"/>
                      <a:pt x="385" y="403"/>
                      <a:pt x="388" y="401"/>
                    </a:cubicBezTo>
                    <a:cubicBezTo>
                      <a:pt x="389" y="400"/>
                      <a:pt x="389" y="400"/>
                      <a:pt x="389" y="400"/>
                    </a:cubicBezTo>
                    <a:cubicBezTo>
                      <a:pt x="391" y="399"/>
                      <a:pt x="393" y="398"/>
                      <a:pt x="395" y="397"/>
                    </a:cubicBezTo>
                    <a:cubicBezTo>
                      <a:pt x="396" y="395"/>
                      <a:pt x="396" y="395"/>
                      <a:pt x="397" y="395"/>
                    </a:cubicBezTo>
                    <a:cubicBezTo>
                      <a:pt x="401" y="394"/>
                      <a:pt x="405" y="393"/>
                      <a:pt x="409" y="392"/>
                    </a:cubicBezTo>
                    <a:cubicBezTo>
                      <a:pt x="410" y="391"/>
                      <a:pt x="411" y="391"/>
                      <a:pt x="412" y="390"/>
                    </a:cubicBezTo>
                    <a:cubicBezTo>
                      <a:pt x="413" y="390"/>
                      <a:pt x="413" y="390"/>
                      <a:pt x="414" y="389"/>
                    </a:cubicBezTo>
                    <a:cubicBezTo>
                      <a:pt x="415" y="389"/>
                      <a:pt x="415" y="389"/>
                      <a:pt x="416" y="388"/>
                    </a:cubicBezTo>
                    <a:cubicBezTo>
                      <a:pt x="417" y="388"/>
                      <a:pt x="418" y="388"/>
                      <a:pt x="418" y="387"/>
                    </a:cubicBezTo>
                    <a:cubicBezTo>
                      <a:pt x="419" y="387"/>
                      <a:pt x="420" y="387"/>
                      <a:pt x="421" y="387"/>
                    </a:cubicBezTo>
                    <a:cubicBezTo>
                      <a:pt x="422" y="387"/>
                      <a:pt x="422" y="387"/>
                      <a:pt x="422" y="387"/>
                    </a:cubicBezTo>
                    <a:cubicBezTo>
                      <a:pt x="423" y="386"/>
                      <a:pt x="424" y="386"/>
                      <a:pt x="426" y="386"/>
                    </a:cubicBezTo>
                    <a:cubicBezTo>
                      <a:pt x="428" y="385"/>
                      <a:pt x="429" y="384"/>
                      <a:pt x="431" y="383"/>
                    </a:cubicBezTo>
                    <a:cubicBezTo>
                      <a:pt x="431" y="383"/>
                      <a:pt x="432" y="383"/>
                      <a:pt x="432" y="382"/>
                    </a:cubicBezTo>
                    <a:cubicBezTo>
                      <a:pt x="433" y="382"/>
                      <a:pt x="434" y="383"/>
                      <a:pt x="435" y="383"/>
                    </a:cubicBezTo>
                    <a:cubicBezTo>
                      <a:pt x="435" y="383"/>
                      <a:pt x="436" y="383"/>
                      <a:pt x="436" y="383"/>
                    </a:cubicBezTo>
                    <a:cubicBezTo>
                      <a:pt x="439" y="383"/>
                      <a:pt x="442" y="381"/>
                      <a:pt x="444" y="380"/>
                    </a:cubicBezTo>
                    <a:cubicBezTo>
                      <a:pt x="445" y="380"/>
                      <a:pt x="447" y="379"/>
                      <a:pt x="449" y="377"/>
                    </a:cubicBezTo>
                    <a:cubicBezTo>
                      <a:pt x="449" y="377"/>
                      <a:pt x="450" y="376"/>
                      <a:pt x="450" y="376"/>
                    </a:cubicBezTo>
                    <a:cubicBezTo>
                      <a:pt x="450" y="376"/>
                      <a:pt x="450" y="375"/>
                      <a:pt x="451" y="375"/>
                    </a:cubicBezTo>
                    <a:cubicBezTo>
                      <a:pt x="451" y="375"/>
                      <a:pt x="451" y="375"/>
                      <a:pt x="452" y="375"/>
                    </a:cubicBezTo>
                    <a:cubicBezTo>
                      <a:pt x="453" y="375"/>
                      <a:pt x="453" y="375"/>
                      <a:pt x="454" y="375"/>
                    </a:cubicBezTo>
                    <a:cubicBezTo>
                      <a:pt x="455" y="374"/>
                      <a:pt x="455" y="374"/>
                      <a:pt x="456" y="374"/>
                    </a:cubicBezTo>
                    <a:cubicBezTo>
                      <a:pt x="457" y="373"/>
                      <a:pt x="458" y="373"/>
                      <a:pt x="459" y="373"/>
                    </a:cubicBezTo>
                    <a:cubicBezTo>
                      <a:pt x="460" y="372"/>
                      <a:pt x="461" y="372"/>
                      <a:pt x="463" y="371"/>
                    </a:cubicBezTo>
                    <a:cubicBezTo>
                      <a:pt x="463" y="371"/>
                      <a:pt x="464" y="371"/>
                      <a:pt x="464" y="370"/>
                    </a:cubicBezTo>
                    <a:cubicBezTo>
                      <a:pt x="465" y="370"/>
                      <a:pt x="465" y="370"/>
                      <a:pt x="466" y="370"/>
                    </a:cubicBezTo>
                    <a:cubicBezTo>
                      <a:pt x="467" y="370"/>
                      <a:pt x="468" y="369"/>
                      <a:pt x="469" y="369"/>
                    </a:cubicBezTo>
                    <a:cubicBezTo>
                      <a:pt x="469" y="369"/>
                      <a:pt x="470" y="368"/>
                      <a:pt x="471" y="368"/>
                    </a:cubicBezTo>
                    <a:cubicBezTo>
                      <a:pt x="472" y="368"/>
                      <a:pt x="472" y="368"/>
                      <a:pt x="472" y="368"/>
                    </a:cubicBezTo>
                    <a:cubicBezTo>
                      <a:pt x="473" y="367"/>
                      <a:pt x="474" y="367"/>
                      <a:pt x="475" y="366"/>
                    </a:cubicBezTo>
                    <a:cubicBezTo>
                      <a:pt x="476" y="366"/>
                      <a:pt x="476" y="365"/>
                      <a:pt x="477" y="365"/>
                    </a:cubicBezTo>
                    <a:cubicBezTo>
                      <a:pt x="477" y="365"/>
                      <a:pt x="477" y="365"/>
                      <a:pt x="477" y="365"/>
                    </a:cubicBezTo>
                    <a:cubicBezTo>
                      <a:pt x="478" y="365"/>
                      <a:pt x="479" y="365"/>
                      <a:pt x="480" y="366"/>
                    </a:cubicBezTo>
                    <a:cubicBezTo>
                      <a:pt x="481" y="366"/>
                      <a:pt x="482" y="366"/>
                      <a:pt x="484" y="366"/>
                    </a:cubicBezTo>
                    <a:cubicBezTo>
                      <a:pt x="485" y="366"/>
                      <a:pt x="486" y="366"/>
                      <a:pt x="486" y="366"/>
                    </a:cubicBezTo>
                    <a:cubicBezTo>
                      <a:pt x="489" y="365"/>
                      <a:pt x="491" y="363"/>
                      <a:pt x="492" y="361"/>
                    </a:cubicBezTo>
                    <a:cubicBezTo>
                      <a:pt x="493" y="361"/>
                      <a:pt x="493" y="361"/>
                      <a:pt x="493" y="361"/>
                    </a:cubicBezTo>
                    <a:cubicBezTo>
                      <a:pt x="495" y="359"/>
                      <a:pt x="497" y="357"/>
                      <a:pt x="499" y="356"/>
                    </a:cubicBezTo>
                    <a:cubicBezTo>
                      <a:pt x="499" y="356"/>
                      <a:pt x="500" y="356"/>
                      <a:pt x="501" y="355"/>
                    </a:cubicBezTo>
                    <a:cubicBezTo>
                      <a:pt x="502" y="355"/>
                      <a:pt x="503" y="355"/>
                      <a:pt x="504" y="354"/>
                    </a:cubicBezTo>
                    <a:cubicBezTo>
                      <a:pt x="505" y="353"/>
                      <a:pt x="506" y="352"/>
                      <a:pt x="507" y="351"/>
                    </a:cubicBezTo>
                    <a:cubicBezTo>
                      <a:pt x="508" y="350"/>
                      <a:pt x="510" y="349"/>
                      <a:pt x="511" y="349"/>
                    </a:cubicBezTo>
                    <a:cubicBezTo>
                      <a:pt x="512" y="348"/>
                      <a:pt x="513" y="348"/>
                      <a:pt x="514" y="348"/>
                    </a:cubicBezTo>
                    <a:cubicBezTo>
                      <a:pt x="516" y="348"/>
                      <a:pt x="517" y="348"/>
                      <a:pt x="519" y="348"/>
                    </a:cubicBezTo>
                    <a:cubicBezTo>
                      <a:pt x="523" y="346"/>
                      <a:pt x="523" y="343"/>
                      <a:pt x="524" y="341"/>
                    </a:cubicBezTo>
                    <a:cubicBezTo>
                      <a:pt x="524" y="341"/>
                      <a:pt x="524" y="339"/>
                      <a:pt x="524" y="338"/>
                    </a:cubicBezTo>
                    <a:cubicBezTo>
                      <a:pt x="524" y="337"/>
                      <a:pt x="524" y="336"/>
                      <a:pt x="524" y="335"/>
                    </a:cubicBezTo>
                    <a:cubicBezTo>
                      <a:pt x="525" y="332"/>
                      <a:pt x="526" y="329"/>
                      <a:pt x="527" y="326"/>
                    </a:cubicBezTo>
                    <a:cubicBezTo>
                      <a:pt x="528" y="323"/>
                      <a:pt x="529" y="321"/>
                      <a:pt x="530" y="318"/>
                    </a:cubicBezTo>
                    <a:cubicBezTo>
                      <a:pt x="531" y="315"/>
                      <a:pt x="532" y="313"/>
                      <a:pt x="532" y="311"/>
                    </a:cubicBezTo>
                    <a:cubicBezTo>
                      <a:pt x="532" y="309"/>
                      <a:pt x="532" y="309"/>
                      <a:pt x="532" y="309"/>
                    </a:cubicBezTo>
                    <a:cubicBezTo>
                      <a:pt x="533" y="308"/>
                      <a:pt x="533" y="307"/>
                      <a:pt x="533" y="306"/>
                    </a:cubicBezTo>
                    <a:cubicBezTo>
                      <a:pt x="534" y="305"/>
                      <a:pt x="534" y="304"/>
                      <a:pt x="534" y="303"/>
                    </a:cubicBezTo>
                    <a:cubicBezTo>
                      <a:pt x="535" y="301"/>
                      <a:pt x="535" y="300"/>
                      <a:pt x="535" y="298"/>
                    </a:cubicBezTo>
                    <a:cubicBezTo>
                      <a:pt x="535" y="297"/>
                      <a:pt x="536" y="296"/>
                      <a:pt x="536" y="295"/>
                    </a:cubicBezTo>
                    <a:cubicBezTo>
                      <a:pt x="536" y="295"/>
                      <a:pt x="536" y="294"/>
                      <a:pt x="536" y="293"/>
                    </a:cubicBezTo>
                    <a:cubicBezTo>
                      <a:pt x="536" y="291"/>
                      <a:pt x="537" y="290"/>
                      <a:pt x="538" y="289"/>
                    </a:cubicBezTo>
                    <a:cubicBezTo>
                      <a:pt x="539" y="288"/>
                      <a:pt x="540" y="287"/>
                      <a:pt x="541" y="287"/>
                    </a:cubicBezTo>
                    <a:cubicBezTo>
                      <a:pt x="544" y="286"/>
                      <a:pt x="545" y="283"/>
                      <a:pt x="547" y="281"/>
                    </a:cubicBezTo>
                    <a:cubicBezTo>
                      <a:pt x="547" y="281"/>
                      <a:pt x="547" y="280"/>
                      <a:pt x="547" y="280"/>
                    </a:cubicBezTo>
                    <a:cubicBezTo>
                      <a:pt x="549" y="277"/>
                      <a:pt x="551" y="274"/>
                      <a:pt x="553" y="272"/>
                    </a:cubicBezTo>
                    <a:cubicBezTo>
                      <a:pt x="555" y="270"/>
                      <a:pt x="557" y="269"/>
                      <a:pt x="559" y="267"/>
                    </a:cubicBezTo>
                    <a:cubicBezTo>
                      <a:pt x="562" y="266"/>
                      <a:pt x="562" y="266"/>
                      <a:pt x="562" y="266"/>
                    </a:cubicBezTo>
                    <a:lnTo>
                      <a:pt x="551" y="24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5" name="Freeform 64"/>
              <p:cNvSpPr>
                <a:spLocks/>
              </p:cNvSpPr>
              <p:nvPr/>
            </p:nvSpPr>
            <p:spPr bwMode="auto">
              <a:xfrm>
                <a:off x="18044677" y="9958740"/>
                <a:ext cx="106744" cy="101966"/>
              </a:xfrm>
              <a:custGeom>
                <a:avLst/>
                <a:gdLst>
                  <a:gd name="T0" fmla="*/ 92511 w 15"/>
                  <a:gd name="T1" fmla="*/ 12746 h 16"/>
                  <a:gd name="T2" fmla="*/ 64046 w 15"/>
                  <a:gd name="T3" fmla="*/ 0 h 16"/>
                  <a:gd name="T4" fmla="*/ 35581 w 15"/>
                  <a:gd name="T5" fmla="*/ 0 h 16"/>
                  <a:gd name="T6" fmla="*/ 0 w 15"/>
                  <a:gd name="T7" fmla="*/ 50983 h 16"/>
                  <a:gd name="T8" fmla="*/ 35581 w 15"/>
                  <a:gd name="T9" fmla="*/ 95593 h 16"/>
                  <a:gd name="T10" fmla="*/ 56930 w 15"/>
                  <a:gd name="T11" fmla="*/ 101966 h 16"/>
                  <a:gd name="T12" fmla="*/ 106744 w 15"/>
                  <a:gd name="T13" fmla="*/ 50983 h 16"/>
                  <a:gd name="T14" fmla="*/ 92511 w 15"/>
                  <a:gd name="T15" fmla="*/ 12746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" h="16">
                    <a:moveTo>
                      <a:pt x="13" y="2"/>
                    </a:moveTo>
                    <a:cubicBezTo>
                      <a:pt x="12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5" y="0"/>
                    </a:cubicBezTo>
                    <a:cubicBezTo>
                      <a:pt x="2" y="2"/>
                      <a:pt x="0" y="5"/>
                      <a:pt x="0" y="8"/>
                    </a:cubicBezTo>
                    <a:cubicBezTo>
                      <a:pt x="0" y="11"/>
                      <a:pt x="2" y="14"/>
                      <a:pt x="5" y="15"/>
                    </a:cubicBezTo>
                    <a:cubicBezTo>
                      <a:pt x="6" y="16"/>
                      <a:pt x="7" y="16"/>
                      <a:pt x="8" y="16"/>
                    </a:cubicBezTo>
                    <a:cubicBezTo>
                      <a:pt x="11" y="16"/>
                      <a:pt x="14" y="14"/>
                      <a:pt x="15" y="8"/>
                    </a:cubicBezTo>
                    <a:cubicBezTo>
                      <a:pt x="15" y="6"/>
                      <a:pt x="15" y="3"/>
                      <a:pt x="13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6" name="Freeform 73"/>
              <p:cNvSpPr>
                <a:spLocks/>
              </p:cNvSpPr>
              <p:nvPr/>
            </p:nvSpPr>
            <p:spPr bwMode="auto">
              <a:xfrm>
                <a:off x="17116003" y="5591215"/>
                <a:ext cx="101407" cy="77688"/>
              </a:xfrm>
              <a:custGeom>
                <a:avLst/>
                <a:gdLst>
                  <a:gd name="T0" fmla="*/ 50704 w 14"/>
                  <a:gd name="T1" fmla="*/ 0 h 12"/>
                  <a:gd name="T2" fmla="*/ 7243 w 14"/>
                  <a:gd name="T3" fmla="*/ 19422 h 12"/>
                  <a:gd name="T4" fmla="*/ 21730 w 14"/>
                  <a:gd name="T5" fmla="*/ 58266 h 12"/>
                  <a:gd name="T6" fmla="*/ 50704 w 14"/>
                  <a:gd name="T7" fmla="*/ 71214 h 12"/>
                  <a:gd name="T8" fmla="*/ 65190 w 14"/>
                  <a:gd name="T9" fmla="*/ 77688 h 12"/>
                  <a:gd name="T10" fmla="*/ 65190 w 14"/>
                  <a:gd name="T11" fmla="*/ 77688 h 12"/>
                  <a:gd name="T12" fmla="*/ 94164 w 14"/>
                  <a:gd name="T13" fmla="*/ 64740 h 12"/>
                  <a:gd name="T14" fmla="*/ 101407 w 14"/>
                  <a:gd name="T15" fmla="*/ 38844 h 12"/>
                  <a:gd name="T16" fmla="*/ 50704 w 14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7" y="0"/>
                    </a:move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6"/>
                      <a:pt x="3" y="9"/>
                    </a:cubicBezTo>
                    <a:cubicBezTo>
                      <a:pt x="4" y="10"/>
                      <a:pt x="5" y="10"/>
                      <a:pt x="7" y="11"/>
                    </a:cubicBezTo>
                    <a:cubicBezTo>
                      <a:pt x="8" y="11"/>
                      <a:pt x="9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1" y="12"/>
                      <a:pt x="12" y="11"/>
                      <a:pt x="13" y="10"/>
                    </a:cubicBezTo>
                    <a:cubicBezTo>
                      <a:pt x="14" y="9"/>
                      <a:pt x="14" y="8"/>
                      <a:pt x="14" y="6"/>
                    </a:cubicBezTo>
                    <a:cubicBezTo>
                      <a:pt x="14" y="2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7" name="Freeform 74"/>
              <p:cNvSpPr>
                <a:spLocks/>
              </p:cNvSpPr>
              <p:nvPr/>
            </p:nvSpPr>
            <p:spPr bwMode="auto">
              <a:xfrm>
                <a:off x="16614305" y="6042777"/>
                <a:ext cx="106744" cy="174798"/>
              </a:xfrm>
              <a:custGeom>
                <a:avLst/>
                <a:gdLst>
                  <a:gd name="T0" fmla="*/ 106744 w 15"/>
                  <a:gd name="T1" fmla="*/ 45318 h 27"/>
                  <a:gd name="T2" fmla="*/ 56930 w 15"/>
                  <a:gd name="T3" fmla="*/ 0 h 27"/>
                  <a:gd name="T4" fmla="*/ 49814 w 15"/>
                  <a:gd name="T5" fmla="*/ 0 h 27"/>
                  <a:gd name="T6" fmla="*/ 14233 w 15"/>
                  <a:gd name="T7" fmla="*/ 38844 h 27"/>
                  <a:gd name="T8" fmla="*/ 7116 w 15"/>
                  <a:gd name="T9" fmla="*/ 45318 h 27"/>
                  <a:gd name="T10" fmla="*/ 7116 w 15"/>
                  <a:gd name="T11" fmla="*/ 51792 h 27"/>
                  <a:gd name="T12" fmla="*/ 0 w 15"/>
                  <a:gd name="T13" fmla="*/ 84162 h 27"/>
                  <a:gd name="T14" fmla="*/ 0 w 15"/>
                  <a:gd name="T15" fmla="*/ 97110 h 27"/>
                  <a:gd name="T16" fmla="*/ 21349 w 15"/>
                  <a:gd name="T17" fmla="*/ 161850 h 27"/>
                  <a:gd name="T18" fmla="*/ 49814 w 15"/>
                  <a:gd name="T19" fmla="*/ 174798 h 27"/>
                  <a:gd name="T20" fmla="*/ 71163 w 15"/>
                  <a:gd name="T21" fmla="*/ 161850 h 27"/>
                  <a:gd name="T22" fmla="*/ 106744 w 15"/>
                  <a:gd name="T23" fmla="*/ 45318 h 2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5" h="27">
                    <a:moveTo>
                      <a:pt x="15" y="7"/>
                    </a:moveTo>
                    <a:cubicBezTo>
                      <a:pt x="14" y="4"/>
                      <a:pt x="12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2" y="4"/>
                      <a:pt x="2" y="6"/>
                    </a:cubicBezTo>
                    <a:cubicBezTo>
                      <a:pt x="2" y="6"/>
                      <a:pt x="2" y="7"/>
                      <a:pt x="1" y="7"/>
                    </a:cubicBezTo>
                    <a:cubicBezTo>
                      <a:pt x="1" y="7"/>
                      <a:pt x="1" y="8"/>
                      <a:pt x="1" y="8"/>
                    </a:cubicBezTo>
                    <a:cubicBezTo>
                      <a:pt x="1" y="9"/>
                      <a:pt x="0" y="11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20"/>
                      <a:pt x="1" y="23"/>
                      <a:pt x="3" y="25"/>
                    </a:cubicBezTo>
                    <a:cubicBezTo>
                      <a:pt x="4" y="26"/>
                      <a:pt x="5" y="27"/>
                      <a:pt x="7" y="27"/>
                    </a:cubicBezTo>
                    <a:cubicBezTo>
                      <a:pt x="8" y="27"/>
                      <a:pt x="9" y="26"/>
                      <a:pt x="10" y="25"/>
                    </a:cubicBezTo>
                    <a:cubicBezTo>
                      <a:pt x="14" y="21"/>
                      <a:pt x="15" y="9"/>
                      <a:pt x="15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8" name="Freeform 75"/>
              <p:cNvSpPr>
                <a:spLocks/>
              </p:cNvSpPr>
              <p:nvPr/>
            </p:nvSpPr>
            <p:spPr bwMode="auto">
              <a:xfrm>
                <a:off x="13430659" y="3894217"/>
                <a:ext cx="1000727" cy="813297"/>
              </a:xfrm>
              <a:custGeom>
                <a:avLst/>
                <a:gdLst>
                  <a:gd name="T0" fmla="*/ 965240 w 141"/>
                  <a:gd name="T1" fmla="*/ 393739 h 126"/>
                  <a:gd name="T2" fmla="*/ 936851 w 141"/>
                  <a:gd name="T3" fmla="*/ 284008 h 126"/>
                  <a:gd name="T4" fmla="*/ 816196 w 141"/>
                  <a:gd name="T5" fmla="*/ 232371 h 126"/>
                  <a:gd name="T6" fmla="*/ 752320 w 141"/>
                  <a:gd name="T7" fmla="*/ 193642 h 126"/>
                  <a:gd name="T8" fmla="*/ 702638 w 141"/>
                  <a:gd name="T9" fmla="*/ 90366 h 126"/>
                  <a:gd name="T10" fmla="*/ 596178 w 141"/>
                  <a:gd name="T11" fmla="*/ 51638 h 126"/>
                  <a:gd name="T12" fmla="*/ 496815 w 141"/>
                  <a:gd name="T13" fmla="*/ 12909 h 126"/>
                  <a:gd name="T14" fmla="*/ 432939 w 141"/>
                  <a:gd name="T15" fmla="*/ 6455 h 126"/>
                  <a:gd name="T16" fmla="*/ 397452 w 141"/>
                  <a:gd name="T17" fmla="*/ 51638 h 126"/>
                  <a:gd name="T18" fmla="*/ 390355 w 141"/>
                  <a:gd name="T19" fmla="*/ 129095 h 126"/>
                  <a:gd name="T20" fmla="*/ 347770 w 141"/>
                  <a:gd name="T21" fmla="*/ 213006 h 126"/>
                  <a:gd name="T22" fmla="*/ 269699 w 141"/>
                  <a:gd name="T23" fmla="*/ 258190 h 126"/>
                  <a:gd name="T24" fmla="*/ 234213 w 141"/>
                  <a:gd name="T25" fmla="*/ 290463 h 126"/>
                  <a:gd name="T26" fmla="*/ 227115 w 141"/>
                  <a:gd name="T27" fmla="*/ 309827 h 126"/>
                  <a:gd name="T28" fmla="*/ 177434 w 141"/>
                  <a:gd name="T29" fmla="*/ 322737 h 126"/>
                  <a:gd name="T30" fmla="*/ 149044 w 141"/>
                  <a:gd name="T31" fmla="*/ 367920 h 126"/>
                  <a:gd name="T32" fmla="*/ 99363 w 141"/>
                  <a:gd name="T33" fmla="*/ 387284 h 126"/>
                  <a:gd name="T34" fmla="*/ 63876 w 141"/>
                  <a:gd name="T35" fmla="*/ 413103 h 126"/>
                  <a:gd name="T36" fmla="*/ 28389 w 141"/>
                  <a:gd name="T37" fmla="*/ 522834 h 126"/>
                  <a:gd name="T38" fmla="*/ 42584 w 141"/>
                  <a:gd name="T39" fmla="*/ 548653 h 126"/>
                  <a:gd name="T40" fmla="*/ 70974 w 141"/>
                  <a:gd name="T41" fmla="*/ 593836 h 126"/>
                  <a:gd name="T42" fmla="*/ 92266 w 141"/>
                  <a:gd name="T43" fmla="*/ 664838 h 126"/>
                  <a:gd name="T44" fmla="*/ 56779 w 141"/>
                  <a:gd name="T45" fmla="*/ 781023 h 126"/>
                  <a:gd name="T46" fmla="*/ 120655 w 141"/>
                  <a:gd name="T47" fmla="*/ 813297 h 126"/>
                  <a:gd name="T48" fmla="*/ 163239 w 141"/>
                  <a:gd name="T49" fmla="*/ 806842 h 126"/>
                  <a:gd name="T50" fmla="*/ 198726 w 141"/>
                  <a:gd name="T51" fmla="*/ 800388 h 126"/>
                  <a:gd name="T52" fmla="*/ 255505 w 141"/>
                  <a:gd name="T53" fmla="*/ 793933 h 126"/>
                  <a:gd name="T54" fmla="*/ 312284 w 141"/>
                  <a:gd name="T55" fmla="*/ 813297 h 126"/>
                  <a:gd name="T56" fmla="*/ 383257 w 141"/>
                  <a:gd name="T57" fmla="*/ 768114 h 126"/>
                  <a:gd name="T58" fmla="*/ 418744 w 141"/>
                  <a:gd name="T59" fmla="*/ 722931 h 126"/>
                  <a:gd name="T60" fmla="*/ 475523 w 141"/>
                  <a:gd name="T61" fmla="*/ 671293 h 126"/>
                  <a:gd name="T62" fmla="*/ 518107 w 141"/>
                  <a:gd name="T63" fmla="*/ 677748 h 126"/>
                  <a:gd name="T64" fmla="*/ 603275 w 141"/>
                  <a:gd name="T65" fmla="*/ 613200 h 126"/>
                  <a:gd name="T66" fmla="*/ 667151 w 141"/>
                  <a:gd name="T67" fmla="*/ 600291 h 126"/>
                  <a:gd name="T68" fmla="*/ 723930 w 141"/>
                  <a:gd name="T69" fmla="*/ 587381 h 126"/>
                  <a:gd name="T70" fmla="*/ 787806 w 141"/>
                  <a:gd name="T71" fmla="*/ 568017 h 126"/>
                  <a:gd name="T72" fmla="*/ 837488 w 141"/>
                  <a:gd name="T73" fmla="*/ 555107 h 126"/>
                  <a:gd name="T74" fmla="*/ 872975 w 141"/>
                  <a:gd name="T75" fmla="*/ 555107 h 126"/>
                  <a:gd name="T76" fmla="*/ 993630 w 141"/>
                  <a:gd name="T77" fmla="*/ 509924 h 12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41" h="126">
                    <a:moveTo>
                      <a:pt x="137" y="64"/>
                    </a:moveTo>
                    <a:cubicBezTo>
                      <a:pt x="137" y="63"/>
                      <a:pt x="136" y="62"/>
                      <a:pt x="136" y="61"/>
                    </a:cubicBezTo>
                    <a:cubicBezTo>
                      <a:pt x="135" y="59"/>
                      <a:pt x="135" y="56"/>
                      <a:pt x="135" y="54"/>
                    </a:cubicBezTo>
                    <a:cubicBezTo>
                      <a:pt x="134" y="51"/>
                      <a:pt x="134" y="47"/>
                      <a:pt x="132" y="44"/>
                    </a:cubicBezTo>
                    <a:cubicBezTo>
                      <a:pt x="129" y="37"/>
                      <a:pt x="122" y="36"/>
                      <a:pt x="117" y="36"/>
                    </a:cubicBezTo>
                    <a:cubicBezTo>
                      <a:pt x="116" y="36"/>
                      <a:pt x="116" y="36"/>
                      <a:pt x="115" y="36"/>
                    </a:cubicBezTo>
                    <a:cubicBezTo>
                      <a:pt x="114" y="36"/>
                      <a:pt x="114" y="36"/>
                      <a:pt x="113" y="36"/>
                    </a:cubicBezTo>
                    <a:cubicBezTo>
                      <a:pt x="110" y="36"/>
                      <a:pt x="108" y="35"/>
                      <a:pt x="106" y="30"/>
                    </a:cubicBezTo>
                    <a:cubicBezTo>
                      <a:pt x="105" y="28"/>
                      <a:pt x="104" y="27"/>
                      <a:pt x="103" y="25"/>
                    </a:cubicBezTo>
                    <a:cubicBezTo>
                      <a:pt x="102" y="21"/>
                      <a:pt x="100" y="18"/>
                      <a:pt x="99" y="14"/>
                    </a:cubicBezTo>
                    <a:cubicBezTo>
                      <a:pt x="97" y="11"/>
                      <a:pt x="92" y="10"/>
                      <a:pt x="88" y="9"/>
                    </a:cubicBezTo>
                    <a:cubicBezTo>
                      <a:pt x="87" y="8"/>
                      <a:pt x="85" y="8"/>
                      <a:pt x="84" y="8"/>
                    </a:cubicBezTo>
                    <a:cubicBezTo>
                      <a:pt x="82" y="7"/>
                      <a:pt x="80" y="6"/>
                      <a:pt x="78" y="5"/>
                    </a:cubicBezTo>
                    <a:cubicBezTo>
                      <a:pt x="76" y="4"/>
                      <a:pt x="73" y="3"/>
                      <a:pt x="70" y="2"/>
                    </a:cubicBezTo>
                    <a:cubicBezTo>
                      <a:pt x="68" y="1"/>
                      <a:pt x="66" y="0"/>
                      <a:pt x="63" y="0"/>
                    </a:cubicBezTo>
                    <a:cubicBezTo>
                      <a:pt x="62" y="0"/>
                      <a:pt x="61" y="1"/>
                      <a:pt x="61" y="1"/>
                    </a:cubicBezTo>
                    <a:cubicBezTo>
                      <a:pt x="57" y="2"/>
                      <a:pt x="56" y="5"/>
                      <a:pt x="56" y="7"/>
                    </a:cubicBezTo>
                    <a:cubicBezTo>
                      <a:pt x="56" y="7"/>
                      <a:pt x="56" y="8"/>
                      <a:pt x="56" y="8"/>
                    </a:cubicBezTo>
                    <a:cubicBezTo>
                      <a:pt x="55" y="11"/>
                      <a:pt x="55" y="14"/>
                      <a:pt x="56" y="16"/>
                    </a:cubicBezTo>
                    <a:cubicBezTo>
                      <a:pt x="56" y="18"/>
                      <a:pt x="55" y="19"/>
                      <a:pt x="55" y="20"/>
                    </a:cubicBezTo>
                    <a:cubicBezTo>
                      <a:pt x="55" y="22"/>
                      <a:pt x="55" y="23"/>
                      <a:pt x="54" y="24"/>
                    </a:cubicBezTo>
                    <a:cubicBezTo>
                      <a:pt x="54" y="27"/>
                      <a:pt x="51" y="31"/>
                      <a:pt x="49" y="33"/>
                    </a:cubicBezTo>
                    <a:cubicBezTo>
                      <a:pt x="47" y="34"/>
                      <a:pt x="45" y="35"/>
                      <a:pt x="44" y="36"/>
                    </a:cubicBezTo>
                    <a:cubicBezTo>
                      <a:pt x="42" y="37"/>
                      <a:pt x="40" y="39"/>
                      <a:pt x="38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6" y="42"/>
                      <a:pt x="34" y="43"/>
                      <a:pt x="33" y="45"/>
                    </a:cubicBezTo>
                    <a:cubicBezTo>
                      <a:pt x="33" y="46"/>
                      <a:pt x="33" y="46"/>
                      <a:pt x="32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2" y="49"/>
                      <a:pt x="31" y="49"/>
                      <a:pt x="30" y="49"/>
                    </a:cubicBezTo>
                    <a:cubicBezTo>
                      <a:pt x="29" y="49"/>
                      <a:pt x="27" y="49"/>
                      <a:pt x="25" y="50"/>
                    </a:cubicBezTo>
                    <a:cubicBezTo>
                      <a:pt x="24" y="51"/>
                      <a:pt x="23" y="53"/>
                      <a:pt x="22" y="55"/>
                    </a:cubicBezTo>
                    <a:cubicBezTo>
                      <a:pt x="21" y="55"/>
                      <a:pt x="21" y="56"/>
                      <a:pt x="21" y="57"/>
                    </a:cubicBezTo>
                    <a:cubicBezTo>
                      <a:pt x="20" y="57"/>
                      <a:pt x="19" y="58"/>
                      <a:pt x="18" y="58"/>
                    </a:cubicBezTo>
                    <a:cubicBezTo>
                      <a:pt x="17" y="59"/>
                      <a:pt x="16" y="59"/>
                      <a:pt x="14" y="60"/>
                    </a:cubicBezTo>
                    <a:cubicBezTo>
                      <a:pt x="13" y="61"/>
                      <a:pt x="12" y="61"/>
                      <a:pt x="11" y="62"/>
                    </a:cubicBezTo>
                    <a:cubicBezTo>
                      <a:pt x="10" y="63"/>
                      <a:pt x="9" y="63"/>
                      <a:pt x="9" y="64"/>
                    </a:cubicBezTo>
                    <a:cubicBezTo>
                      <a:pt x="5" y="66"/>
                      <a:pt x="1" y="69"/>
                      <a:pt x="0" y="75"/>
                    </a:cubicBezTo>
                    <a:cubicBezTo>
                      <a:pt x="0" y="79"/>
                      <a:pt x="2" y="81"/>
                      <a:pt x="4" y="81"/>
                    </a:cubicBezTo>
                    <a:cubicBezTo>
                      <a:pt x="5" y="82"/>
                      <a:pt x="5" y="82"/>
                      <a:pt x="5" y="83"/>
                    </a:cubicBezTo>
                    <a:cubicBezTo>
                      <a:pt x="6" y="83"/>
                      <a:pt x="6" y="84"/>
                      <a:pt x="6" y="85"/>
                    </a:cubicBezTo>
                    <a:cubicBezTo>
                      <a:pt x="6" y="86"/>
                      <a:pt x="6" y="87"/>
                      <a:pt x="7" y="89"/>
                    </a:cubicBezTo>
                    <a:cubicBezTo>
                      <a:pt x="8" y="90"/>
                      <a:pt x="9" y="91"/>
                      <a:pt x="10" y="92"/>
                    </a:cubicBezTo>
                    <a:cubicBezTo>
                      <a:pt x="10" y="93"/>
                      <a:pt x="10" y="93"/>
                      <a:pt x="11" y="93"/>
                    </a:cubicBezTo>
                    <a:cubicBezTo>
                      <a:pt x="13" y="97"/>
                      <a:pt x="14" y="100"/>
                      <a:pt x="13" y="103"/>
                    </a:cubicBezTo>
                    <a:cubicBezTo>
                      <a:pt x="13" y="106"/>
                      <a:pt x="12" y="110"/>
                      <a:pt x="10" y="113"/>
                    </a:cubicBezTo>
                    <a:cubicBezTo>
                      <a:pt x="9" y="115"/>
                      <a:pt x="7" y="118"/>
                      <a:pt x="8" y="121"/>
                    </a:cubicBezTo>
                    <a:cubicBezTo>
                      <a:pt x="9" y="122"/>
                      <a:pt x="10" y="124"/>
                      <a:pt x="12" y="125"/>
                    </a:cubicBezTo>
                    <a:cubicBezTo>
                      <a:pt x="13" y="126"/>
                      <a:pt x="15" y="126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9" y="126"/>
                      <a:pt x="21" y="126"/>
                      <a:pt x="23" y="125"/>
                    </a:cubicBezTo>
                    <a:cubicBezTo>
                      <a:pt x="24" y="125"/>
                      <a:pt x="26" y="124"/>
                      <a:pt x="27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30" y="124"/>
                      <a:pt x="32" y="123"/>
                      <a:pt x="34" y="123"/>
                    </a:cubicBezTo>
                    <a:cubicBezTo>
                      <a:pt x="34" y="123"/>
                      <a:pt x="35" y="123"/>
                      <a:pt x="36" y="123"/>
                    </a:cubicBezTo>
                    <a:cubicBezTo>
                      <a:pt x="36" y="124"/>
                      <a:pt x="37" y="124"/>
                      <a:pt x="38" y="124"/>
                    </a:cubicBezTo>
                    <a:cubicBezTo>
                      <a:pt x="40" y="125"/>
                      <a:pt x="42" y="126"/>
                      <a:pt x="44" y="126"/>
                    </a:cubicBezTo>
                    <a:cubicBezTo>
                      <a:pt x="44" y="126"/>
                      <a:pt x="45" y="126"/>
                      <a:pt x="45" y="126"/>
                    </a:cubicBezTo>
                    <a:cubicBezTo>
                      <a:pt x="50" y="126"/>
                      <a:pt x="52" y="122"/>
                      <a:pt x="54" y="119"/>
                    </a:cubicBezTo>
                    <a:cubicBezTo>
                      <a:pt x="55" y="118"/>
                      <a:pt x="56" y="117"/>
                      <a:pt x="56" y="116"/>
                    </a:cubicBezTo>
                    <a:cubicBezTo>
                      <a:pt x="57" y="114"/>
                      <a:pt x="58" y="113"/>
                      <a:pt x="59" y="112"/>
                    </a:cubicBezTo>
                    <a:cubicBezTo>
                      <a:pt x="61" y="109"/>
                      <a:pt x="63" y="106"/>
                      <a:pt x="66" y="104"/>
                    </a:cubicBezTo>
                    <a:cubicBezTo>
                      <a:pt x="66" y="104"/>
                      <a:pt x="67" y="104"/>
                      <a:pt x="67" y="104"/>
                    </a:cubicBezTo>
                    <a:cubicBezTo>
                      <a:pt x="68" y="105"/>
                      <a:pt x="70" y="105"/>
                      <a:pt x="71" y="105"/>
                    </a:cubicBezTo>
                    <a:cubicBezTo>
                      <a:pt x="72" y="105"/>
                      <a:pt x="72" y="105"/>
                      <a:pt x="73" y="105"/>
                    </a:cubicBezTo>
                    <a:cubicBezTo>
                      <a:pt x="77" y="104"/>
                      <a:pt x="80" y="101"/>
                      <a:pt x="82" y="98"/>
                    </a:cubicBezTo>
                    <a:cubicBezTo>
                      <a:pt x="83" y="97"/>
                      <a:pt x="84" y="96"/>
                      <a:pt x="85" y="95"/>
                    </a:cubicBezTo>
                    <a:cubicBezTo>
                      <a:pt x="86" y="94"/>
                      <a:pt x="87" y="94"/>
                      <a:pt x="89" y="94"/>
                    </a:cubicBezTo>
                    <a:cubicBezTo>
                      <a:pt x="91" y="93"/>
                      <a:pt x="92" y="93"/>
                      <a:pt x="94" y="93"/>
                    </a:cubicBezTo>
                    <a:cubicBezTo>
                      <a:pt x="94" y="93"/>
                      <a:pt x="95" y="92"/>
                      <a:pt x="96" y="92"/>
                    </a:cubicBezTo>
                    <a:cubicBezTo>
                      <a:pt x="98" y="92"/>
                      <a:pt x="100" y="92"/>
                      <a:pt x="102" y="91"/>
                    </a:cubicBezTo>
                    <a:cubicBezTo>
                      <a:pt x="103" y="91"/>
                      <a:pt x="103" y="91"/>
                      <a:pt x="103" y="91"/>
                    </a:cubicBezTo>
                    <a:cubicBezTo>
                      <a:pt x="106" y="90"/>
                      <a:pt x="109" y="89"/>
                      <a:pt x="111" y="88"/>
                    </a:cubicBezTo>
                    <a:cubicBezTo>
                      <a:pt x="113" y="87"/>
                      <a:pt x="114" y="87"/>
                      <a:pt x="115" y="86"/>
                    </a:cubicBezTo>
                    <a:cubicBezTo>
                      <a:pt x="116" y="86"/>
                      <a:pt x="117" y="86"/>
                      <a:pt x="118" y="86"/>
                    </a:cubicBezTo>
                    <a:cubicBezTo>
                      <a:pt x="118" y="86"/>
                      <a:pt x="119" y="86"/>
                      <a:pt x="120" y="86"/>
                    </a:cubicBezTo>
                    <a:cubicBezTo>
                      <a:pt x="121" y="86"/>
                      <a:pt x="122" y="86"/>
                      <a:pt x="123" y="86"/>
                    </a:cubicBezTo>
                    <a:cubicBezTo>
                      <a:pt x="125" y="86"/>
                      <a:pt x="125" y="86"/>
                      <a:pt x="125" y="86"/>
                    </a:cubicBezTo>
                    <a:cubicBezTo>
                      <a:pt x="130" y="86"/>
                      <a:pt x="138" y="86"/>
                      <a:pt x="140" y="79"/>
                    </a:cubicBezTo>
                    <a:cubicBezTo>
                      <a:pt x="141" y="74"/>
                      <a:pt x="139" y="69"/>
                      <a:pt x="137" y="6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9" name="Freeform 76"/>
              <p:cNvSpPr>
                <a:spLocks/>
              </p:cNvSpPr>
              <p:nvPr/>
            </p:nvSpPr>
            <p:spPr bwMode="auto">
              <a:xfrm>
                <a:off x="16635654" y="6596304"/>
                <a:ext cx="877971" cy="755031"/>
              </a:xfrm>
              <a:custGeom>
                <a:avLst/>
                <a:gdLst>
                  <a:gd name="T0" fmla="*/ 821328 w 124"/>
                  <a:gd name="T1" fmla="*/ 464634 h 117"/>
                  <a:gd name="T2" fmla="*/ 757604 w 124"/>
                  <a:gd name="T3" fmla="*/ 432368 h 117"/>
                  <a:gd name="T4" fmla="*/ 715122 w 124"/>
                  <a:gd name="T5" fmla="*/ 438821 h 117"/>
                  <a:gd name="T6" fmla="*/ 693880 w 124"/>
                  <a:gd name="T7" fmla="*/ 425915 h 117"/>
                  <a:gd name="T8" fmla="*/ 672639 w 124"/>
                  <a:gd name="T9" fmla="*/ 387195 h 117"/>
                  <a:gd name="T10" fmla="*/ 580594 w 124"/>
                  <a:gd name="T11" fmla="*/ 296850 h 117"/>
                  <a:gd name="T12" fmla="*/ 552272 w 124"/>
                  <a:gd name="T13" fmla="*/ 290397 h 117"/>
                  <a:gd name="T14" fmla="*/ 531031 w 124"/>
                  <a:gd name="T15" fmla="*/ 283943 h 117"/>
                  <a:gd name="T16" fmla="*/ 509790 w 124"/>
                  <a:gd name="T17" fmla="*/ 264584 h 117"/>
                  <a:gd name="T18" fmla="*/ 410664 w 124"/>
                  <a:gd name="T19" fmla="*/ 200051 h 117"/>
                  <a:gd name="T20" fmla="*/ 368181 w 124"/>
                  <a:gd name="T21" fmla="*/ 180691 h 117"/>
                  <a:gd name="T22" fmla="*/ 311538 w 124"/>
                  <a:gd name="T23" fmla="*/ 141972 h 117"/>
                  <a:gd name="T24" fmla="*/ 276136 w 124"/>
                  <a:gd name="T25" fmla="*/ 161331 h 117"/>
                  <a:gd name="T26" fmla="*/ 261975 w 124"/>
                  <a:gd name="T27" fmla="*/ 129065 h 117"/>
                  <a:gd name="T28" fmla="*/ 283216 w 124"/>
                  <a:gd name="T29" fmla="*/ 135518 h 117"/>
                  <a:gd name="T30" fmla="*/ 297377 w 124"/>
                  <a:gd name="T31" fmla="*/ 51626 h 117"/>
                  <a:gd name="T32" fmla="*/ 290297 w 124"/>
                  <a:gd name="T33" fmla="*/ 38720 h 117"/>
                  <a:gd name="T34" fmla="*/ 205332 w 124"/>
                  <a:gd name="T35" fmla="*/ 38720 h 117"/>
                  <a:gd name="T36" fmla="*/ 191171 w 124"/>
                  <a:gd name="T37" fmla="*/ 38720 h 117"/>
                  <a:gd name="T38" fmla="*/ 113287 w 124"/>
                  <a:gd name="T39" fmla="*/ 148425 h 117"/>
                  <a:gd name="T40" fmla="*/ 106206 w 124"/>
                  <a:gd name="T41" fmla="*/ 251677 h 117"/>
                  <a:gd name="T42" fmla="*/ 106206 w 124"/>
                  <a:gd name="T43" fmla="*/ 458181 h 117"/>
                  <a:gd name="T44" fmla="*/ 70804 w 124"/>
                  <a:gd name="T45" fmla="*/ 522714 h 117"/>
                  <a:gd name="T46" fmla="*/ 14161 w 124"/>
                  <a:gd name="T47" fmla="*/ 645326 h 117"/>
                  <a:gd name="T48" fmla="*/ 148689 w 124"/>
                  <a:gd name="T49" fmla="*/ 632419 h 117"/>
                  <a:gd name="T50" fmla="*/ 191171 w 124"/>
                  <a:gd name="T51" fmla="*/ 613059 h 117"/>
                  <a:gd name="T52" fmla="*/ 205332 w 124"/>
                  <a:gd name="T53" fmla="*/ 664685 h 117"/>
                  <a:gd name="T54" fmla="*/ 212412 w 124"/>
                  <a:gd name="T55" fmla="*/ 729218 h 117"/>
                  <a:gd name="T56" fmla="*/ 325699 w 124"/>
                  <a:gd name="T57" fmla="*/ 722765 h 117"/>
                  <a:gd name="T58" fmla="*/ 368181 w 124"/>
                  <a:gd name="T59" fmla="*/ 684045 h 117"/>
                  <a:gd name="T60" fmla="*/ 396503 w 124"/>
                  <a:gd name="T61" fmla="*/ 632419 h 117"/>
                  <a:gd name="T62" fmla="*/ 467307 w 124"/>
                  <a:gd name="T63" fmla="*/ 535620 h 117"/>
                  <a:gd name="T64" fmla="*/ 474388 w 124"/>
                  <a:gd name="T65" fmla="*/ 496901 h 117"/>
                  <a:gd name="T66" fmla="*/ 502709 w 124"/>
                  <a:gd name="T67" fmla="*/ 490447 h 117"/>
                  <a:gd name="T68" fmla="*/ 509790 w 124"/>
                  <a:gd name="T69" fmla="*/ 509807 h 117"/>
                  <a:gd name="T70" fmla="*/ 538111 w 124"/>
                  <a:gd name="T71" fmla="*/ 529167 h 117"/>
                  <a:gd name="T72" fmla="*/ 573513 w 124"/>
                  <a:gd name="T73" fmla="*/ 522714 h 117"/>
                  <a:gd name="T74" fmla="*/ 580594 w 124"/>
                  <a:gd name="T75" fmla="*/ 522714 h 117"/>
                  <a:gd name="T76" fmla="*/ 566433 w 124"/>
                  <a:gd name="T77" fmla="*/ 567887 h 117"/>
                  <a:gd name="T78" fmla="*/ 637237 w 124"/>
                  <a:gd name="T79" fmla="*/ 587246 h 117"/>
                  <a:gd name="T80" fmla="*/ 679719 w 124"/>
                  <a:gd name="T81" fmla="*/ 600153 h 117"/>
                  <a:gd name="T82" fmla="*/ 743443 w 124"/>
                  <a:gd name="T83" fmla="*/ 619513 h 117"/>
                  <a:gd name="T84" fmla="*/ 877971 w 124"/>
                  <a:gd name="T85" fmla="*/ 516261 h 11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24" h="117">
                    <a:moveTo>
                      <a:pt x="120" y="75"/>
                    </a:moveTo>
                    <a:cubicBezTo>
                      <a:pt x="119" y="74"/>
                      <a:pt x="118" y="73"/>
                      <a:pt x="116" y="72"/>
                    </a:cubicBezTo>
                    <a:cubicBezTo>
                      <a:pt x="115" y="71"/>
                      <a:pt x="114" y="70"/>
                      <a:pt x="113" y="69"/>
                    </a:cubicBezTo>
                    <a:cubicBezTo>
                      <a:pt x="111" y="67"/>
                      <a:pt x="110" y="67"/>
                      <a:pt x="107" y="67"/>
                    </a:cubicBezTo>
                    <a:cubicBezTo>
                      <a:pt x="106" y="67"/>
                      <a:pt x="104" y="67"/>
                      <a:pt x="103" y="67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0" y="68"/>
                      <a:pt x="99" y="68"/>
                      <a:pt x="98" y="68"/>
                    </a:cubicBezTo>
                    <a:cubicBezTo>
                      <a:pt x="98" y="68"/>
                      <a:pt x="98" y="67"/>
                      <a:pt x="98" y="66"/>
                    </a:cubicBezTo>
                    <a:cubicBezTo>
                      <a:pt x="97" y="65"/>
                      <a:pt x="97" y="63"/>
                      <a:pt x="96" y="62"/>
                    </a:cubicBezTo>
                    <a:cubicBezTo>
                      <a:pt x="95" y="61"/>
                      <a:pt x="95" y="60"/>
                      <a:pt x="95" y="60"/>
                    </a:cubicBezTo>
                    <a:cubicBezTo>
                      <a:pt x="94" y="52"/>
                      <a:pt x="90" y="47"/>
                      <a:pt x="83" y="46"/>
                    </a:cubicBezTo>
                    <a:cubicBezTo>
                      <a:pt x="83" y="46"/>
                      <a:pt x="82" y="46"/>
                      <a:pt x="82" y="46"/>
                    </a:cubicBezTo>
                    <a:cubicBezTo>
                      <a:pt x="81" y="46"/>
                      <a:pt x="80" y="46"/>
                      <a:pt x="79" y="46"/>
                    </a:cubicBezTo>
                    <a:cubicBezTo>
                      <a:pt x="79" y="46"/>
                      <a:pt x="79" y="46"/>
                      <a:pt x="78" y="45"/>
                    </a:cubicBezTo>
                    <a:cubicBezTo>
                      <a:pt x="77" y="45"/>
                      <a:pt x="77" y="45"/>
                      <a:pt x="76" y="44"/>
                    </a:cubicBezTo>
                    <a:cubicBezTo>
                      <a:pt x="75" y="44"/>
                      <a:pt x="75" y="44"/>
                      <a:pt x="75" y="44"/>
                    </a:cubicBezTo>
                    <a:cubicBezTo>
                      <a:pt x="73" y="44"/>
                      <a:pt x="73" y="44"/>
                      <a:pt x="73" y="43"/>
                    </a:cubicBezTo>
                    <a:cubicBezTo>
                      <a:pt x="72" y="43"/>
                      <a:pt x="72" y="42"/>
                      <a:pt x="72" y="41"/>
                    </a:cubicBezTo>
                    <a:cubicBezTo>
                      <a:pt x="71" y="40"/>
                      <a:pt x="71" y="38"/>
                      <a:pt x="69" y="37"/>
                    </a:cubicBezTo>
                    <a:cubicBezTo>
                      <a:pt x="68" y="36"/>
                      <a:pt x="64" y="32"/>
                      <a:pt x="58" y="31"/>
                    </a:cubicBezTo>
                    <a:cubicBezTo>
                      <a:pt x="56" y="31"/>
                      <a:pt x="55" y="31"/>
                      <a:pt x="53" y="29"/>
                    </a:cubicBezTo>
                    <a:cubicBezTo>
                      <a:pt x="53" y="28"/>
                      <a:pt x="53" y="28"/>
                      <a:pt x="52" y="28"/>
                    </a:cubicBezTo>
                    <a:cubicBezTo>
                      <a:pt x="51" y="25"/>
                      <a:pt x="49" y="22"/>
                      <a:pt x="45" y="22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2" y="22"/>
                      <a:pt x="40" y="24"/>
                      <a:pt x="40" y="24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5"/>
                      <a:pt x="38" y="25"/>
                      <a:pt x="38" y="25"/>
                    </a:cubicBezTo>
                    <a:cubicBezTo>
                      <a:pt x="38" y="25"/>
                      <a:pt x="37" y="22"/>
                      <a:pt x="37" y="20"/>
                    </a:cubicBezTo>
                    <a:cubicBezTo>
                      <a:pt x="38" y="20"/>
                      <a:pt x="39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2" y="21"/>
                      <a:pt x="43" y="20"/>
                      <a:pt x="44" y="19"/>
                    </a:cubicBezTo>
                    <a:cubicBezTo>
                      <a:pt x="48" y="15"/>
                      <a:pt x="43" y="10"/>
                      <a:pt x="42" y="8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41" y="6"/>
                      <a:pt x="41" y="6"/>
                    </a:cubicBezTo>
                    <a:cubicBezTo>
                      <a:pt x="40" y="4"/>
                      <a:pt x="39" y="0"/>
                      <a:pt x="35" y="0"/>
                    </a:cubicBezTo>
                    <a:cubicBezTo>
                      <a:pt x="31" y="0"/>
                      <a:pt x="29" y="3"/>
                      <a:pt x="29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8" y="6"/>
                      <a:pt x="28" y="6"/>
                      <a:pt x="27" y="6"/>
                    </a:cubicBezTo>
                    <a:cubicBezTo>
                      <a:pt x="26" y="6"/>
                      <a:pt x="24" y="7"/>
                      <a:pt x="23" y="7"/>
                    </a:cubicBezTo>
                    <a:cubicBezTo>
                      <a:pt x="16" y="11"/>
                      <a:pt x="16" y="19"/>
                      <a:pt x="16" y="23"/>
                    </a:cubicBezTo>
                    <a:cubicBezTo>
                      <a:pt x="16" y="25"/>
                      <a:pt x="16" y="28"/>
                      <a:pt x="16" y="30"/>
                    </a:cubicBezTo>
                    <a:cubicBezTo>
                      <a:pt x="16" y="33"/>
                      <a:pt x="16" y="36"/>
                      <a:pt x="15" y="39"/>
                    </a:cubicBezTo>
                    <a:cubicBezTo>
                      <a:pt x="15" y="45"/>
                      <a:pt x="15" y="49"/>
                      <a:pt x="14" y="54"/>
                    </a:cubicBezTo>
                    <a:cubicBezTo>
                      <a:pt x="13" y="60"/>
                      <a:pt x="13" y="66"/>
                      <a:pt x="15" y="71"/>
                    </a:cubicBezTo>
                    <a:cubicBezTo>
                      <a:pt x="16" y="76"/>
                      <a:pt x="16" y="78"/>
                      <a:pt x="13" y="80"/>
                    </a:cubicBezTo>
                    <a:cubicBezTo>
                      <a:pt x="12" y="80"/>
                      <a:pt x="11" y="81"/>
                      <a:pt x="10" y="81"/>
                    </a:cubicBezTo>
                    <a:cubicBezTo>
                      <a:pt x="6" y="84"/>
                      <a:pt x="1" y="87"/>
                      <a:pt x="0" y="94"/>
                    </a:cubicBezTo>
                    <a:cubicBezTo>
                      <a:pt x="0" y="96"/>
                      <a:pt x="1" y="99"/>
                      <a:pt x="2" y="100"/>
                    </a:cubicBezTo>
                    <a:cubicBezTo>
                      <a:pt x="3" y="101"/>
                      <a:pt x="5" y="102"/>
                      <a:pt x="7" y="102"/>
                    </a:cubicBezTo>
                    <a:cubicBezTo>
                      <a:pt x="12" y="102"/>
                      <a:pt x="17" y="100"/>
                      <a:pt x="21" y="98"/>
                    </a:cubicBezTo>
                    <a:cubicBezTo>
                      <a:pt x="23" y="97"/>
                      <a:pt x="25" y="96"/>
                      <a:pt x="26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6"/>
                    </a:cubicBezTo>
                    <a:cubicBezTo>
                      <a:pt x="29" y="98"/>
                      <a:pt x="29" y="101"/>
                      <a:pt x="29" y="103"/>
                    </a:cubicBezTo>
                    <a:cubicBezTo>
                      <a:pt x="29" y="104"/>
                      <a:pt x="29" y="105"/>
                      <a:pt x="29" y="105"/>
                    </a:cubicBezTo>
                    <a:cubicBezTo>
                      <a:pt x="29" y="108"/>
                      <a:pt x="29" y="110"/>
                      <a:pt x="30" y="113"/>
                    </a:cubicBezTo>
                    <a:cubicBezTo>
                      <a:pt x="32" y="117"/>
                      <a:pt x="35" y="117"/>
                      <a:pt x="36" y="117"/>
                    </a:cubicBezTo>
                    <a:cubicBezTo>
                      <a:pt x="40" y="117"/>
                      <a:pt x="43" y="114"/>
                      <a:pt x="46" y="112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49" y="109"/>
                      <a:pt x="51" y="108"/>
                      <a:pt x="52" y="106"/>
                    </a:cubicBezTo>
                    <a:cubicBezTo>
                      <a:pt x="53" y="104"/>
                      <a:pt x="54" y="102"/>
                      <a:pt x="54" y="101"/>
                    </a:cubicBezTo>
                    <a:cubicBezTo>
                      <a:pt x="55" y="100"/>
                      <a:pt x="55" y="99"/>
                      <a:pt x="56" y="98"/>
                    </a:cubicBezTo>
                    <a:cubicBezTo>
                      <a:pt x="56" y="96"/>
                      <a:pt x="58" y="95"/>
                      <a:pt x="60" y="93"/>
                    </a:cubicBezTo>
                    <a:cubicBezTo>
                      <a:pt x="62" y="91"/>
                      <a:pt x="65" y="88"/>
                      <a:pt x="66" y="83"/>
                    </a:cubicBezTo>
                    <a:cubicBezTo>
                      <a:pt x="66" y="82"/>
                      <a:pt x="66" y="82"/>
                      <a:pt x="66" y="81"/>
                    </a:cubicBezTo>
                    <a:cubicBezTo>
                      <a:pt x="66" y="79"/>
                      <a:pt x="66" y="78"/>
                      <a:pt x="67" y="77"/>
                    </a:cubicBezTo>
                    <a:cubicBezTo>
                      <a:pt x="68" y="76"/>
                      <a:pt x="69" y="75"/>
                      <a:pt x="71" y="75"/>
                    </a:cubicBezTo>
                    <a:cubicBezTo>
                      <a:pt x="71" y="75"/>
                      <a:pt x="71" y="76"/>
                      <a:pt x="71" y="76"/>
                    </a:cubicBezTo>
                    <a:cubicBezTo>
                      <a:pt x="71" y="77"/>
                      <a:pt x="72" y="78"/>
                      <a:pt x="72" y="78"/>
                    </a:cubicBezTo>
                    <a:cubicBezTo>
                      <a:pt x="72" y="78"/>
                      <a:pt x="72" y="79"/>
                      <a:pt x="72" y="79"/>
                    </a:cubicBezTo>
                    <a:cubicBezTo>
                      <a:pt x="72" y="82"/>
                      <a:pt x="72" y="82"/>
                      <a:pt x="72" y="82"/>
                    </a:cubicBezTo>
                    <a:cubicBezTo>
                      <a:pt x="76" y="82"/>
                      <a:pt x="76" y="82"/>
                      <a:pt x="76" y="82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8" y="81"/>
                      <a:pt x="80" y="81"/>
                      <a:pt x="81" y="81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81"/>
                      <a:pt x="82" y="82"/>
                      <a:pt x="81" y="83"/>
                    </a:cubicBezTo>
                    <a:cubicBezTo>
                      <a:pt x="81" y="84"/>
                      <a:pt x="80" y="86"/>
                      <a:pt x="80" y="88"/>
                    </a:cubicBezTo>
                    <a:cubicBezTo>
                      <a:pt x="81" y="90"/>
                      <a:pt x="82" y="92"/>
                      <a:pt x="86" y="92"/>
                    </a:cubicBezTo>
                    <a:cubicBezTo>
                      <a:pt x="87" y="92"/>
                      <a:pt x="89" y="92"/>
                      <a:pt x="90" y="91"/>
                    </a:cubicBezTo>
                    <a:cubicBezTo>
                      <a:pt x="90" y="91"/>
                      <a:pt x="91" y="91"/>
                      <a:pt x="91" y="91"/>
                    </a:cubicBezTo>
                    <a:cubicBezTo>
                      <a:pt x="93" y="91"/>
                      <a:pt x="94" y="92"/>
                      <a:pt x="96" y="93"/>
                    </a:cubicBezTo>
                    <a:cubicBezTo>
                      <a:pt x="97" y="93"/>
                      <a:pt x="98" y="94"/>
                      <a:pt x="99" y="94"/>
                    </a:cubicBezTo>
                    <a:cubicBezTo>
                      <a:pt x="101" y="95"/>
                      <a:pt x="103" y="96"/>
                      <a:pt x="105" y="96"/>
                    </a:cubicBezTo>
                    <a:cubicBezTo>
                      <a:pt x="112" y="96"/>
                      <a:pt x="117" y="90"/>
                      <a:pt x="121" y="86"/>
                    </a:cubicBezTo>
                    <a:cubicBezTo>
                      <a:pt x="122" y="84"/>
                      <a:pt x="124" y="82"/>
                      <a:pt x="124" y="80"/>
                    </a:cubicBezTo>
                    <a:cubicBezTo>
                      <a:pt x="123" y="78"/>
                      <a:pt x="122" y="76"/>
                      <a:pt x="120" y="7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0" name="Freeform 77"/>
              <p:cNvSpPr>
                <a:spLocks/>
              </p:cNvSpPr>
              <p:nvPr/>
            </p:nvSpPr>
            <p:spPr bwMode="auto">
              <a:xfrm>
                <a:off x="16918526" y="6564743"/>
                <a:ext cx="192140" cy="148093"/>
              </a:xfrm>
              <a:custGeom>
                <a:avLst/>
                <a:gdLst>
                  <a:gd name="T0" fmla="*/ 42698 w 27"/>
                  <a:gd name="T1" fmla="*/ 90144 h 23"/>
                  <a:gd name="T2" fmla="*/ 42698 w 27"/>
                  <a:gd name="T3" fmla="*/ 96582 h 23"/>
                  <a:gd name="T4" fmla="*/ 71163 w 27"/>
                  <a:gd name="T5" fmla="*/ 128777 h 23"/>
                  <a:gd name="T6" fmla="*/ 78279 w 27"/>
                  <a:gd name="T7" fmla="*/ 135215 h 23"/>
                  <a:gd name="T8" fmla="*/ 120977 w 27"/>
                  <a:gd name="T9" fmla="*/ 148093 h 23"/>
                  <a:gd name="T10" fmla="*/ 128093 w 27"/>
                  <a:gd name="T11" fmla="*/ 148093 h 23"/>
                  <a:gd name="T12" fmla="*/ 135210 w 27"/>
                  <a:gd name="T13" fmla="*/ 148093 h 23"/>
                  <a:gd name="T14" fmla="*/ 192140 w 27"/>
                  <a:gd name="T15" fmla="*/ 115899 h 23"/>
                  <a:gd name="T16" fmla="*/ 192140 w 27"/>
                  <a:gd name="T17" fmla="*/ 96582 h 23"/>
                  <a:gd name="T18" fmla="*/ 170791 w 27"/>
                  <a:gd name="T19" fmla="*/ 96582 h 23"/>
                  <a:gd name="T20" fmla="*/ 163675 w 27"/>
                  <a:gd name="T21" fmla="*/ 90144 h 23"/>
                  <a:gd name="T22" fmla="*/ 149442 w 27"/>
                  <a:gd name="T23" fmla="*/ 83705 h 23"/>
                  <a:gd name="T24" fmla="*/ 135210 w 27"/>
                  <a:gd name="T25" fmla="*/ 83705 h 23"/>
                  <a:gd name="T26" fmla="*/ 135210 w 27"/>
                  <a:gd name="T27" fmla="*/ 83705 h 23"/>
                  <a:gd name="T28" fmla="*/ 128093 w 27"/>
                  <a:gd name="T29" fmla="*/ 77266 h 23"/>
                  <a:gd name="T30" fmla="*/ 128093 w 27"/>
                  <a:gd name="T31" fmla="*/ 64388 h 23"/>
                  <a:gd name="T32" fmla="*/ 106744 w 27"/>
                  <a:gd name="T33" fmla="*/ 38633 h 23"/>
                  <a:gd name="T34" fmla="*/ 99628 w 27"/>
                  <a:gd name="T35" fmla="*/ 38633 h 23"/>
                  <a:gd name="T36" fmla="*/ 92512 w 27"/>
                  <a:gd name="T37" fmla="*/ 25755 h 23"/>
                  <a:gd name="T38" fmla="*/ 42698 w 27"/>
                  <a:gd name="T39" fmla="*/ 0 h 23"/>
                  <a:gd name="T40" fmla="*/ 28465 w 27"/>
                  <a:gd name="T41" fmla="*/ 0 h 23"/>
                  <a:gd name="T42" fmla="*/ 7116 w 27"/>
                  <a:gd name="T43" fmla="*/ 19316 h 23"/>
                  <a:gd name="T44" fmla="*/ 35581 w 27"/>
                  <a:gd name="T45" fmla="*/ 83705 h 23"/>
                  <a:gd name="T46" fmla="*/ 42698 w 27"/>
                  <a:gd name="T47" fmla="*/ 90144 h 2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7" h="23">
                    <a:moveTo>
                      <a:pt x="6" y="14"/>
                    </a:moveTo>
                    <a:cubicBezTo>
                      <a:pt x="6" y="14"/>
                      <a:pt x="6" y="15"/>
                      <a:pt x="6" y="15"/>
                    </a:cubicBezTo>
                    <a:cubicBezTo>
                      <a:pt x="6" y="17"/>
                      <a:pt x="7" y="19"/>
                      <a:pt x="10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2"/>
                      <a:pt x="14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9" y="23"/>
                      <a:pt x="19" y="23"/>
                    </a:cubicBezTo>
                    <a:cubicBezTo>
                      <a:pt x="21" y="23"/>
                      <a:pt x="27" y="22"/>
                      <a:pt x="27" y="18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3" y="14"/>
                      <a:pt x="23" y="14"/>
                    </a:cubicBezTo>
                    <a:cubicBezTo>
                      <a:pt x="22" y="14"/>
                      <a:pt x="22" y="13"/>
                      <a:pt x="21" y="13"/>
                    </a:cubicBezTo>
                    <a:cubicBezTo>
                      <a:pt x="20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8" y="12"/>
                      <a:pt x="18" y="12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17" y="8"/>
                      <a:pt x="16" y="7"/>
                      <a:pt x="15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3" y="5"/>
                      <a:pt x="13" y="4"/>
                    </a:cubicBezTo>
                    <a:cubicBezTo>
                      <a:pt x="11" y="2"/>
                      <a:pt x="9" y="0"/>
                      <a:pt x="6" y="0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3" y="1"/>
                      <a:pt x="1" y="2"/>
                      <a:pt x="1" y="3"/>
                    </a:cubicBezTo>
                    <a:cubicBezTo>
                      <a:pt x="0" y="7"/>
                      <a:pt x="3" y="10"/>
                      <a:pt x="5" y="13"/>
                    </a:cubicBezTo>
                    <a:cubicBezTo>
                      <a:pt x="5" y="13"/>
                      <a:pt x="5" y="13"/>
                      <a:pt x="6" y="1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1" name="Freeform 78"/>
              <p:cNvSpPr>
                <a:spLocks/>
              </p:cNvSpPr>
              <p:nvPr/>
            </p:nvSpPr>
            <p:spPr bwMode="auto">
              <a:xfrm>
                <a:off x="17521631" y="5649481"/>
                <a:ext cx="112081" cy="116532"/>
              </a:xfrm>
              <a:custGeom>
                <a:avLst/>
                <a:gdLst>
                  <a:gd name="T0" fmla="*/ 112081 w 16"/>
                  <a:gd name="T1" fmla="*/ 38844 h 18"/>
                  <a:gd name="T2" fmla="*/ 77056 w 16"/>
                  <a:gd name="T3" fmla="*/ 6474 h 18"/>
                  <a:gd name="T4" fmla="*/ 49035 w 16"/>
                  <a:gd name="T5" fmla="*/ 0 h 18"/>
                  <a:gd name="T6" fmla="*/ 7005 w 16"/>
                  <a:gd name="T7" fmla="*/ 32370 h 18"/>
                  <a:gd name="T8" fmla="*/ 14010 w 16"/>
                  <a:gd name="T9" fmla="*/ 84162 h 18"/>
                  <a:gd name="T10" fmla="*/ 21015 w 16"/>
                  <a:gd name="T11" fmla="*/ 90636 h 18"/>
                  <a:gd name="T12" fmla="*/ 56041 w 16"/>
                  <a:gd name="T13" fmla="*/ 116532 h 18"/>
                  <a:gd name="T14" fmla="*/ 70051 w 16"/>
                  <a:gd name="T15" fmla="*/ 116532 h 18"/>
                  <a:gd name="T16" fmla="*/ 98071 w 16"/>
                  <a:gd name="T17" fmla="*/ 77688 h 18"/>
                  <a:gd name="T18" fmla="*/ 105076 w 16"/>
                  <a:gd name="T19" fmla="*/ 71214 h 18"/>
                  <a:gd name="T20" fmla="*/ 112081 w 16"/>
                  <a:gd name="T21" fmla="*/ 38844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6" h="18">
                    <a:moveTo>
                      <a:pt x="16" y="6"/>
                    </a:moveTo>
                    <a:cubicBezTo>
                      <a:pt x="15" y="4"/>
                      <a:pt x="13" y="2"/>
                      <a:pt x="11" y="1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6" y="0"/>
                      <a:pt x="3" y="1"/>
                      <a:pt x="1" y="5"/>
                    </a:cubicBezTo>
                    <a:cubicBezTo>
                      <a:pt x="0" y="8"/>
                      <a:pt x="0" y="10"/>
                      <a:pt x="2" y="13"/>
                    </a:cubicBezTo>
                    <a:cubicBezTo>
                      <a:pt x="3" y="13"/>
                      <a:pt x="3" y="14"/>
                      <a:pt x="3" y="14"/>
                    </a:cubicBezTo>
                    <a:cubicBezTo>
                      <a:pt x="3" y="15"/>
                      <a:pt x="5" y="18"/>
                      <a:pt x="8" y="18"/>
                    </a:cubicBezTo>
                    <a:cubicBezTo>
                      <a:pt x="8" y="18"/>
                      <a:pt x="9" y="18"/>
                      <a:pt x="10" y="18"/>
                    </a:cubicBezTo>
                    <a:cubicBezTo>
                      <a:pt x="12" y="17"/>
                      <a:pt x="13" y="14"/>
                      <a:pt x="14" y="12"/>
                    </a:cubicBezTo>
                    <a:cubicBezTo>
                      <a:pt x="14" y="12"/>
                      <a:pt x="14" y="11"/>
                      <a:pt x="15" y="11"/>
                    </a:cubicBezTo>
                    <a:cubicBezTo>
                      <a:pt x="16" y="9"/>
                      <a:pt x="16" y="8"/>
                      <a:pt x="16" y="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2" name="Freeform 79"/>
              <p:cNvSpPr>
                <a:spLocks/>
              </p:cNvSpPr>
              <p:nvPr/>
            </p:nvSpPr>
            <p:spPr bwMode="auto">
              <a:xfrm>
                <a:off x="17342834" y="5603354"/>
                <a:ext cx="157448" cy="264625"/>
              </a:xfrm>
              <a:custGeom>
                <a:avLst/>
                <a:gdLst>
                  <a:gd name="T0" fmla="*/ 128821 w 22"/>
                  <a:gd name="T1" fmla="*/ 161357 h 41"/>
                  <a:gd name="T2" fmla="*/ 135978 w 22"/>
                  <a:gd name="T3" fmla="*/ 154902 h 41"/>
                  <a:gd name="T4" fmla="*/ 135978 w 22"/>
                  <a:gd name="T5" fmla="*/ 116177 h 41"/>
                  <a:gd name="T6" fmla="*/ 100194 w 22"/>
                  <a:gd name="T7" fmla="*/ 96814 h 41"/>
                  <a:gd name="T8" fmla="*/ 107351 w 22"/>
                  <a:gd name="T9" fmla="*/ 90360 h 41"/>
                  <a:gd name="T10" fmla="*/ 114508 w 22"/>
                  <a:gd name="T11" fmla="*/ 83905 h 41"/>
                  <a:gd name="T12" fmla="*/ 143135 w 22"/>
                  <a:gd name="T13" fmla="*/ 58088 h 41"/>
                  <a:gd name="T14" fmla="*/ 150291 w 22"/>
                  <a:gd name="T15" fmla="*/ 25817 h 41"/>
                  <a:gd name="T16" fmla="*/ 114508 w 22"/>
                  <a:gd name="T17" fmla="*/ 0 h 41"/>
                  <a:gd name="T18" fmla="*/ 107351 w 22"/>
                  <a:gd name="T19" fmla="*/ 0 h 41"/>
                  <a:gd name="T20" fmla="*/ 57254 w 22"/>
                  <a:gd name="T21" fmla="*/ 32271 h 41"/>
                  <a:gd name="T22" fmla="*/ 57254 w 22"/>
                  <a:gd name="T23" fmla="*/ 32271 h 41"/>
                  <a:gd name="T24" fmla="*/ 42940 w 22"/>
                  <a:gd name="T25" fmla="*/ 83905 h 41"/>
                  <a:gd name="T26" fmla="*/ 64411 w 22"/>
                  <a:gd name="T27" fmla="*/ 103268 h 41"/>
                  <a:gd name="T28" fmla="*/ 50097 w 22"/>
                  <a:gd name="T29" fmla="*/ 129085 h 41"/>
                  <a:gd name="T30" fmla="*/ 50097 w 22"/>
                  <a:gd name="T31" fmla="*/ 141994 h 41"/>
                  <a:gd name="T32" fmla="*/ 50097 w 22"/>
                  <a:gd name="T33" fmla="*/ 141994 h 41"/>
                  <a:gd name="T34" fmla="*/ 35784 w 22"/>
                  <a:gd name="T35" fmla="*/ 174265 h 41"/>
                  <a:gd name="T36" fmla="*/ 35784 w 22"/>
                  <a:gd name="T37" fmla="*/ 174265 h 41"/>
                  <a:gd name="T38" fmla="*/ 0 w 22"/>
                  <a:gd name="T39" fmla="*/ 238808 h 41"/>
                  <a:gd name="T40" fmla="*/ 21470 w 22"/>
                  <a:gd name="T41" fmla="*/ 264625 h 41"/>
                  <a:gd name="T42" fmla="*/ 42940 w 22"/>
                  <a:gd name="T43" fmla="*/ 264625 h 41"/>
                  <a:gd name="T44" fmla="*/ 42940 w 22"/>
                  <a:gd name="T45" fmla="*/ 264625 h 41"/>
                  <a:gd name="T46" fmla="*/ 128821 w 22"/>
                  <a:gd name="T47" fmla="*/ 161357 h 4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2" h="41">
                    <a:moveTo>
                      <a:pt x="18" y="25"/>
                    </a:moveTo>
                    <a:cubicBezTo>
                      <a:pt x="19" y="24"/>
                      <a:pt x="19" y="24"/>
                      <a:pt x="19" y="24"/>
                    </a:cubicBezTo>
                    <a:cubicBezTo>
                      <a:pt x="20" y="21"/>
                      <a:pt x="20" y="19"/>
                      <a:pt x="19" y="18"/>
                    </a:cubicBezTo>
                    <a:cubicBezTo>
                      <a:pt x="18" y="16"/>
                      <a:pt x="16" y="15"/>
                      <a:pt x="14" y="15"/>
                    </a:cubicBezTo>
                    <a:cubicBezTo>
                      <a:pt x="14" y="14"/>
                      <a:pt x="15" y="14"/>
                      <a:pt x="15" y="14"/>
                    </a:cubicBezTo>
                    <a:cubicBezTo>
                      <a:pt x="15" y="14"/>
                      <a:pt x="16" y="13"/>
                      <a:pt x="16" y="13"/>
                    </a:cubicBezTo>
                    <a:cubicBezTo>
                      <a:pt x="18" y="12"/>
                      <a:pt x="19" y="11"/>
                      <a:pt x="20" y="9"/>
                    </a:cubicBezTo>
                    <a:cubicBezTo>
                      <a:pt x="21" y="8"/>
                      <a:pt x="22" y="5"/>
                      <a:pt x="21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12" y="0"/>
                      <a:pt x="9" y="3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" y="7"/>
                      <a:pt x="4" y="10"/>
                      <a:pt x="6" y="13"/>
                    </a:cubicBezTo>
                    <a:cubicBezTo>
                      <a:pt x="6" y="15"/>
                      <a:pt x="8" y="16"/>
                      <a:pt x="9" y="16"/>
                    </a:cubicBezTo>
                    <a:cubicBezTo>
                      <a:pt x="8" y="17"/>
                      <a:pt x="7" y="18"/>
                      <a:pt x="7" y="20"/>
                    </a:cubicBezTo>
                    <a:cubicBezTo>
                      <a:pt x="7" y="21"/>
                      <a:pt x="7" y="21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4"/>
                      <a:pt x="7" y="25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2" y="30"/>
                      <a:pt x="0" y="33"/>
                      <a:pt x="0" y="37"/>
                    </a:cubicBezTo>
                    <a:cubicBezTo>
                      <a:pt x="1" y="38"/>
                      <a:pt x="2" y="40"/>
                      <a:pt x="3" y="41"/>
                    </a:cubicBezTo>
                    <a:cubicBezTo>
                      <a:pt x="4" y="41"/>
                      <a:pt x="5" y="41"/>
                      <a:pt x="6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9" y="41"/>
                      <a:pt x="13" y="37"/>
                      <a:pt x="18" y="2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3" name="Freeform 80"/>
              <p:cNvSpPr>
                <a:spLocks/>
              </p:cNvSpPr>
              <p:nvPr/>
            </p:nvSpPr>
            <p:spPr bwMode="auto">
              <a:xfrm>
                <a:off x="17393538" y="5867979"/>
                <a:ext cx="106744" cy="160232"/>
              </a:xfrm>
              <a:custGeom>
                <a:avLst/>
                <a:gdLst>
                  <a:gd name="T0" fmla="*/ 56930 w 15"/>
                  <a:gd name="T1" fmla="*/ 0 h 25"/>
                  <a:gd name="T2" fmla="*/ 35581 w 15"/>
                  <a:gd name="T3" fmla="*/ 6409 h 25"/>
                  <a:gd name="T4" fmla="*/ 28465 w 15"/>
                  <a:gd name="T5" fmla="*/ 44865 h 25"/>
                  <a:gd name="T6" fmla="*/ 28465 w 15"/>
                  <a:gd name="T7" fmla="*/ 44865 h 25"/>
                  <a:gd name="T8" fmla="*/ 28465 w 15"/>
                  <a:gd name="T9" fmla="*/ 44865 h 25"/>
                  <a:gd name="T10" fmla="*/ 21349 w 15"/>
                  <a:gd name="T11" fmla="*/ 76911 h 25"/>
                  <a:gd name="T12" fmla="*/ 21349 w 15"/>
                  <a:gd name="T13" fmla="*/ 89730 h 25"/>
                  <a:gd name="T14" fmla="*/ 7116 w 15"/>
                  <a:gd name="T15" fmla="*/ 96139 h 25"/>
                  <a:gd name="T16" fmla="*/ 0 w 15"/>
                  <a:gd name="T17" fmla="*/ 121776 h 25"/>
                  <a:gd name="T18" fmla="*/ 42698 w 15"/>
                  <a:gd name="T19" fmla="*/ 160232 h 25"/>
                  <a:gd name="T20" fmla="*/ 78279 w 15"/>
                  <a:gd name="T21" fmla="*/ 128186 h 25"/>
                  <a:gd name="T22" fmla="*/ 64046 w 15"/>
                  <a:gd name="T23" fmla="*/ 96139 h 25"/>
                  <a:gd name="T24" fmla="*/ 64046 w 15"/>
                  <a:gd name="T25" fmla="*/ 96139 h 25"/>
                  <a:gd name="T26" fmla="*/ 78279 w 15"/>
                  <a:gd name="T27" fmla="*/ 76911 h 25"/>
                  <a:gd name="T28" fmla="*/ 85395 w 15"/>
                  <a:gd name="T29" fmla="*/ 70502 h 25"/>
                  <a:gd name="T30" fmla="*/ 85395 w 15"/>
                  <a:gd name="T31" fmla="*/ 70502 h 25"/>
                  <a:gd name="T32" fmla="*/ 106744 w 15"/>
                  <a:gd name="T33" fmla="*/ 38456 h 25"/>
                  <a:gd name="T34" fmla="*/ 56930 w 15"/>
                  <a:gd name="T35" fmla="*/ 0 h 2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5" h="25">
                    <a:moveTo>
                      <a:pt x="8" y="0"/>
                    </a:moveTo>
                    <a:cubicBezTo>
                      <a:pt x="7" y="0"/>
                      <a:pt x="6" y="0"/>
                      <a:pt x="5" y="1"/>
                    </a:cubicBezTo>
                    <a:cubicBezTo>
                      <a:pt x="2" y="3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8"/>
                      <a:pt x="2" y="10"/>
                      <a:pt x="3" y="12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2" y="14"/>
                      <a:pt x="1" y="15"/>
                    </a:cubicBezTo>
                    <a:cubicBezTo>
                      <a:pt x="1" y="16"/>
                      <a:pt x="0" y="17"/>
                      <a:pt x="0" y="19"/>
                    </a:cubicBezTo>
                    <a:cubicBezTo>
                      <a:pt x="1" y="22"/>
                      <a:pt x="3" y="25"/>
                      <a:pt x="6" y="25"/>
                    </a:cubicBezTo>
                    <a:cubicBezTo>
                      <a:pt x="8" y="25"/>
                      <a:pt x="11" y="23"/>
                      <a:pt x="11" y="20"/>
                    </a:cubicBezTo>
                    <a:cubicBezTo>
                      <a:pt x="11" y="18"/>
                      <a:pt x="11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14"/>
                      <a:pt x="11" y="13"/>
                      <a:pt x="11" y="12"/>
                    </a:cubicBezTo>
                    <a:cubicBezTo>
                      <a:pt x="12" y="12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0"/>
                      <a:pt x="15" y="9"/>
                      <a:pt x="15" y="6"/>
                    </a:cubicBezTo>
                    <a:cubicBezTo>
                      <a:pt x="15" y="3"/>
                      <a:pt x="11" y="0"/>
                      <a:pt x="8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4" name="Freeform 81"/>
              <p:cNvSpPr>
                <a:spLocks/>
              </p:cNvSpPr>
              <p:nvPr/>
            </p:nvSpPr>
            <p:spPr bwMode="auto">
              <a:xfrm>
                <a:off x="17201398" y="5603354"/>
                <a:ext cx="141436" cy="109249"/>
              </a:xfrm>
              <a:custGeom>
                <a:avLst/>
                <a:gdLst>
                  <a:gd name="T0" fmla="*/ 99005 w 20"/>
                  <a:gd name="T1" fmla="*/ 12853 h 17"/>
                  <a:gd name="T2" fmla="*/ 84862 w 20"/>
                  <a:gd name="T3" fmla="*/ 6426 h 17"/>
                  <a:gd name="T4" fmla="*/ 56574 w 20"/>
                  <a:gd name="T5" fmla="*/ 0 h 17"/>
                  <a:gd name="T6" fmla="*/ 28287 w 20"/>
                  <a:gd name="T7" fmla="*/ 6426 h 17"/>
                  <a:gd name="T8" fmla="*/ 7072 w 20"/>
                  <a:gd name="T9" fmla="*/ 38558 h 17"/>
                  <a:gd name="T10" fmla="*/ 28287 w 20"/>
                  <a:gd name="T11" fmla="*/ 77117 h 17"/>
                  <a:gd name="T12" fmla="*/ 35359 w 20"/>
                  <a:gd name="T13" fmla="*/ 83543 h 17"/>
                  <a:gd name="T14" fmla="*/ 35359 w 20"/>
                  <a:gd name="T15" fmla="*/ 89970 h 17"/>
                  <a:gd name="T16" fmla="*/ 70718 w 20"/>
                  <a:gd name="T17" fmla="*/ 109249 h 17"/>
                  <a:gd name="T18" fmla="*/ 84862 w 20"/>
                  <a:gd name="T19" fmla="*/ 109249 h 17"/>
                  <a:gd name="T20" fmla="*/ 99005 w 20"/>
                  <a:gd name="T21" fmla="*/ 109249 h 17"/>
                  <a:gd name="T22" fmla="*/ 99005 w 20"/>
                  <a:gd name="T23" fmla="*/ 96396 h 17"/>
                  <a:gd name="T24" fmla="*/ 99005 w 20"/>
                  <a:gd name="T25" fmla="*/ 89970 h 17"/>
                  <a:gd name="T26" fmla="*/ 99005 w 20"/>
                  <a:gd name="T27" fmla="*/ 89970 h 17"/>
                  <a:gd name="T28" fmla="*/ 127292 w 20"/>
                  <a:gd name="T29" fmla="*/ 77117 h 17"/>
                  <a:gd name="T30" fmla="*/ 141436 w 20"/>
                  <a:gd name="T31" fmla="*/ 44985 h 17"/>
                  <a:gd name="T32" fmla="*/ 99005 w 20"/>
                  <a:gd name="T33" fmla="*/ 12853 h 1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" h="17">
                    <a:moveTo>
                      <a:pt x="14" y="2"/>
                    </a:moveTo>
                    <a:cubicBezTo>
                      <a:pt x="14" y="2"/>
                      <a:pt x="13" y="2"/>
                      <a:pt x="12" y="1"/>
                    </a:cubicBezTo>
                    <a:cubicBezTo>
                      <a:pt x="11" y="1"/>
                      <a:pt x="10" y="0"/>
                      <a:pt x="8" y="0"/>
                    </a:cubicBezTo>
                    <a:cubicBezTo>
                      <a:pt x="7" y="0"/>
                      <a:pt x="5" y="1"/>
                      <a:pt x="4" y="1"/>
                    </a:cubicBezTo>
                    <a:cubicBezTo>
                      <a:pt x="3" y="2"/>
                      <a:pt x="1" y="3"/>
                      <a:pt x="1" y="6"/>
                    </a:cubicBezTo>
                    <a:cubicBezTo>
                      <a:pt x="0" y="9"/>
                      <a:pt x="2" y="10"/>
                      <a:pt x="4" y="12"/>
                    </a:cubicBezTo>
                    <a:cubicBezTo>
                      <a:pt x="4" y="12"/>
                      <a:pt x="4" y="13"/>
                      <a:pt x="5" y="13"/>
                    </a:cubicBezTo>
                    <a:cubicBezTo>
                      <a:pt x="5" y="13"/>
                      <a:pt x="5" y="13"/>
                      <a:pt x="5" y="14"/>
                    </a:cubicBezTo>
                    <a:cubicBezTo>
                      <a:pt x="6" y="15"/>
                      <a:pt x="7" y="17"/>
                      <a:pt x="10" y="17"/>
                    </a:cubicBezTo>
                    <a:cubicBezTo>
                      <a:pt x="10" y="17"/>
                      <a:pt x="11" y="17"/>
                      <a:pt x="12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3"/>
                      <a:pt x="18" y="12"/>
                    </a:cubicBezTo>
                    <a:cubicBezTo>
                      <a:pt x="20" y="10"/>
                      <a:pt x="20" y="8"/>
                      <a:pt x="20" y="7"/>
                    </a:cubicBezTo>
                    <a:cubicBezTo>
                      <a:pt x="19" y="4"/>
                      <a:pt x="17" y="3"/>
                      <a:pt x="14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5" name="Freeform 83"/>
              <p:cNvSpPr>
                <a:spLocks noEditPoints="1"/>
              </p:cNvSpPr>
              <p:nvPr/>
            </p:nvSpPr>
            <p:spPr bwMode="auto">
              <a:xfrm>
                <a:off x="14415375" y="3699997"/>
                <a:ext cx="547064" cy="587516"/>
              </a:xfrm>
              <a:custGeom>
                <a:avLst/>
                <a:gdLst>
                  <a:gd name="T0" fmla="*/ 483121 w 77"/>
                  <a:gd name="T1" fmla="*/ 316355 h 91"/>
                  <a:gd name="T2" fmla="*/ 476017 w 77"/>
                  <a:gd name="T3" fmla="*/ 277617 h 91"/>
                  <a:gd name="T4" fmla="*/ 476017 w 77"/>
                  <a:gd name="T5" fmla="*/ 219511 h 91"/>
                  <a:gd name="T6" fmla="*/ 461807 w 77"/>
                  <a:gd name="T7" fmla="*/ 135581 h 91"/>
                  <a:gd name="T8" fmla="*/ 390760 w 77"/>
                  <a:gd name="T9" fmla="*/ 96843 h 91"/>
                  <a:gd name="T10" fmla="*/ 390760 w 77"/>
                  <a:gd name="T11" fmla="*/ 77475 h 91"/>
                  <a:gd name="T12" fmla="*/ 291294 w 77"/>
                  <a:gd name="T13" fmla="*/ 0 h 91"/>
                  <a:gd name="T14" fmla="*/ 234456 w 77"/>
                  <a:gd name="T15" fmla="*/ 51650 h 91"/>
                  <a:gd name="T16" fmla="*/ 198932 w 77"/>
                  <a:gd name="T17" fmla="*/ 45194 h 91"/>
                  <a:gd name="T18" fmla="*/ 156304 w 77"/>
                  <a:gd name="T19" fmla="*/ 122668 h 91"/>
                  <a:gd name="T20" fmla="*/ 127885 w 77"/>
                  <a:gd name="T21" fmla="*/ 122668 h 91"/>
                  <a:gd name="T22" fmla="*/ 63943 w 77"/>
                  <a:gd name="T23" fmla="*/ 193687 h 91"/>
                  <a:gd name="T24" fmla="*/ 14209 w 77"/>
                  <a:gd name="T25" fmla="*/ 206599 h 91"/>
                  <a:gd name="T26" fmla="*/ 28419 w 77"/>
                  <a:gd name="T27" fmla="*/ 284074 h 91"/>
                  <a:gd name="T28" fmla="*/ 71047 w 77"/>
                  <a:gd name="T29" fmla="*/ 296986 h 91"/>
                  <a:gd name="T30" fmla="*/ 78152 w 77"/>
                  <a:gd name="T31" fmla="*/ 348636 h 91"/>
                  <a:gd name="T32" fmla="*/ 134990 w 77"/>
                  <a:gd name="T33" fmla="*/ 361548 h 91"/>
                  <a:gd name="T34" fmla="*/ 149199 w 77"/>
                  <a:gd name="T35" fmla="*/ 368005 h 91"/>
                  <a:gd name="T36" fmla="*/ 191828 w 77"/>
                  <a:gd name="T37" fmla="*/ 393829 h 91"/>
                  <a:gd name="T38" fmla="*/ 227351 w 77"/>
                  <a:gd name="T39" fmla="*/ 393829 h 91"/>
                  <a:gd name="T40" fmla="*/ 284189 w 77"/>
                  <a:gd name="T41" fmla="*/ 406742 h 91"/>
                  <a:gd name="T42" fmla="*/ 269980 w 77"/>
                  <a:gd name="T43" fmla="*/ 426111 h 91"/>
                  <a:gd name="T44" fmla="*/ 248665 w 77"/>
                  <a:gd name="T45" fmla="*/ 432567 h 91"/>
                  <a:gd name="T46" fmla="*/ 213142 w 77"/>
                  <a:gd name="T47" fmla="*/ 426111 h 91"/>
                  <a:gd name="T48" fmla="*/ 156304 w 77"/>
                  <a:gd name="T49" fmla="*/ 439023 h 91"/>
                  <a:gd name="T50" fmla="*/ 170513 w 77"/>
                  <a:gd name="T51" fmla="*/ 503585 h 91"/>
                  <a:gd name="T52" fmla="*/ 305503 w 77"/>
                  <a:gd name="T53" fmla="*/ 587516 h 91"/>
                  <a:gd name="T54" fmla="*/ 468912 w 77"/>
                  <a:gd name="T55" fmla="*/ 548779 h 91"/>
                  <a:gd name="T56" fmla="*/ 547064 w 77"/>
                  <a:gd name="T57" fmla="*/ 342180 h 91"/>
                  <a:gd name="T58" fmla="*/ 355236 w 77"/>
                  <a:gd name="T59" fmla="*/ 419654 h 91"/>
                  <a:gd name="T60" fmla="*/ 333922 w 77"/>
                  <a:gd name="T61" fmla="*/ 393829 h 91"/>
                  <a:gd name="T62" fmla="*/ 348132 w 77"/>
                  <a:gd name="T63" fmla="*/ 393829 h 91"/>
                  <a:gd name="T64" fmla="*/ 397865 w 77"/>
                  <a:gd name="T65" fmla="*/ 419654 h 91"/>
                  <a:gd name="T66" fmla="*/ 369446 w 77"/>
                  <a:gd name="T67" fmla="*/ 432567 h 91"/>
                  <a:gd name="T68" fmla="*/ 277084 w 77"/>
                  <a:gd name="T69" fmla="*/ 309899 h 91"/>
                  <a:gd name="T70" fmla="*/ 262875 w 77"/>
                  <a:gd name="T71" fmla="*/ 322811 h 9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77" h="91">
                    <a:moveTo>
                      <a:pt x="73" y="51"/>
                    </a:moveTo>
                    <a:cubicBezTo>
                      <a:pt x="71" y="51"/>
                      <a:pt x="70" y="50"/>
                      <a:pt x="68" y="49"/>
                    </a:cubicBezTo>
                    <a:cubicBezTo>
                      <a:pt x="68" y="49"/>
                      <a:pt x="68" y="48"/>
                      <a:pt x="68" y="46"/>
                    </a:cubicBezTo>
                    <a:cubicBezTo>
                      <a:pt x="68" y="45"/>
                      <a:pt x="68" y="44"/>
                      <a:pt x="67" y="43"/>
                    </a:cubicBezTo>
                    <a:cubicBezTo>
                      <a:pt x="67" y="41"/>
                      <a:pt x="67" y="40"/>
                      <a:pt x="67" y="38"/>
                    </a:cubicBezTo>
                    <a:cubicBezTo>
                      <a:pt x="67" y="37"/>
                      <a:pt x="67" y="35"/>
                      <a:pt x="67" y="34"/>
                    </a:cubicBezTo>
                    <a:cubicBezTo>
                      <a:pt x="67" y="33"/>
                      <a:pt x="67" y="32"/>
                      <a:pt x="67" y="31"/>
                    </a:cubicBezTo>
                    <a:cubicBezTo>
                      <a:pt x="66" y="28"/>
                      <a:pt x="66" y="24"/>
                      <a:pt x="65" y="21"/>
                    </a:cubicBezTo>
                    <a:cubicBezTo>
                      <a:pt x="63" y="17"/>
                      <a:pt x="59" y="16"/>
                      <a:pt x="56" y="15"/>
                    </a:cubicBezTo>
                    <a:cubicBezTo>
                      <a:pt x="56" y="15"/>
                      <a:pt x="55" y="15"/>
                      <a:pt x="55" y="15"/>
                    </a:cubicBezTo>
                    <a:cubicBezTo>
                      <a:pt x="55" y="14"/>
                      <a:pt x="55" y="14"/>
                      <a:pt x="55" y="13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6" y="7"/>
                      <a:pt x="55" y="5"/>
                      <a:pt x="54" y="4"/>
                    </a:cubicBezTo>
                    <a:cubicBezTo>
                      <a:pt x="51" y="2"/>
                      <a:pt x="46" y="0"/>
                      <a:pt x="41" y="0"/>
                    </a:cubicBezTo>
                    <a:cubicBezTo>
                      <a:pt x="35" y="0"/>
                      <a:pt x="34" y="4"/>
                      <a:pt x="33" y="5"/>
                    </a:cubicBezTo>
                    <a:cubicBezTo>
                      <a:pt x="33" y="6"/>
                      <a:pt x="33" y="7"/>
                      <a:pt x="33" y="8"/>
                    </a:cubicBezTo>
                    <a:cubicBezTo>
                      <a:pt x="33" y="8"/>
                      <a:pt x="33" y="8"/>
                      <a:pt x="32" y="8"/>
                    </a:cubicBezTo>
                    <a:cubicBezTo>
                      <a:pt x="31" y="8"/>
                      <a:pt x="30" y="7"/>
                      <a:pt x="28" y="7"/>
                    </a:cubicBezTo>
                    <a:cubicBezTo>
                      <a:pt x="26" y="7"/>
                      <a:pt x="25" y="8"/>
                      <a:pt x="23" y="9"/>
                    </a:cubicBezTo>
                    <a:cubicBezTo>
                      <a:pt x="21" y="12"/>
                      <a:pt x="20" y="16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19" y="19"/>
                      <a:pt x="18" y="19"/>
                    </a:cubicBezTo>
                    <a:cubicBezTo>
                      <a:pt x="11" y="19"/>
                      <a:pt x="11" y="24"/>
                      <a:pt x="10" y="27"/>
                    </a:cubicBezTo>
                    <a:cubicBezTo>
                      <a:pt x="10" y="30"/>
                      <a:pt x="9" y="30"/>
                      <a:pt x="9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6" y="30"/>
                      <a:pt x="4" y="30"/>
                      <a:pt x="2" y="32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1"/>
                      <a:pt x="2" y="43"/>
                      <a:pt x="4" y="44"/>
                    </a:cubicBezTo>
                    <a:cubicBezTo>
                      <a:pt x="6" y="45"/>
                      <a:pt x="7" y="45"/>
                      <a:pt x="9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7"/>
                      <a:pt x="10" y="47"/>
                    </a:cubicBezTo>
                    <a:cubicBezTo>
                      <a:pt x="10" y="49"/>
                      <a:pt x="9" y="51"/>
                      <a:pt x="11" y="54"/>
                    </a:cubicBezTo>
                    <a:cubicBezTo>
                      <a:pt x="12" y="56"/>
                      <a:pt x="14" y="56"/>
                      <a:pt x="16" y="56"/>
                    </a:cubicBezTo>
                    <a:cubicBezTo>
                      <a:pt x="17" y="56"/>
                      <a:pt x="18" y="56"/>
                      <a:pt x="19" y="56"/>
                    </a:cubicBezTo>
                    <a:cubicBezTo>
                      <a:pt x="19" y="56"/>
                      <a:pt x="20" y="56"/>
                      <a:pt x="20" y="56"/>
                    </a:cubicBezTo>
                    <a:cubicBezTo>
                      <a:pt x="20" y="56"/>
                      <a:pt x="21" y="57"/>
                      <a:pt x="21" y="57"/>
                    </a:cubicBezTo>
                    <a:cubicBezTo>
                      <a:pt x="22" y="58"/>
                      <a:pt x="23" y="60"/>
                      <a:pt x="26" y="61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29" y="61"/>
                      <a:pt x="31" y="60"/>
                      <a:pt x="32" y="59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4" y="62"/>
                      <a:pt x="34" y="62"/>
                      <a:pt x="34" y="62"/>
                    </a:cubicBezTo>
                    <a:cubicBezTo>
                      <a:pt x="36" y="63"/>
                      <a:pt x="38" y="63"/>
                      <a:pt x="40" y="63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39" y="64"/>
                      <a:pt x="39" y="65"/>
                      <a:pt x="38" y="66"/>
                    </a:cubicBezTo>
                    <a:cubicBezTo>
                      <a:pt x="38" y="66"/>
                      <a:pt x="38" y="66"/>
                      <a:pt x="37" y="66"/>
                    </a:cubicBezTo>
                    <a:cubicBezTo>
                      <a:pt x="36" y="67"/>
                      <a:pt x="36" y="67"/>
                      <a:pt x="35" y="67"/>
                    </a:cubicBezTo>
                    <a:cubicBezTo>
                      <a:pt x="34" y="67"/>
                      <a:pt x="32" y="67"/>
                      <a:pt x="31" y="66"/>
                    </a:cubicBezTo>
                    <a:cubicBezTo>
                      <a:pt x="31" y="66"/>
                      <a:pt x="30" y="66"/>
                      <a:pt x="30" y="66"/>
                    </a:cubicBezTo>
                    <a:cubicBezTo>
                      <a:pt x="29" y="66"/>
                      <a:pt x="28" y="65"/>
                      <a:pt x="27" y="65"/>
                    </a:cubicBezTo>
                    <a:cubicBezTo>
                      <a:pt x="25" y="65"/>
                      <a:pt x="23" y="66"/>
                      <a:pt x="22" y="68"/>
                    </a:cubicBezTo>
                    <a:cubicBezTo>
                      <a:pt x="20" y="71"/>
                      <a:pt x="22" y="75"/>
                      <a:pt x="23" y="77"/>
                    </a:cubicBezTo>
                    <a:cubicBezTo>
                      <a:pt x="23" y="78"/>
                      <a:pt x="24" y="78"/>
                      <a:pt x="24" y="78"/>
                    </a:cubicBezTo>
                    <a:cubicBezTo>
                      <a:pt x="28" y="90"/>
                      <a:pt x="36" y="91"/>
                      <a:pt x="43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6" y="91"/>
                      <a:pt x="49" y="91"/>
                      <a:pt x="53" y="90"/>
                    </a:cubicBezTo>
                    <a:cubicBezTo>
                      <a:pt x="57" y="90"/>
                      <a:pt x="61" y="88"/>
                      <a:pt x="66" y="85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77" y="53"/>
                      <a:pt x="77" y="53"/>
                      <a:pt x="77" y="53"/>
                    </a:cubicBezTo>
                    <a:lnTo>
                      <a:pt x="73" y="51"/>
                    </a:lnTo>
                    <a:close/>
                    <a:moveTo>
                      <a:pt x="50" y="65"/>
                    </a:moveTo>
                    <a:cubicBezTo>
                      <a:pt x="49" y="64"/>
                      <a:pt x="48" y="62"/>
                      <a:pt x="46" y="62"/>
                    </a:cubicBezTo>
                    <a:cubicBezTo>
                      <a:pt x="46" y="62"/>
                      <a:pt x="47" y="61"/>
                      <a:pt x="47" y="61"/>
                    </a:cubicBezTo>
                    <a:cubicBezTo>
                      <a:pt x="47" y="61"/>
                      <a:pt x="48" y="60"/>
                      <a:pt x="48" y="60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50" y="63"/>
                      <a:pt x="51" y="64"/>
                      <a:pt x="54" y="64"/>
                    </a:cubicBezTo>
                    <a:cubicBezTo>
                      <a:pt x="55" y="64"/>
                      <a:pt x="56" y="64"/>
                      <a:pt x="56" y="65"/>
                    </a:cubicBezTo>
                    <a:cubicBezTo>
                      <a:pt x="57" y="65"/>
                      <a:pt x="57" y="65"/>
                      <a:pt x="58" y="65"/>
                    </a:cubicBezTo>
                    <a:cubicBezTo>
                      <a:pt x="56" y="66"/>
                      <a:pt x="54" y="67"/>
                      <a:pt x="52" y="67"/>
                    </a:cubicBezTo>
                    <a:cubicBezTo>
                      <a:pt x="52" y="67"/>
                      <a:pt x="50" y="66"/>
                      <a:pt x="50" y="65"/>
                    </a:cubicBezTo>
                    <a:close/>
                    <a:moveTo>
                      <a:pt x="39" y="48"/>
                    </a:moveTo>
                    <a:cubicBezTo>
                      <a:pt x="39" y="49"/>
                      <a:pt x="39" y="49"/>
                      <a:pt x="38" y="49"/>
                    </a:cubicBezTo>
                    <a:cubicBezTo>
                      <a:pt x="38" y="49"/>
                      <a:pt x="37" y="50"/>
                      <a:pt x="37" y="50"/>
                    </a:cubicBezTo>
                    <a:cubicBezTo>
                      <a:pt x="37" y="49"/>
                      <a:pt x="38" y="49"/>
                      <a:pt x="39" y="4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6" name="Freeform 86"/>
              <p:cNvSpPr>
                <a:spLocks/>
              </p:cNvSpPr>
              <p:nvPr/>
            </p:nvSpPr>
            <p:spPr bwMode="auto">
              <a:xfrm>
                <a:off x="14756956" y="3617453"/>
                <a:ext cx="128093" cy="89827"/>
              </a:xfrm>
              <a:custGeom>
                <a:avLst/>
                <a:gdLst>
                  <a:gd name="T0" fmla="*/ 120977 w 18"/>
                  <a:gd name="T1" fmla="*/ 38497 h 14"/>
                  <a:gd name="T2" fmla="*/ 49814 w 18"/>
                  <a:gd name="T3" fmla="*/ 0 h 14"/>
                  <a:gd name="T4" fmla="*/ 42698 w 18"/>
                  <a:gd name="T5" fmla="*/ 0 h 14"/>
                  <a:gd name="T6" fmla="*/ 7116 w 18"/>
                  <a:gd name="T7" fmla="*/ 19249 h 14"/>
                  <a:gd name="T8" fmla="*/ 14233 w 18"/>
                  <a:gd name="T9" fmla="*/ 51330 h 14"/>
                  <a:gd name="T10" fmla="*/ 71163 w 18"/>
                  <a:gd name="T11" fmla="*/ 89827 h 14"/>
                  <a:gd name="T12" fmla="*/ 78279 w 18"/>
                  <a:gd name="T13" fmla="*/ 89827 h 14"/>
                  <a:gd name="T14" fmla="*/ 120977 w 18"/>
                  <a:gd name="T15" fmla="*/ 70578 h 14"/>
                  <a:gd name="T16" fmla="*/ 120977 w 18"/>
                  <a:gd name="T17" fmla="*/ 38497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14">
                    <a:moveTo>
                      <a:pt x="17" y="6"/>
                    </a:moveTo>
                    <a:cubicBezTo>
                      <a:pt x="15" y="3"/>
                      <a:pt x="9" y="1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2" y="2"/>
                      <a:pt x="1" y="3"/>
                    </a:cubicBezTo>
                    <a:cubicBezTo>
                      <a:pt x="1" y="4"/>
                      <a:pt x="0" y="6"/>
                      <a:pt x="2" y="8"/>
                    </a:cubicBezTo>
                    <a:cubicBezTo>
                      <a:pt x="3" y="11"/>
                      <a:pt x="7" y="14"/>
                      <a:pt x="10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3" y="14"/>
                      <a:pt x="16" y="13"/>
                      <a:pt x="17" y="11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7" name="Freeform 88"/>
              <p:cNvSpPr>
                <a:spLocks/>
              </p:cNvSpPr>
              <p:nvPr/>
            </p:nvSpPr>
            <p:spPr bwMode="auto">
              <a:xfrm>
                <a:off x="16558264" y="5583932"/>
                <a:ext cx="125424" cy="89827"/>
              </a:xfrm>
              <a:custGeom>
                <a:avLst/>
                <a:gdLst>
                  <a:gd name="T0" fmla="*/ 118456 w 18"/>
                  <a:gd name="T1" fmla="*/ 44914 h 14"/>
                  <a:gd name="T2" fmla="*/ 41808 w 18"/>
                  <a:gd name="T3" fmla="*/ 0 h 14"/>
                  <a:gd name="T4" fmla="*/ 13936 w 18"/>
                  <a:gd name="T5" fmla="*/ 12832 h 14"/>
                  <a:gd name="T6" fmla="*/ 0 w 18"/>
                  <a:gd name="T7" fmla="*/ 44914 h 14"/>
                  <a:gd name="T8" fmla="*/ 20904 w 18"/>
                  <a:gd name="T9" fmla="*/ 70578 h 14"/>
                  <a:gd name="T10" fmla="*/ 34840 w 18"/>
                  <a:gd name="T11" fmla="*/ 70578 h 14"/>
                  <a:gd name="T12" fmla="*/ 48776 w 18"/>
                  <a:gd name="T13" fmla="*/ 70578 h 14"/>
                  <a:gd name="T14" fmla="*/ 55744 w 18"/>
                  <a:gd name="T15" fmla="*/ 76995 h 14"/>
                  <a:gd name="T16" fmla="*/ 90584 w 18"/>
                  <a:gd name="T17" fmla="*/ 89827 h 14"/>
                  <a:gd name="T18" fmla="*/ 111488 w 18"/>
                  <a:gd name="T19" fmla="*/ 83411 h 14"/>
                  <a:gd name="T20" fmla="*/ 118456 w 18"/>
                  <a:gd name="T21" fmla="*/ 44914 h 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" h="14">
                    <a:moveTo>
                      <a:pt x="17" y="7"/>
                    </a:moveTo>
                    <a:cubicBezTo>
                      <a:pt x="16" y="4"/>
                      <a:pt x="11" y="0"/>
                      <a:pt x="6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1" y="3"/>
                      <a:pt x="0" y="5"/>
                      <a:pt x="0" y="7"/>
                    </a:cubicBezTo>
                    <a:cubicBezTo>
                      <a:pt x="0" y="9"/>
                      <a:pt x="1" y="10"/>
                      <a:pt x="3" y="11"/>
                    </a:cubicBezTo>
                    <a:cubicBezTo>
                      <a:pt x="4" y="11"/>
                      <a:pt x="4" y="11"/>
                      <a:pt x="5" y="11"/>
                    </a:cubicBezTo>
                    <a:cubicBezTo>
                      <a:pt x="6" y="11"/>
                      <a:pt x="7" y="11"/>
                      <a:pt x="7" y="11"/>
                    </a:cubicBezTo>
                    <a:cubicBezTo>
                      <a:pt x="8" y="11"/>
                      <a:pt x="8" y="12"/>
                      <a:pt x="8" y="12"/>
                    </a:cubicBezTo>
                    <a:cubicBezTo>
                      <a:pt x="9" y="13"/>
                      <a:pt x="11" y="14"/>
                      <a:pt x="13" y="14"/>
                    </a:cubicBezTo>
                    <a:cubicBezTo>
                      <a:pt x="14" y="14"/>
                      <a:pt x="15" y="13"/>
                      <a:pt x="16" y="13"/>
                    </a:cubicBezTo>
                    <a:cubicBezTo>
                      <a:pt x="18" y="11"/>
                      <a:pt x="18" y="9"/>
                      <a:pt x="17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8" name="Freeform 90"/>
              <p:cNvSpPr>
                <a:spLocks/>
              </p:cNvSpPr>
              <p:nvPr/>
            </p:nvSpPr>
            <p:spPr bwMode="auto">
              <a:xfrm>
                <a:off x="15258654" y="4166125"/>
                <a:ext cx="144105" cy="128671"/>
              </a:xfrm>
              <a:custGeom>
                <a:avLst/>
                <a:gdLst>
                  <a:gd name="T0" fmla="*/ 136900 w 20"/>
                  <a:gd name="T1" fmla="*/ 25734 h 20"/>
                  <a:gd name="T2" fmla="*/ 86463 w 20"/>
                  <a:gd name="T3" fmla="*/ 0 h 20"/>
                  <a:gd name="T4" fmla="*/ 7205 w 20"/>
                  <a:gd name="T5" fmla="*/ 64336 h 20"/>
                  <a:gd name="T6" fmla="*/ 57642 w 20"/>
                  <a:gd name="T7" fmla="*/ 128671 h 20"/>
                  <a:gd name="T8" fmla="*/ 79258 w 20"/>
                  <a:gd name="T9" fmla="*/ 128671 h 20"/>
                  <a:gd name="T10" fmla="*/ 79258 w 20"/>
                  <a:gd name="T11" fmla="*/ 128671 h 20"/>
                  <a:gd name="T12" fmla="*/ 129695 w 20"/>
                  <a:gd name="T13" fmla="*/ 102937 h 20"/>
                  <a:gd name="T14" fmla="*/ 136900 w 20"/>
                  <a:gd name="T15" fmla="*/ 2573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" h="20">
                    <a:moveTo>
                      <a:pt x="19" y="4"/>
                    </a:moveTo>
                    <a:cubicBezTo>
                      <a:pt x="17" y="0"/>
                      <a:pt x="14" y="0"/>
                      <a:pt x="12" y="0"/>
                    </a:cubicBezTo>
                    <a:cubicBezTo>
                      <a:pt x="7" y="0"/>
                      <a:pt x="2" y="6"/>
                      <a:pt x="1" y="10"/>
                    </a:cubicBezTo>
                    <a:cubicBezTo>
                      <a:pt x="0" y="15"/>
                      <a:pt x="2" y="18"/>
                      <a:pt x="8" y="20"/>
                    </a:cubicBezTo>
                    <a:cubicBezTo>
                      <a:pt x="9" y="20"/>
                      <a:pt x="10" y="20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4" y="20"/>
                      <a:pt x="16" y="19"/>
                      <a:pt x="18" y="16"/>
                    </a:cubicBezTo>
                    <a:cubicBezTo>
                      <a:pt x="20" y="13"/>
                      <a:pt x="20" y="8"/>
                      <a:pt x="19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9" name="Freeform 92"/>
              <p:cNvSpPr>
                <a:spLocks noEditPoints="1"/>
              </p:cNvSpPr>
              <p:nvPr/>
            </p:nvSpPr>
            <p:spPr bwMode="auto">
              <a:xfrm>
                <a:off x="15360061" y="3848089"/>
                <a:ext cx="501698" cy="509828"/>
              </a:xfrm>
              <a:custGeom>
                <a:avLst/>
                <a:gdLst>
                  <a:gd name="T0" fmla="*/ 487566 w 71"/>
                  <a:gd name="T1" fmla="*/ 148431 h 79"/>
                  <a:gd name="T2" fmla="*/ 423970 w 71"/>
                  <a:gd name="T3" fmla="*/ 70989 h 79"/>
                  <a:gd name="T4" fmla="*/ 381573 w 71"/>
                  <a:gd name="T5" fmla="*/ 77442 h 79"/>
                  <a:gd name="T6" fmla="*/ 325044 w 71"/>
                  <a:gd name="T7" fmla="*/ 58082 h 79"/>
                  <a:gd name="T8" fmla="*/ 289713 w 71"/>
                  <a:gd name="T9" fmla="*/ 19361 h 79"/>
                  <a:gd name="T10" fmla="*/ 247316 w 71"/>
                  <a:gd name="T11" fmla="*/ 32268 h 79"/>
                  <a:gd name="T12" fmla="*/ 240250 w 71"/>
                  <a:gd name="T13" fmla="*/ 38721 h 79"/>
                  <a:gd name="T14" fmla="*/ 219051 w 71"/>
                  <a:gd name="T15" fmla="*/ 83896 h 79"/>
                  <a:gd name="T16" fmla="*/ 204919 w 71"/>
                  <a:gd name="T17" fmla="*/ 83896 h 79"/>
                  <a:gd name="T18" fmla="*/ 162522 w 71"/>
                  <a:gd name="T19" fmla="*/ 135524 h 79"/>
                  <a:gd name="T20" fmla="*/ 134257 w 71"/>
                  <a:gd name="T21" fmla="*/ 109710 h 79"/>
                  <a:gd name="T22" fmla="*/ 134257 w 71"/>
                  <a:gd name="T23" fmla="*/ 58082 h 79"/>
                  <a:gd name="T24" fmla="*/ 105993 w 71"/>
                  <a:gd name="T25" fmla="*/ 32268 h 79"/>
                  <a:gd name="T26" fmla="*/ 77728 w 71"/>
                  <a:gd name="T27" fmla="*/ 6454 h 79"/>
                  <a:gd name="T28" fmla="*/ 14132 w 71"/>
                  <a:gd name="T29" fmla="*/ 19361 h 79"/>
                  <a:gd name="T30" fmla="*/ 14132 w 71"/>
                  <a:gd name="T31" fmla="*/ 70989 h 79"/>
                  <a:gd name="T32" fmla="*/ 14132 w 71"/>
                  <a:gd name="T33" fmla="*/ 103256 h 79"/>
                  <a:gd name="T34" fmla="*/ 14132 w 71"/>
                  <a:gd name="T35" fmla="*/ 148431 h 79"/>
                  <a:gd name="T36" fmla="*/ 42397 w 71"/>
                  <a:gd name="T37" fmla="*/ 200059 h 79"/>
                  <a:gd name="T38" fmla="*/ 70662 w 71"/>
                  <a:gd name="T39" fmla="*/ 258141 h 79"/>
                  <a:gd name="T40" fmla="*/ 77728 w 71"/>
                  <a:gd name="T41" fmla="*/ 264594 h 79"/>
                  <a:gd name="T42" fmla="*/ 91860 w 71"/>
                  <a:gd name="T43" fmla="*/ 303315 h 79"/>
                  <a:gd name="T44" fmla="*/ 134257 w 71"/>
                  <a:gd name="T45" fmla="*/ 335583 h 79"/>
                  <a:gd name="T46" fmla="*/ 183720 w 71"/>
                  <a:gd name="T47" fmla="*/ 329129 h 79"/>
                  <a:gd name="T48" fmla="*/ 233184 w 71"/>
                  <a:gd name="T49" fmla="*/ 335583 h 79"/>
                  <a:gd name="T50" fmla="*/ 275581 w 71"/>
                  <a:gd name="T51" fmla="*/ 329129 h 79"/>
                  <a:gd name="T52" fmla="*/ 282647 w 71"/>
                  <a:gd name="T53" fmla="*/ 329129 h 79"/>
                  <a:gd name="T54" fmla="*/ 219051 w 71"/>
                  <a:gd name="T55" fmla="*/ 374304 h 79"/>
                  <a:gd name="T56" fmla="*/ 219051 w 71"/>
                  <a:gd name="T57" fmla="*/ 419479 h 79"/>
                  <a:gd name="T58" fmla="*/ 219051 w 71"/>
                  <a:gd name="T59" fmla="*/ 458200 h 79"/>
                  <a:gd name="T60" fmla="*/ 261448 w 71"/>
                  <a:gd name="T61" fmla="*/ 503374 h 79"/>
                  <a:gd name="T62" fmla="*/ 289713 w 71"/>
                  <a:gd name="T63" fmla="*/ 496921 h 79"/>
                  <a:gd name="T64" fmla="*/ 296779 w 71"/>
                  <a:gd name="T65" fmla="*/ 496921 h 79"/>
                  <a:gd name="T66" fmla="*/ 332110 w 71"/>
                  <a:gd name="T67" fmla="*/ 509828 h 79"/>
                  <a:gd name="T68" fmla="*/ 374507 w 71"/>
                  <a:gd name="T69" fmla="*/ 509828 h 79"/>
                  <a:gd name="T70" fmla="*/ 409838 w 71"/>
                  <a:gd name="T71" fmla="*/ 503374 h 79"/>
                  <a:gd name="T72" fmla="*/ 438102 w 71"/>
                  <a:gd name="T73" fmla="*/ 432386 h 79"/>
                  <a:gd name="T74" fmla="*/ 445169 w 71"/>
                  <a:gd name="T75" fmla="*/ 400118 h 79"/>
                  <a:gd name="T76" fmla="*/ 473433 w 71"/>
                  <a:gd name="T77" fmla="*/ 329129 h 79"/>
                  <a:gd name="T78" fmla="*/ 466367 w 71"/>
                  <a:gd name="T79" fmla="*/ 296862 h 79"/>
                  <a:gd name="T80" fmla="*/ 487566 w 71"/>
                  <a:gd name="T81" fmla="*/ 251687 h 79"/>
                  <a:gd name="T82" fmla="*/ 162522 w 71"/>
                  <a:gd name="T83" fmla="*/ 161338 h 79"/>
                  <a:gd name="T84" fmla="*/ 162522 w 71"/>
                  <a:gd name="T85" fmla="*/ 167791 h 79"/>
                  <a:gd name="T86" fmla="*/ 162522 w 71"/>
                  <a:gd name="T87" fmla="*/ 161338 h 79"/>
                  <a:gd name="T88" fmla="*/ 247316 w 71"/>
                  <a:gd name="T89" fmla="*/ 103256 h 79"/>
                  <a:gd name="T90" fmla="*/ 247316 w 71"/>
                  <a:gd name="T91" fmla="*/ 103256 h 79"/>
                  <a:gd name="T92" fmla="*/ 282647 w 71"/>
                  <a:gd name="T93" fmla="*/ 180699 h 79"/>
                  <a:gd name="T94" fmla="*/ 261448 w 71"/>
                  <a:gd name="T95" fmla="*/ 141977 h 79"/>
                  <a:gd name="T96" fmla="*/ 254382 w 71"/>
                  <a:gd name="T97" fmla="*/ 116163 h 79"/>
                  <a:gd name="T98" fmla="*/ 282647 w 71"/>
                  <a:gd name="T99" fmla="*/ 141977 h 79"/>
                  <a:gd name="T100" fmla="*/ 303845 w 71"/>
                  <a:gd name="T101" fmla="*/ 193606 h 7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71" h="79">
                    <a:moveTo>
                      <a:pt x="69" y="26"/>
                    </a:moveTo>
                    <a:cubicBezTo>
                      <a:pt x="69" y="25"/>
                      <a:pt x="69" y="24"/>
                      <a:pt x="69" y="23"/>
                    </a:cubicBezTo>
                    <a:cubicBezTo>
                      <a:pt x="68" y="20"/>
                      <a:pt x="68" y="18"/>
                      <a:pt x="67" y="16"/>
                    </a:cubicBezTo>
                    <a:cubicBezTo>
                      <a:pt x="66" y="13"/>
                      <a:pt x="63" y="11"/>
                      <a:pt x="60" y="11"/>
                    </a:cubicBezTo>
                    <a:cubicBezTo>
                      <a:pt x="58" y="11"/>
                      <a:pt x="57" y="11"/>
                      <a:pt x="55" y="12"/>
                    </a:cubicBezTo>
                    <a:cubicBezTo>
                      <a:pt x="55" y="12"/>
                      <a:pt x="54" y="12"/>
                      <a:pt x="54" y="12"/>
                    </a:cubicBezTo>
                    <a:cubicBezTo>
                      <a:pt x="52" y="10"/>
                      <a:pt x="51" y="9"/>
                      <a:pt x="47" y="8"/>
                    </a:cubicBezTo>
                    <a:cubicBezTo>
                      <a:pt x="47" y="8"/>
                      <a:pt x="47" y="9"/>
                      <a:pt x="46" y="9"/>
                    </a:cubicBezTo>
                    <a:cubicBezTo>
                      <a:pt x="47" y="7"/>
                      <a:pt x="46" y="6"/>
                      <a:pt x="46" y="5"/>
                    </a:cubicBezTo>
                    <a:cubicBezTo>
                      <a:pt x="45" y="3"/>
                      <a:pt x="43" y="3"/>
                      <a:pt x="41" y="3"/>
                    </a:cubicBezTo>
                    <a:cubicBezTo>
                      <a:pt x="39" y="3"/>
                      <a:pt x="38" y="3"/>
                      <a:pt x="36" y="4"/>
                    </a:cubicBezTo>
                    <a:cubicBezTo>
                      <a:pt x="36" y="4"/>
                      <a:pt x="36" y="5"/>
                      <a:pt x="35" y="5"/>
                    </a:cubicBezTo>
                    <a:cubicBezTo>
                      <a:pt x="35" y="5"/>
                      <a:pt x="35" y="5"/>
                      <a:pt x="35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3" y="6"/>
                      <a:pt x="32" y="7"/>
                      <a:pt x="31" y="8"/>
                    </a:cubicBezTo>
                    <a:cubicBezTo>
                      <a:pt x="30" y="9"/>
                      <a:pt x="30" y="11"/>
                      <a:pt x="31" y="13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1" y="13"/>
                      <a:pt x="30" y="13"/>
                      <a:pt x="29" y="13"/>
                    </a:cubicBezTo>
                    <a:cubicBezTo>
                      <a:pt x="28" y="13"/>
                      <a:pt x="26" y="14"/>
                      <a:pt x="25" y="15"/>
                    </a:cubicBezTo>
                    <a:cubicBezTo>
                      <a:pt x="24" y="16"/>
                      <a:pt x="23" y="19"/>
                      <a:pt x="23" y="21"/>
                    </a:cubicBezTo>
                    <a:cubicBezTo>
                      <a:pt x="23" y="20"/>
                      <a:pt x="23" y="19"/>
                      <a:pt x="22" y="19"/>
                    </a:cubicBezTo>
                    <a:cubicBezTo>
                      <a:pt x="22" y="18"/>
                      <a:pt x="20" y="17"/>
                      <a:pt x="19" y="17"/>
                    </a:cubicBezTo>
                    <a:cubicBezTo>
                      <a:pt x="19" y="17"/>
                      <a:pt x="19" y="16"/>
                      <a:pt x="20" y="16"/>
                    </a:cubicBezTo>
                    <a:cubicBezTo>
                      <a:pt x="20" y="14"/>
                      <a:pt x="20" y="11"/>
                      <a:pt x="19" y="9"/>
                    </a:cubicBezTo>
                    <a:cubicBezTo>
                      <a:pt x="18" y="8"/>
                      <a:pt x="17" y="7"/>
                      <a:pt x="16" y="7"/>
                    </a:cubicBezTo>
                    <a:cubicBezTo>
                      <a:pt x="16" y="6"/>
                      <a:pt x="16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3"/>
                      <a:pt x="13" y="2"/>
                      <a:pt x="11" y="1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5" y="0"/>
                      <a:pt x="3" y="1"/>
                      <a:pt x="2" y="3"/>
                    </a:cubicBezTo>
                    <a:cubicBezTo>
                      <a:pt x="0" y="5"/>
                      <a:pt x="0" y="8"/>
                      <a:pt x="1" y="10"/>
                    </a:cubicBezTo>
                    <a:cubicBezTo>
                      <a:pt x="1" y="11"/>
                      <a:pt x="2" y="11"/>
                      <a:pt x="2" y="1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5"/>
                      <a:pt x="2" y="16"/>
                    </a:cubicBezTo>
                    <a:cubicBezTo>
                      <a:pt x="3" y="17"/>
                      <a:pt x="4" y="18"/>
                      <a:pt x="5" y="19"/>
                    </a:cubicBezTo>
                    <a:cubicBezTo>
                      <a:pt x="3" y="20"/>
                      <a:pt x="2" y="22"/>
                      <a:pt x="2" y="23"/>
                    </a:cubicBezTo>
                    <a:cubicBezTo>
                      <a:pt x="1" y="26"/>
                      <a:pt x="2" y="28"/>
                      <a:pt x="3" y="29"/>
                    </a:cubicBezTo>
                    <a:cubicBezTo>
                      <a:pt x="4" y="30"/>
                      <a:pt x="5" y="31"/>
                      <a:pt x="6" y="31"/>
                    </a:cubicBezTo>
                    <a:cubicBezTo>
                      <a:pt x="6" y="32"/>
                      <a:pt x="5" y="33"/>
                      <a:pt x="6" y="35"/>
                    </a:cubicBezTo>
                    <a:cubicBezTo>
                      <a:pt x="6" y="37"/>
                      <a:pt x="8" y="39"/>
                      <a:pt x="10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1"/>
                      <a:pt x="11" y="41"/>
                    </a:cubicBezTo>
                    <a:cubicBezTo>
                      <a:pt x="12" y="42"/>
                      <a:pt x="13" y="42"/>
                      <a:pt x="14" y="43"/>
                    </a:cubicBezTo>
                    <a:cubicBezTo>
                      <a:pt x="13" y="44"/>
                      <a:pt x="13" y="45"/>
                      <a:pt x="13" y="47"/>
                    </a:cubicBezTo>
                    <a:cubicBezTo>
                      <a:pt x="14" y="48"/>
                      <a:pt x="15" y="51"/>
                      <a:pt x="18" y="52"/>
                    </a:cubicBezTo>
                    <a:cubicBezTo>
                      <a:pt x="18" y="52"/>
                      <a:pt x="19" y="52"/>
                      <a:pt x="19" y="52"/>
                    </a:cubicBezTo>
                    <a:cubicBezTo>
                      <a:pt x="20" y="52"/>
                      <a:pt x="22" y="52"/>
                      <a:pt x="23" y="52"/>
                    </a:cubicBezTo>
                    <a:cubicBezTo>
                      <a:pt x="24" y="51"/>
                      <a:pt x="25" y="51"/>
                      <a:pt x="26" y="51"/>
                    </a:cubicBezTo>
                    <a:cubicBezTo>
                      <a:pt x="27" y="51"/>
                      <a:pt x="28" y="51"/>
                      <a:pt x="29" y="52"/>
                    </a:cubicBezTo>
                    <a:cubicBezTo>
                      <a:pt x="30" y="52"/>
                      <a:pt x="31" y="52"/>
                      <a:pt x="33" y="52"/>
                    </a:cubicBezTo>
                    <a:cubicBezTo>
                      <a:pt x="34" y="52"/>
                      <a:pt x="35" y="51"/>
                      <a:pt x="37" y="51"/>
                    </a:cubicBezTo>
                    <a:cubicBezTo>
                      <a:pt x="38" y="51"/>
                      <a:pt x="38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40" y="52"/>
                      <a:pt x="38" y="52"/>
                      <a:pt x="37" y="53"/>
                    </a:cubicBezTo>
                    <a:cubicBezTo>
                      <a:pt x="35" y="54"/>
                      <a:pt x="33" y="55"/>
                      <a:pt x="31" y="58"/>
                    </a:cubicBezTo>
                    <a:cubicBezTo>
                      <a:pt x="30" y="60"/>
                      <a:pt x="31" y="62"/>
                      <a:pt x="31" y="63"/>
                    </a:cubicBezTo>
                    <a:cubicBezTo>
                      <a:pt x="31" y="64"/>
                      <a:pt x="31" y="64"/>
                      <a:pt x="31" y="65"/>
                    </a:cubicBezTo>
                    <a:cubicBezTo>
                      <a:pt x="31" y="66"/>
                      <a:pt x="31" y="67"/>
                      <a:pt x="31" y="68"/>
                    </a:cubicBezTo>
                    <a:cubicBezTo>
                      <a:pt x="31" y="69"/>
                      <a:pt x="31" y="70"/>
                      <a:pt x="31" y="71"/>
                    </a:cubicBezTo>
                    <a:cubicBezTo>
                      <a:pt x="31" y="73"/>
                      <a:pt x="31" y="75"/>
                      <a:pt x="32" y="76"/>
                    </a:cubicBezTo>
                    <a:cubicBezTo>
                      <a:pt x="33" y="77"/>
                      <a:pt x="35" y="78"/>
                      <a:pt x="37" y="78"/>
                    </a:cubicBezTo>
                    <a:cubicBezTo>
                      <a:pt x="38" y="78"/>
                      <a:pt x="39" y="77"/>
                      <a:pt x="40" y="77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1" y="77"/>
                      <a:pt x="42" y="77"/>
                      <a:pt x="42" y="77"/>
                    </a:cubicBezTo>
                    <a:cubicBezTo>
                      <a:pt x="43" y="78"/>
                      <a:pt x="44" y="79"/>
                      <a:pt x="46" y="79"/>
                    </a:cubicBezTo>
                    <a:cubicBezTo>
                      <a:pt x="47" y="79"/>
                      <a:pt x="47" y="79"/>
                      <a:pt x="47" y="79"/>
                    </a:cubicBezTo>
                    <a:cubicBezTo>
                      <a:pt x="48" y="79"/>
                      <a:pt x="49" y="79"/>
                      <a:pt x="50" y="79"/>
                    </a:cubicBezTo>
                    <a:cubicBezTo>
                      <a:pt x="51" y="79"/>
                      <a:pt x="52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5" y="79"/>
                      <a:pt x="57" y="79"/>
                      <a:pt x="58" y="78"/>
                    </a:cubicBezTo>
                    <a:cubicBezTo>
                      <a:pt x="61" y="76"/>
                      <a:pt x="62" y="72"/>
                      <a:pt x="62" y="70"/>
                    </a:cubicBezTo>
                    <a:cubicBezTo>
                      <a:pt x="62" y="69"/>
                      <a:pt x="62" y="68"/>
                      <a:pt x="62" y="67"/>
                    </a:cubicBezTo>
                    <a:cubicBezTo>
                      <a:pt x="62" y="65"/>
                      <a:pt x="62" y="64"/>
                      <a:pt x="62" y="64"/>
                    </a:cubicBezTo>
                    <a:cubicBezTo>
                      <a:pt x="62" y="63"/>
                      <a:pt x="63" y="63"/>
                      <a:pt x="63" y="62"/>
                    </a:cubicBezTo>
                    <a:cubicBezTo>
                      <a:pt x="64" y="62"/>
                      <a:pt x="65" y="61"/>
                      <a:pt x="65" y="60"/>
                    </a:cubicBezTo>
                    <a:cubicBezTo>
                      <a:pt x="68" y="57"/>
                      <a:pt x="67" y="54"/>
                      <a:pt x="67" y="51"/>
                    </a:cubicBezTo>
                    <a:cubicBezTo>
                      <a:pt x="67" y="51"/>
                      <a:pt x="67" y="50"/>
                      <a:pt x="67" y="50"/>
                    </a:cubicBezTo>
                    <a:cubicBezTo>
                      <a:pt x="66" y="48"/>
                      <a:pt x="66" y="47"/>
                      <a:pt x="66" y="46"/>
                    </a:cubicBezTo>
                    <a:cubicBezTo>
                      <a:pt x="67" y="45"/>
                      <a:pt x="67" y="44"/>
                      <a:pt x="68" y="42"/>
                    </a:cubicBezTo>
                    <a:cubicBezTo>
                      <a:pt x="68" y="41"/>
                      <a:pt x="69" y="40"/>
                      <a:pt x="69" y="39"/>
                    </a:cubicBezTo>
                    <a:cubicBezTo>
                      <a:pt x="71" y="34"/>
                      <a:pt x="70" y="30"/>
                      <a:pt x="69" y="26"/>
                    </a:cubicBezTo>
                    <a:close/>
                    <a:moveTo>
                      <a:pt x="23" y="25"/>
                    </a:move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3" y="26"/>
                      <a:pt x="23" y="26"/>
                    </a:cubicBezTo>
                    <a:cubicBezTo>
                      <a:pt x="23" y="26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lose/>
                    <a:moveTo>
                      <a:pt x="35" y="16"/>
                    </a:move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7"/>
                      <a:pt x="35" y="17"/>
                    </a:cubicBezTo>
                    <a:cubicBezTo>
                      <a:pt x="35" y="17"/>
                      <a:pt x="35" y="16"/>
                      <a:pt x="35" y="16"/>
                    </a:cubicBezTo>
                    <a:close/>
                    <a:moveTo>
                      <a:pt x="43" y="30"/>
                    </a:moveTo>
                    <a:cubicBezTo>
                      <a:pt x="42" y="29"/>
                      <a:pt x="41" y="29"/>
                      <a:pt x="40" y="28"/>
                    </a:cubicBezTo>
                    <a:cubicBezTo>
                      <a:pt x="40" y="27"/>
                      <a:pt x="40" y="27"/>
                      <a:pt x="39" y="26"/>
                    </a:cubicBezTo>
                    <a:cubicBezTo>
                      <a:pt x="38" y="25"/>
                      <a:pt x="37" y="23"/>
                      <a:pt x="37" y="22"/>
                    </a:cubicBezTo>
                    <a:cubicBezTo>
                      <a:pt x="36" y="21"/>
                      <a:pt x="36" y="21"/>
                      <a:pt x="36" y="20"/>
                    </a:cubicBezTo>
                    <a:cubicBezTo>
                      <a:pt x="36" y="20"/>
                      <a:pt x="36" y="19"/>
                      <a:pt x="36" y="18"/>
                    </a:cubicBezTo>
                    <a:cubicBezTo>
                      <a:pt x="36" y="19"/>
                      <a:pt x="36" y="19"/>
                      <a:pt x="36" y="20"/>
                    </a:cubicBezTo>
                    <a:cubicBezTo>
                      <a:pt x="37" y="21"/>
                      <a:pt x="39" y="22"/>
                      <a:pt x="40" y="22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3" y="23"/>
                      <a:pt x="43" y="27"/>
                      <a:pt x="43" y="3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</p:grpSp>
        <p:sp>
          <p:nvSpPr>
            <p:cNvPr id="305" name="Freeform 4"/>
            <p:cNvSpPr>
              <a:spLocks noEditPoints="1"/>
            </p:cNvSpPr>
            <p:nvPr/>
          </p:nvSpPr>
          <p:spPr bwMode="auto">
            <a:xfrm>
              <a:off x="14239247" y="7977695"/>
              <a:ext cx="2246965" cy="2889024"/>
            </a:xfrm>
            <a:custGeom>
              <a:avLst/>
              <a:gdLst>
                <a:gd name="T0" fmla="*/ 2190259 w 317"/>
                <a:gd name="T1" fmla="*/ 909269 h 448"/>
                <a:gd name="T2" fmla="*/ 2147730 w 317"/>
                <a:gd name="T3" fmla="*/ 889923 h 448"/>
                <a:gd name="T4" fmla="*/ 2062671 w 317"/>
                <a:gd name="T5" fmla="*/ 870576 h 448"/>
                <a:gd name="T6" fmla="*/ 1998877 w 317"/>
                <a:gd name="T7" fmla="*/ 831884 h 448"/>
                <a:gd name="T8" fmla="*/ 1850025 w 317"/>
                <a:gd name="T9" fmla="*/ 831884 h 448"/>
                <a:gd name="T10" fmla="*/ 1701172 w 317"/>
                <a:gd name="T11" fmla="*/ 877025 h 448"/>
                <a:gd name="T12" fmla="*/ 1708260 w 317"/>
                <a:gd name="T13" fmla="*/ 844782 h 448"/>
                <a:gd name="T14" fmla="*/ 1701172 w 317"/>
                <a:gd name="T15" fmla="*/ 690012 h 448"/>
                <a:gd name="T16" fmla="*/ 1694084 w 317"/>
                <a:gd name="T17" fmla="*/ 670666 h 448"/>
                <a:gd name="T18" fmla="*/ 1679908 w 317"/>
                <a:gd name="T19" fmla="*/ 599730 h 448"/>
                <a:gd name="T20" fmla="*/ 1658643 w 317"/>
                <a:gd name="T21" fmla="*/ 541692 h 448"/>
                <a:gd name="T22" fmla="*/ 1658643 w 317"/>
                <a:gd name="T23" fmla="*/ 490102 h 448"/>
                <a:gd name="T24" fmla="*/ 1594849 w 317"/>
                <a:gd name="T25" fmla="*/ 425615 h 448"/>
                <a:gd name="T26" fmla="*/ 1531055 w 317"/>
                <a:gd name="T27" fmla="*/ 432064 h 448"/>
                <a:gd name="T28" fmla="*/ 1438908 w 317"/>
                <a:gd name="T29" fmla="*/ 406269 h 448"/>
                <a:gd name="T30" fmla="*/ 1424732 w 317"/>
                <a:gd name="T31" fmla="*/ 335333 h 448"/>
                <a:gd name="T32" fmla="*/ 1445996 w 317"/>
                <a:gd name="T33" fmla="*/ 180564 h 448"/>
                <a:gd name="T34" fmla="*/ 453646 w 317"/>
                <a:gd name="T35" fmla="*/ 0 h 448"/>
                <a:gd name="T36" fmla="*/ 361499 w 317"/>
                <a:gd name="T37" fmla="*/ 554589 h 448"/>
                <a:gd name="T38" fmla="*/ 354411 w 317"/>
                <a:gd name="T39" fmla="*/ 573936 h 448"/>
                <a:gd name="T40" fmla="*/ 0 w 317"/>
                <a:gd name="T41" fmla="*/ 2747152 h 448"/>
                <a:gd name="T42" fmla="*/ 715910 w 317"/>
                <a:gd name="T43" fmla="*/ 2850332 h 448"/>
                <a:gd name="T44" fmla="*/ 963998 w 317"/>
                <a:gd name="T45" fmla="*/ 2882575 h 448"/>
                <a:gd name="T46" fmla="*/ 1105762 w 317"/>
                <a:gd name="T47" fmla="*/ 2882575 h 448"/>
                <a:gd name="T48" fmla="*/ 2232789 w 317"/>
                <a:gd name="T49" fmla="*/ 947961 h 448"/>
                <a:gd name="T50" fmla="*/ 935645 w 317"/>
                <a:gd name="T51" fmla="*/ 2379576 h 448"/>
                <a:gd name="T52" fmla="*/ 857674 w 317"/>
                <a:gd name="T53" fmla="*/ 2463409 h 448"/>
                <a:gd name="T54" fmla="*/ 871851 w 317"/>
                <a:gd name="T55" fmla="*/ 2347332 h 448"/>
                <a:gd name="T56" fmla="*/ 878939 w 317"/>
                <a:gd name="T57" fmla="*/ 2289294 h 448"/>
                <a:gd name="T58" fmla="*/ 893115 w 317"/>
                <a:gd name="T59" fmla="*/ 2250601 h 448"/>
                <a:gd name="T60" fmla="*/ 928557 w 317"/>
                <a:gd name="T61" fmla="*/ 2263499 h 448"/>
                <a:gd name="T62" fmla="*/ 942733 w 317"/>
                <a:gd name="T63" fmla="*/ 2321537 h 448"/>
                <a:gd name="T64" fmla="*/ 439469 w 317"/>
                <a:gd name="T65" fmla="*/ 1579935 h 448"/>
                <a:gd name="T66" fmla="*/ 411117 w 317"/>
                <a:gd name="T67" fmla="*/ 1592832 h 448"/>
                <a:gd name="T68" fmla="*/ 411117 w 317"/>
                <a:gd name="T69" fmla="*/ 1534794 h 448"/>
                <a:gd name="T70" fmla="*/ 453646 w 317"/>
                <a:gd name="T71" fmla="*/ 1573486 h 448"/>
                <a:gd name="T72" fmla="*/ 411117 w 317"/>
                <a:gd name="T73" fmla="*/ 1657320 h 448"/>
                <a:gd name="T74" fmla="*/ 425293 w 317"/>
                <a:gd name="T75" fmla="*/ 1721807 h 448"/>
                <a:gd name="T76" fmla="*/ 453646 w 317"/>
                <a:gd name="T77" fmla="*/ 1741153 h 448"/>
                <a:gd name="T78" fmla="*/ 354411 w 317"/>
                <a:gd name="T79" fmla="*/ 1683114 h 448"/>
                <a:gd name="T80" fmla="*/ 347323 w 317"/>
                <a:gd name="T81" fmla="*/ 1644422 h 448"/>
                <a:gd name="T82" fmla="*/ 694645 w 317"/>
                <a:gd name="T83" fmla="*/ 1973307 h 448"/>
                <a:gd name="T84" fmla="*/ 609587 w 317"/>
                <a:gd name="T85" fmla="*/ 1831435 h 448"/>
                <a:gd name="T86" fmla="*/ 637940 w 317"/>
                <a:gd name="T87" fmla="*/ 1831435 h 448"/>
                <a:gd name="T88" fmla="*/ 680469 w 317"/>
                <a:gd name="T89" fmla="*/ 1766948 h 448"/>
                <a:gd name="T90" fmla="*/ 602499 w 317"/>
                <a:gd name="T91" fmla="*/ 1760499 h 448"/>
                <a:gd name="T92" fmla="*/ 581234 w 317"/>
                <a:gd name="T93" fmla="*/ 1721807 h 448"/>
                <a:gd name="T94" fmla="*/ 659204 w 317"/>
                <a:gd name="T95" fmla="*/ 1605730 h 448"/>
                <a:gd name="T96" fmla="*/ 843498 w 317"/>
                <a:gd name="T97" fmla="*/ 1966858 h 448"/>
                <a:gd name="T98" fmla="*/ 878939 w 317"/>
                <a:gd name="T99" fmla="*/ 2095832 h 448"/>
                <a:gd name="T100" fmla="*/ 857674 w 317"/>
                <a:gd name="T101" fmla="*/ 2147422 h 448"/>
                <a:gd name="T102" fmla="*/ 765528 w 317"/>
                <a:gd name="T103" fmla="*/ 2024896 h 448"/>
                <a:gd name="T104" fmla="*/ 694645 w 317"/>
                <a:gd name="T105" fmla="*/ 1973307 h 44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17" h="448">
                  <a:moveTo>
                    <a:pt x="313" y="142"/>
                  </a:moveTo>
                  <a:cubicBezTo>
                    <a:pt x="313" y="141"/>
                    <a:pt x="313" y="141"/>
                    <a:pt x="312" y="141"/>
                  </a:cubicBezTo>
                  <a:cubicBezTo>
                    <a:pt x="311" y="141"/>
                    <a:pt x="310" y="141"/>
                    <a:pt x="309" y="141"/>
                  </a:cubicBezTo>
                  <a:cubicBezTo>
                    <a:pt x="309" y="141"/>
                    <a:pt x="308" y="141"/>
                    <a:pt x="308" y="140"/>
                  </a:cubicBezTo>
                  <a:cubicBezTo>
                    <a:pt x="306" y="140"/>
                    <a:pt x="305" y="139"/>
                    <a:pt x="304" y="139"/>
                  </a:cubicBezTo>
                  <a:cubicBezTo>
                    <a:pt x="303" y="138"/>
                    <a:pt x="303" y="138"/>
                    <a:pt x="303" y="138"/>
                  </a:cubicBezTo>
                  <a:cubicBezTo>
                    <a:pt x="301" y="137"/>
                    <a:pt x="299" y="136"/>
                    <a:pt x="297" y="136"/>
                  </a:cubicBezTo>
                  <a:cubicBezTo>
                    <a:pt x="296" y="136"/>
                    <a:pt x="295" y="136"/>
                    <a:pt x="294" y="136"/>
                  </a:cubicBezTo>
                  <a:cubicBezTo>
                    <a:pt x="292" y="136"/>
                    <a:pt x="292" y="136"/>
                    <a:pt x="291" y="135"/>
                  </a:cubicBezTo>
                  <a:cubicBezTo>
                    <a:pt x="291" y="135"/>
                    <a:pt x="290" y="134"/>
                    <a:pt x="290" y="134"/>
                  </a:cubicBezTo>
                  <a:cubicBezTo>
                    <a:pt x="289" y="133"/>
                    <a:pt x="288" y="132"/>
                    <a:pt x="286" y="131"/>
                  </a:cubicBezTo>
                  <a:cubicBezTo>
                    <a:pt x="285" y="130"/>
                    <a:pt x="284" y="130"/>
                    <a:pt x="282" y="129"/>
                  </a:cubicBezTo>
                  <a:cubicBezTo>
                    <a:pt x="281" y="129"/>
                    <a:pt x="280" y="128"/>
                    <a:pt x="279" y="128"/>
                  </a:cubicBezTo>
                  <a:cubicBezTo>
                    <a:pt x="277" y="127"/>
                    <a:pt x="274" y="127"/>
                    <a:pt x="272" y="127"/>
                  </a:cubicBezTo>
                  <a:cubicBezTo>
                    <a:pt x="268" y="127"/>
                    <a:pt x="265" y="127"/>
                    <a:pt x="261" y="129"/>
                  </a:cubicBezTo>
                  <a:cubicBezTo>
                    <a:pt x="260" y="129"/>
                    <a:pt x="258" y="130"/>
                    <a:pt x="256" y="131"/>
                  </a:cubicBezTo>
                  <a:cubicBezTo>
                    <a:pt x="251" y="134"/>
                    <a:pt x="245" y="137"/>
                    <a:pt x="242" y="137"/>
                  </a:cubicBezTo>
                  <a:cubicBezTo>
                    <a:pt x="241" y="137"/>
                    <a:pt x="240" y="137"/>
                    <a:pt x="240" y="136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9" y="136"/>
                    <a:pt x="240" y="134"/>
                    <a:pt x="240" y="133"/>
                  </a:cubicBezTo>
                  <a:cubicBezTo>
                    <a:pt x="241" y="132"/>
                    <a:pt x="241" y="132"/>
                    <a:pt x="241" y="131"/>
                  </a:cubicBezTo>
                  <a:cubicBezTo>
                    <a:pt x="244" y="126"/>
                    <a:pt x="244" y="122"/>
                    <a:pt x="243" y="117"/>
                  </a:cubicBezTo>
                  <a:cubicBezTo>
                    <a:pt x="243" y="114"/>
                    <a:pt x="242" y="111"/>
                    <a:pt x="240" y="108"/>
                  </a:cubicBezTo>
                  <a:cubicBezTo>
                    <a:pt x="240" y="108"/>
                    <a:pt x="240" y="108"/>
                    <a:pt x="240" y="107"/>
                  </a:cubicBezTo>
                  <a:cubicBezTo>
                    <a:pt x="239" y="107"/>
                    <a:pt x="239" y="107"/>
                    <a:pt x="239" y="107"/>
                  </a:cubicBezTo>
                  <a:cubicBezTo>
                    <a:pt x="239" y="107"/>
                    <a:pt x="239" y="106"/>
                    <a:pt x="239" y="105"/>
                  </a:cubicBezTo>
                  <a:cubicBezTo>
                    <a:pt x="239" y="105"/>
                    <a:pt x="239" y="104"/>
                    <a:pt x="239" y="104"/>
                  </a:cubicBezTo>
                  <a:cubicBezTo>
                    <a:pt x="239" y="103"/>
                    <a:pt x="239" y="102"/>
                    <a:pt x="239" y="102"/>
                  </a:cubicBezTo>
                  <a:cubicBezTo>
                    <a:pt x="238" y="100"/>
                    <a:pt x="238" y="99"/>
                    <a:pt x="238" y="97"/>
                  </a:cubicBezTo>
                  <a:cubicBezTo>
                    <a:pt x="237" y="96"/>
                    <a:pt x="237" y="95"/>
                    <a:pt x="237" y="93"/>
                  </a:cubicBezTo>
                  <a:cubicBezTo>
                    <a:pt x="237" y="92"/>
                    <a:pt x="236" y="91"/>
                    <a:pt x="236" y="90"/>
                  </a:cubicBezTo>
                  <a:cubicBezTo>
                    <a:pt x="236" y="89"/>
                    <a:pt x="236" y="88"/>
                    <a:pt x="235" y="87"/>
                  </a:cubicBezTo>
                  <a:cubicBezTo>
                    <a:pt x="235" y="86"/>
                    <a:pt x="234" y="85"/>
                    <a:pt x="234" y="84"/>
                  </a:cubicBezTo>
                  <a:cubicBezTo>
                    <a:pt x="234" y="83"/>
                    <a:pt x="234" y="81"/>
                    <a:pt x="234" y="80"/>
                  </a:cubicBezTo>
                  <a:cubicBezTo>
                    <a:pt x="234" y="79"/>
                    <a:pt x="234" y="78"/>
                    <a:pt x="234" y="77"/>
                  </a:cubicBezTo>
                  <a:cubicBezTo>
                    <a:pt x="234" y="76"/>
                    <a:pt x="234" y="76"/>
                    <a:pt x="234" y="76"/>
                  </a:cubicBezTo>
                  <a:cubicBezTo>
                    <a:pt x="234" y="74"/>
                    <a:pt x="234" y="72"/>
                    <a:pt x="233" y="70"/>
                  </a:cubicBezTo>
                  <a:cubicBezTo>
                    <a:pt x="231" y="68"/>
                    <a:pt x="229" y="66"/>
                    <a:pt x="226" y="66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24" y="66"/>
                    <a:pt x="223" y="66"/>
                    <a:pt x="222" y="66"/>
                  </a:cubicBezTo>
                  <a:cubicBezTo>
                    <a:pt x="222" y="66"/>
                    <a:pt x="221" y="66"/>
                    <a:pt x="220" y="66"/>
                  </a:cubicBezTo>
                  <a:cubicBezTo>
                    <a:pt x="219" y="66"/>
                    <a:pt x="217" y="66"/>
                    <a:pt x="216" y="67"/>
                  </a:cubicBezTo>
                  <a:cubicBezTo>
                    <a:pt x="214" y="67"/>
                    <a:pt x="212" y="67"/>
                    <a:pt x="211" y="67"/>
                  </a:cubicBezTo>
                  <a:cubicBezTo>
                    <a:pt x="210" y="67"/>
                    <a:pt x="209" y="67"/>
                    <a:pt x="208" y="67"/>
                  </a:cubicBezTo>
                  <a:cubicBezTo>
                    <a:pt x="206" y="66"/>
                    <a:pt x="204" y="65"/>
                    <a:pt x="203" y="63"/>
                  </a:cubicBezTo>
                  <a:cubicBezTo>
                    <a:pt x="202" y="63"/>
                    <a:pt x="202" y="62"/>
                    <a:pt x="202" y="61"/>
                  </a:cubicBezTo>
                  <a:cubicBezTo>
                    <a:pt x="202" y="60"/>
                    <a:pt x="202" y="60"/>
                    <a:pt x="202" y="59"/>
                  </a:cubicBezTo>
                  <a:cubicBezTo>
                    <a:pt x="201" y="57"/>
                    <a:pt x="201" y="54"/>
                    <a:pt x="201" y="52"/>
                  </a:cubicBezTo>
                  <a:cubicBezTo>
                    <a:pt x="202" y="51"/>
                    <a:pt x="202" y="50"/>
                    <a:pt x="202" y="49"/>
                  </a:cubicBezTo>
                  <a:cubicBezTo>
                    <a:pt x="203" y="47"/>
                    <a:pt x="203" y="45"/>
                    <a:pt x="203" y="43"/>
                  </a:cubicBezTo>
                  <a:cubicBezTo>
                    <a:pt x="204" y="38"/>
                    <a:pt x="204" y="33"/>
                    <a:pt x="204" y="28"/>
                  </a:cubicBezTo>
                  <a:cubicBezTo>
                    <a:pt x="204" y="26"/>
                    <a:pt x="204" y="23"/>
                    <a:pt x="204" y="21"/>
                  </a:cubicBezTo>
                  <a:cubicBezTo>
                    <a:pt x="204" y="19"/>
                    <a:pt x="204" y="19"/>
                    <a:pt x="204" y="19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0" y="28"/>
                    <a:pt x="56" y="55"/>
                    <a:pt x="51" y="82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3" y="86"/>
                    <a:pt x="53" y="86"/>
                    <a:pt x="53" y="86"/>
                  </a:cubicBezTo>
                  <a:cubicBezTo>
                    <a:pt x="52" y="87"/>
                    <a:pt x="52" y="87"/>
                    <a:pt x="51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31" y="213"/>
                    <a:pt x="10" y="357"/>
                    <a:pt x="1" y="423"/>
                  </a:cubicBezTo>
                  <a:cubicBezTo>
                    <a:pt x="0" y="426"/>
                    <a:pt x="0" y="426"/>
                    <a:pt x="0" y="426"/>
                  </a:cubicBezTo>
                  <a:cubicBezTo>
                    <a:pt x="3" y="426"/>
                    <a:pt x="3" y="426"/>
                    <a:pt x="3" y="426"/>
                  </a:cubicBezTo>
                  <a:cubicBezTo>
                    <a:pt x="36" y="432"/>
                    <a:pt x="68" y="437"/>
                    <a:pt x="100" y="442"/>
                  </a:cubicBezTo>
                  <a:cubicBezTo>
                    <a:pt x="101" y="442"/>
                    <a:pt x="101" y="442"/>
                    <a:pt x="101" y="442"/>
                  </a:cubicBezTo>
                  <a:cubicBezTo>
                    <a:pt x="104" y="442"/>
                    <a:pt x="107" y="443"/>
                    <a:pt x="111" y="443"/>
                  </a:cubicBezTo>
                  <a:cubicBezTo>
                    <a:pt x="118" y="445"/>
                    <a:pt x="125" y="446"/>
                    <a:pt x="133" y="447"/>
                  </a:cubicBezTo>
                  <a:cubicBezTo>
                    <a:pt x="134" y="447"/>
                    <a:pt x="135" y="447"/>
                    <a:pt x="136" y="447"/>
                  </a:cubicBezTo>
                  <a:cubicBezTo>
                    <a:pt x="139" y="447"/>
                    <a:pt x="144" y="448"/>
                    <a:pt x="148" y="448"/>
                  </a:cubicBezTo>
                  <a:cubicBezTo>
                    <a:pt x="148" y="448"/>
                    <a:pt x="148" y="448"/>
                    <a:pt x="148" y="448"/>
                  </a:cubicBezTo>
                  <a:cubicBezTo>
                    <a:pt x="151" y="448"/>
                    <a:pt x="154" y="447"/>
                    <a:pt x="156" y="447"/>
                  </a:cubicBezTo>
                  <a:cubicBezTo>
                    <a:pt x="158" y="446"/>
                    <a:pt x="158" y="446"/>
                    <a:pt x="158" y="446"/>
                  </a:cubicBezTo>
                  <a:cubicBezTo>
                    <a:pt x="170" y="296"/>
                    <a:pt x="170" y="296"/>
                    <a:pt x="170" y="296"/>
                  </a:cubicBezTo>
                  <a:cubicBezTo>
                    <a:pt x="192" y="282"/>
                    <a:pt x="286" y="178"/>
                    <a:pt x="315" y="147"/>
                  </a:cubicBezTo>
                  <a:cubicBezTo>
                    <a:pt x="317" y="143"/>
                    <a:pt x="317" y="143"/>
                    <a:pt x="317" y="143"/>
                  </a:cubicBezTo>
                  <a:lnTo>
                    <a:pt x="313" y="142"/>
                  </a:lnTo>
                  <a:close/>
                  <a:moveTo>
                    <a:pt x="132" y="369"/>
                  </a:moveTo>
                  <a:cubicBezTo>
                    <a:pt x="132" y="371"/>
                    <a:pt x="132" y="373"/>
                    <a:pt x="131" y="375"/>
                  </a:cubicBezTo>
                  <a:cubicBezTo>
                    <a:pt x="129" y="379"/>
                    <a:pt x="125" y="383"/>
                    <a:pt x="123" y="383"/>
                  </a:cubicBezTo>
                  <a:cubicBezTo>
                    <a:pt x="123" y="383"/>
                    <a:pt x="122" y="383"/>
                    <a:pt x="121" y="382"/>
                  </a:cubicBezTo>
                  <a:cubicBezTo>
                    <a:pt x="120" y="380"/>
                    <a:pt x="121" y="378"/>
                    <a:pt x="122" y="375"/>
                  </a:cubicBezTo>
                  <a:cubicBezTo>
                    <a:pt x="123" y="372"/>
                    <a:pt x="123" y="370"/>
                    <a:pt x="123" y="368"/>
                  </a:cubicBezTo>
                  <a:cubicBezTo>
                    <a:pt x="123" y="366"/>
                    <a:pt x="123" y="365"/>
                    <a:pt x="123" y="364"/>
                  </a:cubicBezTo>
                  <a:cubicBezTo>
                    <a:pt x="123" y="364"/>
                    <a:pt x="124" y="364"/>
                    <a:pt x="124" y="363"/>
                  </a:cubicBezTo>
                  <a:cubicBezTo>
                    <a:pt x="124" y="362"/>
                    <a:pt x="125" y="361"/>
                    <a:pt x="125" y="359"/>
                  </a:cubicBezTo>
                  <a:cubicBezTo>
                    <a:pt x="125" y="358"/>
                    <a:pt x="125" y="356"/>
                    <a:pt x="124" y="355"/>
                  </a:cubicBezTo>
                  <a:cubicBezTo>
                    <a:pt x="124" y="355"/>
                    <a:pt x="124" y="354"/>
                    <a:pt x="123" y="353"/>
                  </a:cubicBezTo>
                  <a:cubicBezTo>
                    <a:pt x="123" y="353"/>
                    <a:pt x="124" y="352"/>
                    <a:pt x="125" y="350"/>
                  </a:cubicBezTo>
                  <a:cubicBezTo>
                    <a:pt x="126" y="349"/>
                    <a:pt x="126" y="349"/>
                    <a:pt x="126" y="349"/>
                  </a:cubicBezTo>
                  <a:cubicBezTo>
                    <a:pt x="127" y="347"/>
                    <a:pt x="128" y="346"/>
                    <a:pt x="129" y="345"/>
                  </a:cubicBezTo>
                  <a:cubicBezTo>
                    <a:pt x="130" y="346"/>
                    <a:pt x="130" y="347"/>
                    <a:pt x="130" y="347"/>
                  </a:cubicBezTo>
                  <a:cubicBezTo>
                    <a:pt x="130" y="348"/>
                    <a:pt x="131" y="350"/>
                    <a:pt x="131" y="351"/>
                  </a:cubicBezTo>
                  <a:cubicBezTo>
                    <a:pt x="132" y="351"/>
                    <a:pt x="132" y="352"/>
                    <a:pt x="132" y="353"/>
                  </a:cubicBezTo>
                  <a:cubicBezTo>
                    <a:pt x="134" y="355"/>
                    <a:pt x="134" y="356"/>
                    <a:pt x="134" y="357"/>
                  </a:cubicBezTo>
                  <a:cubicBezTo>
                    <a:pt x="134" y="358"/>
                    <a:pt x="133" y="359"/>
                    <a:pt x="133" y="360"/>
                  </a:cubicBezTo>
                  <a:cubicBezTo>
                    <a:pt x="133" y="362"/>
                    <a:pt x="132" y="364"/>
                    <a:pt x="132" y="367"/>
                  </a:cubicBezTo>
                  <a:cubicBezTo>
                    <a:pt x="132" y="367"/>
                    <a:pt x="132" y="368"/>
                    <a:pt x="132" y="369"/>
                  </a:cubicBezTo>
                  <a:close/>
                  <a:moveTo>
                    <a:pt x="62" y="245"/>
                  </a:moveTo>
                  <a:cubicBezTo>
                    <a:pt x="61" y="246"/>
                    <a:pt x="59" y="246"/>
                    <a:pt x="58" y="248"/>
                  </a:cubicBezTo>
                  <a:cubicBezTo>
                    <a:pt x="57" y="248"/>
                    <a:pt x="57" y="249"/>
                    <a:pt x="57" y="249"/>
                  </a:cubicBezTo>
                  <a:cubicBezTo>
                    <a:pt x="57" y="248"/>
                    <a:pt x="58" y="248"/>
                    <a:pt x="58" y="247"/>
                  </a:cubicBezTo>
                  <a:cubicBezTo>
                    <a:pt x="59" y="245"/>
                    <a:pt x="58" y="242"/>
                    <a:pt x="58" y="241"/>
                  </a:cubicBezTo>
                  <a:cubicBezTo>
                    <a:pt x="57" y="240"/>
                    <a:pt x="57" y="239"/>
                    <a:pt x="57" y="239"/>
                  </a:cubicBezTo>
                  <a:cubicBezTo>
                    <a:pt x="58" y="239"/>
                    <a:pt x="58" y="238"/>
                    <a:pt x="58" y="238"/>
                  </a:cubicBezTo>
                  <a:cubicBezTo>
                    <a:pt x="58" y="239"/>
                    <a:pt x="58" y="241"/>
                    <a:pt x="59" y="242"/>
                  </a:cubicBezTo>
                  <a:cubicBezTo>
                    <a:pt x="60" y="244"/>
                    <a:pt x="62" y="244"/>
                    <a:pt x="64" y="244"/>
                  </a:cubicBezTo>
                  <a:cubicBezTo>
                    <a:pt x="64" y="244"/>
                    <a:pt x="64" y="244"/>
                    <a:pt x="64" y="244"/>
                  </a:cubicBezTo>
                  <a:cubicBezTo>
                    <a:pt x="64" y="244"/>
                    <a:pt x="63" y="245"/>
                    <a:pt x="62" y="245"/>
                  </a:cubicBezTo>
                  <a:close/>
                  <a:moveTo>
                    <a:pt x="57" y="249"/>
                  </a:moveTo>
                  <a:cubicBezTo>
                    <a:pt x="55" y="253"/>
                    <a:pt x="57" y="255"/>
                    <a:pt x="58" y="257"/>
                  </a:cubicBezTo>
                  <a:cubicBezTo>
                    <a:pt x="58" y="257"/>
                    <a:pt x="59" y="258"/>
                    <a:pt x="59" y="258"/>
                  </a:cubicBezTo>
                  <a:cubicBezTo>
                    <a:pt x="59" y="258"/>
                    <a:pt x="59" y="259"/>
                    <a:pt x="59" y="260"/>
                  </a:cubicBezTo>
                  <a:cubicBezTo>
                    <a:pt x="59" y="262"/>
                    <a:pt x="58" y="265"/>
                    <a:pt x="60" y="267"/>
                  </a:cubicBezTo>
                  <a:cubicBezTo>
                    <a:pt x="62" y="269"/>
                    <a:pt x="65" y="269"/>
                    <a:pt x="66" y="269"/>
                  </a:cubicBezTo>
                  <a:cubicBezTo>
                    <a:pt x="66" y="269"/>
                    <a:pt x="67" y="269"/>
                    <a:pt x="67" y="269"/>
                  </a:cubicBezTo>
                  <a:cubicBezTo>
                    <a:pt x="66" y="269"/>
                    <a:pt x="65" y="270"/>
                    <a:pt x="64" y="270"/>
                  </a:cubicBezTo>
                  <a:cubicBezTo>
                    <a:pt x="63" y="270"/>
                    <a:pt x="63" y="270"/>
                    <a:pt x="62" y="269"/>
                  </a:cubicBezTo>
                  <a:cubicBezTo>
                    <a:pt x="59" y="268"/>
                    <a:pt x="55" y="265"/>
                    <a:pt x="52" y="262"/>
                  </a:cubicBezTo>
                  <a:cubicBezTo>
                    <a:pt x="52" y="262"/>
                    <a:pt x="51" y="261"/>
                    <a:pt x="50" y="261"/>
                  </a:cubicBezTo>
                  <a:cubicBezTo>
                    <a:pt x="48" y="259"/>
                    <a:pt x="46" y="257"/>
                    <a:pt x="44" y="254"/>
                  </a:cubicBezTo>
                  <a:cubicBezTo>
                    <a:pt x="46" y="255"/>
                    <a:pt x="47" y="255"/>
                    <a:pt x="48" y="255"/>
                  </a:cubicBezTo>
                  <a:cubicBezTo>
                    <a:pt x="49" y="255"/>
                    <a:pt x="49" y="255"/>
                    <a:pt x="49" y="255"/>
                  </a:cubicBezTo>
                  <a:cubicBezTo>
                    <a:pt x="49" y="255"/>
                    <a:pt x="49" y="255"/>
                    <a:pt x="49" y="255"/>
                  </a:cubicBezTo>
                  <a:cubicBezTo>
                    <a:pt x="52" y="254"/>
                    <a:pt x="55" y="252"/>
                    <a:pt x="57" y="249"/>
                  </a:cubicBezTo>
                  <a:close/>
                  <a:moveTo>
                    <a:pt x="98" y="306"/>
                  </a:moveTo>
                  <a:cubicBezTo>
                    <a:pt x="97" y="304"/>
                    <a:pt x="96" y="303"/>
                    <a:pt x="95" y="301"/>
                  </a:cubicBezTo>
                  <a:cubicBezTo>
                    <a:pt x="93" y="297"/>
                    <a:pt x="91" y="293"/>
                    <a:pt x="88" y="289"/>
                  </a:cubicBezTo>
                  <a:cubicBezTo>
                    <a:pt x="86" y="286"/>
                    <a:pt x="86" y="284"/>
                    <a:pt x="86" y="284"/>
                  </a:cubicBezTo>
                  <a:cubicBezTo>
                    <a:pt x="86" y="284"/>
                    <a:pt x="87" y="283"/>
                    <a:pt x="87" y="283"/>
                  </a:cubicBezTo>
                  <a:cubicBezTo>
                    <a:pt x="88" y="283"/>
                    <a:pt x="88" y="284"/>
                    <a:pt x="89" y="284"/>
                  </a:cubicBezTo>
                  <a:cubicBezTo>
                    <a:pt x="89" y="284"/>
                    <a:pt x="90" y="284"/>
                    <a:pt x="90" y="284"/>
                  </a:cubicBezTo>
                  <a:cubicBezTo>
                    <a:pt x="91" y="284"/>
                    <a:pt x="93" y="284"/>
                    <a:pt x="94" y="282"/>
                  </a:cubicBezTo>
                  <a:cubicBezTo>
                    <a:pt x="96" y="280"/>
                    <a:pt x="96" y="278"/>
                    <a:pt x="96" y="277"/>
                  </a:cubicBezTo>
                  <a:cubicBezTo>
                    <a:pt x="96" y="274"/>
                    <a:pt x="96" y="274"/>
                    <a:pt x="96" y="274"/>
                  </a:cubicBezTo>
                  <a:cubicBezTo>
                    <a:pt x="93" y="274"/>
                    <a:pt x="93" y="274"/>
                    <a:pt x="93" y="274"/>
                  </a:cubicBezTo>
                  <a:cubicBezTo>
                    <a:pt x="92" y="274"/>
                    <a:pt x="91" y="274"/>
                    <a:pt x="90" y="274"/>
                  </a:cubicBezTo>
                  <a:cubicBezTo>
                    <a:pt x="88" y="274"/>
                    <a:pt x="86" y="274"/>
                    <a:pt x="85" y="273"/>
                  </a:cubicBezTo>
                  <a:cubicBezTo>
                    <a:pt x="84" y="273"/>
                    <a:pt x="83" y="272"/>
                    <a:pt x="82" y="271"/>
                  </a:cubicBezTo>
                  <a:cubicBezTo>
                    <a:pt x="81" y="271"/>
                    <a:pt x="81" y="270"/>
                    <a:pt x="80" y="269"/>
                  </a:cubicBezTo>
                  <a:cubicBezTo>
                    <a:pt x="81" y="269"/>
                    <a:pt x="82" y="268"/>
                    <a:pt x="82" y="267"/>
                  </a:cubicBezTo>
                  <a:cubicBezTo>
                    <a:pt x="85" y="264"/>
                    <a:pt x="86" y="260"/>
                    <a:pt x="88" y="256"/>
                  </a:cubicBezTo>
                  <a:cubicBezTo>
                    <a:pt x="88" y="254"/>
                    <a:pt x="88" y="254"/>
                    <a:pt x="88" y="254"/>
                  </a:cubicBezTo>
                  <a:cubicBezTo>
                    <a:pt x="90" y="251"/>
                    <a:pt x="91" y="249"/>
                    <a:pt x="93" y="249"/>
                  </a:cubicBezTo>
                  <a:cubicBezTo>
                    <a:pt x="93" y="249"/>
                    <a:pt x="93" y="249"/>
                    <a:pt x="94" y="249"/>
                  </a:cubicBezTo>
                  <a:cubicBezTo>
                    <a:pt x="99" y="249"/>
                    <a:pt x="107" y="255"/>
                    <a:pt x="109" y="259"/>
                  </a:cubicBezTo>
                  <a:cubicBezTo>
                    <a:pt x="115" y="273"/>
                    <a:pt x="118" y="290"/>
                    <a:pt x="119" y="305"/>
                  </a:cubicBezTo>
                  <a:cubicBezTo>
                    <a:pt x="120" y="309"/>
                    <a:pt x="120" y="309"/>
                    <a:pt x="120" y="309"/>
                  </a:cubicBezTo>
                  <a:cubicBezTo>
                    <a:pt x="121" y="314"/>
                    <a:pt x="122" y="318"/>
                    <a:pt x="123" y="321"/>
                  </a:cubicBezTo>
                  <a:cubicBezTo>
                    <a:pt x="123" y="322"/>
                    <a:pt x="123" y="323"/>
                    <a:pt x="124" y="325"/>
                  </a:cubicBezTo>
                  <a:cubicBezTo>
                    <a:pt x="124" y="326"/>
                    <a:pt x="125" y="330"/>
                    <a:pt x="125" y="331"/>
                  </a:cubicBezTo>
                  <a:cubicBezTo>
                    <a:pt x="125" y="331"/>
                    <a:pt x="124" y="331"/>
                    <a:pt x="124" y="332"/>
                  </a:cubicBezTo>
                  <a:cubicBezTo>
                    <a:pt x="123" y="332"/>
                    <a:pt x="122" y="332"/>
                    <a:pt x="121" y="333"/>
                  </a:cubicBezTo>
                  <a:cubicBezTo>
                    <a:pt x="121" y="330"/>
                    <a:pt x="120" y="324"/>
                    <a:pt x="119" y="321"/>
                  </a:cubicBezTo>
                  <a:cubicBezTo>
                    <a:pt x="117" y="317"/>
                    <a:pt x="114" y="315"/>
                    <a:pt x="110" y="314"/>
                  </a:cubicBezTo>
                  <a:cubicBezTo>
                    <a:pt x="109" y="314"/>
                    <a:pt x="108" y="314"/>
                    <a:pt x="108" y="314"/>
                  </a:cubicBezTo>
                  <a:cubicBezTo>
                    <a:pt x="103" y="314"/>
                    <a:pt x="102" y="317"/>
                    <a:pt x="102" y="319"/>
                  </a:cubicBezTo>
                  <a:cubicBezTo>
                    <a:pt x="101" y="316"/>
                    <a:pt x="100" y="313"/>
                    <a:pt x="100" y="311"/>
                  </a:cubicBezTo>
                  <a:cubicBezTo>
                    <a:pt x="99" y="308"/>
                    <a:pt x="98" y="307"/>
                    <a:pt x="98" y="306"/>
                  </a:cubicBez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lIns="34283" tIns="17142" rIns="34283" bIns="17142"/>
            <a:lstStyle/>
            <a:p>
              <a:pPr defTabSz="68520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212121"/>
                </a:solidFill>
              </a:endParaRPr>
            </a:p>
          </p:txBody>
        </p:sp>
      </p:grpSp>
      <p:sp>
        <p:nvSpPr>
          <p:cNvPr id="380" name="Freeform 282"/>
          <p:cNvSpPr/>
          <p:nvPr/>
        </p:nvSpPr>
        <p:spPr>
          <a:xfrm>
            <a:off x="283599" y="2833272"/>
            <a:ext cx="226251" cy="215672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Freeform: Shape 64"/>
          <p:cNvSpPr/>
          <p:nvPr/>
        </p:nvSpPr>
        <p:spPr>
          <a:xfrm>
            <a:off x="3839766" y="3906840"/>
            <a:ext cx="1794867" cy="511570"/>
          </a:xfrm>
          <a:custGeom>
            <a:avLst/>
            <a:gdLst>
              <a:gd name="connsiteX0" fmla="*/ 0 w 2393156"/>
              <a:gd name="connsiteY0" fmla="*/ 58205 h 682093"/>
              <a:gd name="connsiteX1" fmla="*/ 1069181 w 2393156"/>
              <a:gd name="connsiteY1" fmla="*/ 60586 h 682093"/>
              <a:gd name="connsiteX2" fmla="*/ 2393156 w 2393156"/>
              <a:gd name="connsiteY2" fmla="*/ 682093 h 68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3156" h="682093">
                <a:moveTo>
                  <a:pt x="0" y="58205"/>
                </a:moveTo>
                <a:cubicBezTo>
                  <a:pt x="335161" y="7405"/>
                  <a:pt x="670322" y="-43395"/>
                  <a:pt x="1069181" y="60586"/>
                </a:cubicBezTo>
                <a:cubicBezTo>
                  <a:pt x="1468040" y="164567"/>
                  <a:pt x="1930598" y="423330"/>
                  <a:pt x="2393156" y="682093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Freeform: Shape 77"/>
          <p:cNvSpPr/>
          <p:nvPr/>
        </p:nvSpPr>
        <p:spPr>
          <a:xfrm>
            <a:off x="5634633" y="4413958"/>
            <a:ext cx="1628775" cy="392000"/>
          </a:xfrm>
          <a:custGeom>
            <a:avLst/>
            <a:gdLst>
              <a:gd name="connsiteX0" fmla="*/ 0 w 2171700"/>
              <a:gd name="connsiteY0" fmla="*/ 8316 h 522666"/>
              <a:gd name="connsiteX1" fmla="*/ 1326356 w 2171700"/>
              <a:gd name="connsiteY1" fmla="*/ 70228 h 522666"/>
              <a:gd name="connsiteX2" fmla="*/ 2171700 w 2171700"/>
              <a:gd name="connsiteY2" fmla="*/ 522666 h 52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1700" h="522666">
                <a:moveTo>
                  <a:pt x="0" y="8316"/>
                </a:moveTo>
                <a:cubicBezTo>
                  <a:pt x="482203" y="-3591"/>
                  <a:pt x="964406" y="-15497"/>
                  <a:pt x="1326356" y="70228"/>
                </a:cubicBezTo>
                <a:cubicBezTo>
                  <a:pt x="1688306" y="155953"/>
                  <a:pt x="1930003" y="339309"/>
                  <a:pt x="2171700" y="522666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/>
          <p:cNvSpPr/>
          <p:nvPr/>
        </p:nvSpPr>
        <p:spPr>
          <a:xfrm>
            <a:off x="7266979" y="4527011"/>
            <a:ext cx="944762" cy="275375"/>
          </a:xfrm>
          <a:custGeom>
            <a:avLst/>
            <a:gdLst>
              <a:gd name="connsiteX0" fmla="*/ 0 w 1259682"/>
              <a:gd name="connsiteY0" fmla="*/ 367167 h 367167"/>
              <a:gd name="connsiteX1" fmla="*/ 707232 w 1259682"/>
              <a:gd name="connsiteY1" fmla="*/ 17124 h 367167"/>
              <a:gd name="connsiteX2" fmla="*/ 1259682 w 1259682"/>
              <a:gd name="connsiteY2" fmla="*/ 86180 h 36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9682" h="367167">
                <a:moveTo>
                  <a:pt x="0" y="367167"/>
                </a:moveTo>
                <a:cubicBezTo>
                  <a:pt x="248642" y="215561"/>
                  <a:pt x="497285" y="63955"/>
                  <a:pt x="707232" y="17124"/>
                </a:cubicBezTo>
                <a:cubicBezTo>
                  <a:pt x="917179" y="-29707"/>
                  <a:pt x="1088430" y="28236"/>
                  <a:pt x="1259682" y="8618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62" name="Group 61"/>
          <p:cNvGrpSpPr/>
          <p:nvPr/>
        </p:nvGrpSpPr>
        <p:grpSpPr>
          <a:xfrm>
            <a:off x="7052990" y="4259174"/>
            <a:ext cx="420391" cy="420391"/>
            <a:chOff x="9403986" y="4535898"/>
            <a:chExt cx="560521" cy="560521"/>
          </a:xfrm>
        </p:grpSpPr>
        <p:grpSp>
          <p:nvGrpSpPr>
            <p:cNvPr id="381" name="Group 380"/>
            <p:cNvGrpSpPr/>
            <p:nvPr/>
          </p:nvGrpSpPr>
          <p:grpSpPr>
            <a:xfrm>
              <a:off x="9403986" y="4535898"/>
              <a:ext cx="560521" cy="560521"/>
              <a:chOff x="4821018" y="1941899"/>
              <a:chExt cx="784660" cy="784660"/>
            </a:xfrm>
          </p:grpSpPr>
          <p:sp>
            <p:nvSpPr>
              <p:cNvPr id="382" name="Teardrop 381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83" name="Oval 382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84" name="Oval 383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89" name="Freeform 282"/>
            <p:cNvSpPr/>
            <p:nvPr/>
          </p:nvSpPr>
          <p:spPr>
            <a:xfrm>
              <a:off x="9533412" y="4649889"/>
              <a:ext cx="301668" cy="287562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8002458" y="4051344"/>
            <a:ext cx="420391" cy="420391"/>
            <a:chOff x="4821018" y="1941899"/>
            <a:chExt cx="784660" cy="784660"/>
          </a:xfrm>
        </p:grpSpPr>
        <p:sp>
          <p:nvSpPr>
            <p:cNvPr id="391" name="Teardrop 390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2" name="Oval 391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3" name="Oval 392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94" name="Group 393"/>
          <p:cNvGrpSpPr/>
          <p:nvPr/>
        </p:nvGrpSpPr>
        <p:grpSpPr>
          <a:xfrm>
            <a:off x="3629604" y="3401757"/>
            <a:ext cx="420391" cy="420391"/>
            <a:chOff x="4821018" y="1941899"/>
            <a:chExt cx="784660" cy="784660"/>
          </a:xfrm>
        </p:grpSpPr>
        <p:sp>
          <p:nvSpPr>
            <p:cNvPr id="395" name="Teardrop 394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6" name="Oval 395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7" name="Oval 396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98" name="Group 397"/>
          <p:cNvGrpSpPr/>
          <p:nvPr/>
        </p:nvGrpSpPr>
        <p:grpSpPr>
          <a:xfrm>
            <a:off x="5422569" y="3874548"/>
            <a:ext cx="420391" cy="420391"/>
            <a:chOff x="4821018" y="1941899"/>
            <a:chExt cx="784660" cy="784660"/>
          </a:xfrm>
        </p:grpSpPr>
        <p:sp>
          <p:nvSpPr>
            <p:cNvPr id="399" name="Teardrop 398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0" name="Oval 399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1" name="Oval 400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02" name="Freeform 454"/>
          <p:cNvSpPr/>
          <p:nvPr/>
        </p:nvSpPr>
        <p:spPr>
          <a:xfrm rot="3967490">
            <a:off x="4656931" y="3859384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3" name="Freeform 454"/>
          <p:cNvSpPr/>
          <p:nvPr/>
        </p:nvSpPr>
        <p:spPr>
          <a:xfrm rot="2787545">
            <a:off x="6086881" y="4280709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4" name="Freeform 454"/>
          <p:cNvSpPr/>
          <p:nvPr/>
        </p:nvSpPr>
        <p:spPr>
          <a:xfrm rot="2261584">
            <a:off x="7634809" y="4404314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50489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Editable Map of Canada for PowerPoint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186925" y="1809255"/>
            <a:ext cx="2805326" cy="840433"/>
            <a:chOff x="298026" y="1269340"/>
            <a:chExt cx="3740435" cy="1120577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Vancouver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186925" y="2744601"/>
            <a:ext cx="2805326" cy="840433"/>
            <a:chOff x="298026" y="1269340"/>
            <a:chExt cx="3740435" cy="1120577"/>
          </a:xfrm>
        </p:grpSpPr>
        <p:grpSp>
          <p:nvGrpSpPr>
            <p:cNvPr id="111" name="Group 110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Ottawa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186925" y="3679947"/>
            <a:ext cx="2805326" cy="840433"/>
            <a:chOff x="298026" y="1269340"/>
            <a:chExt cx="3740435" cy="1120577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Winnipeg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186925" y="4615294"/>
            <a:ext cx="2805326" cy="840433"/>
            <a:chOff x="298026" y="1269340"/>
            <a:chExt cx="3740435" cy="1120577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Halifax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sp>
        <p:nvSpPr>
          <p:cNvPr id="140" name="Rectangle 139"/>
          <p:cNvSpPr/>
          <p:nvPr/>
        </p:nvSpPr>
        <p:spPr>
          <a:xfrm>
            <a:off x="7762099" y="922165"/>
            <a:ext cx="1303020" cy="65151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03" name="Group 2"/>
          <p:cNvGrpSpPr>
            <a:grpSpLocks/>
          </p:cNvGrpSpPr>
          <p:nvPr/>
        </p:nvGrpSpPr>
        <p:grpSpPr bwMode="auto">
          <a:xfrm>
            <a:off x="3529577" y="1665661"/>
            <a:ext cx="5324768" cy="3597858"/>
            <a:chOff x="9745316" y="3617453"/>
            <a:chExt cx="13375048" cy="9036091"/>
          </a:xfrm>
          <a:solidFill>
            <a:schemeClr val="bg1">
              <a:lumMod val="85000"/>
            </a:schemeClr>
          </a:solidFill>
        </p:grpSpPr>
        <p:grpSp>
          <p:nvGrpSpPr>
            <p:cNvPr id="304" name="Group 3"/>
            <p:cNvGrpSpPr>
              <a:grpSpLocks/>
            </p:cNvGrpSpPr>
            <p:nvPr/>
          </p:nvGrpSpPr>
          <p:grpSpPr bwMode="auto">
            <a:xfrm>
              <a:off x="9745316" y="3617453"/>
              <a:ext cx="13375048" cy="9036091"/>
              <a:chOff x="9745316" y="3617453"/>
              <a:chExt cx="13375048" cy="9036091"/>
            </a:xfrm>
            <a:grpFill/>
          </p:grpSpPr>
          <p:sp>
            <p:nvSpPr>
              <p:cNvPr id="306" name="Freeform 6"/>
              <p:cNvSpPr>
                <a:spLocks/>
              </p:cNvSpPr>
              <p:nvPr/>
            </p:nvSpPr>
            <p:spPr bwMode="auto">
              <a:xfrm>
                <a:off x="15280003" y="4552137"/>
                <a:ext cx="555070" cy="728325"/>
              </a:xfrm>
              <a:custGeom>
                <a:avLst/>
                <a:gdLst>
                  <a:gd name="T0" fmla="*/ 512372 w 78"/>
                  <a:gd name="T1" fmla="*/ 251369 h 113"/>
                  <a:gd name="T2" fmla="*/ 469675 w 78"/>
                  <a:gd name="T3" fmla="*/ 283596 h 113"/>
                  <a:gd name="T4" fmla="*/ 434093 w 78"/>
                  <a:gd name="T5" fmla="*/ 283596 h 113"/>
                  <a:gd name="T6" fmla="*/ 462558 w 78"/>
                  <a:gd name="T7" fmla="*/ 244923 h 113"/>
                  <a:gd name="T8" fmla="*/ 512372 w 78"/>
                  <a:gd name="T9" fmla="*/ 90235 h 113"/>
                  <a:gd name="T10" fmla="*/ 469675 w 78"/>
                  <a:gd name="T11" fmla="*/ 77344 h 113"/>
                  <a:gd name="T12" fmla="*/ 462558 w 78"/>
                  <a:gd name="T13" fmla="*/ 6445 h 113"/>
                  <a:gd name="T14" fmla="*/ 362930 w 78"/>
                  <a:gd name="T15" fmla="*/ 25781 h 113"/>
                  <a:gd name="T16" fmla="*/ 327349 w 78"/>
                  <a:gd name="T17" fmla="*/ 58008 h 113"/>
                  <a:gd name="T18" fmla="*/ 284651 w 78"/>
                  <a:gd name="T19" fmla="*/ 38672 h 113"/>
                  <a:gd name="T20" fmla="*/ 256186 w 78"/>
                  <a:gd name="T21" fmla="*/ 45117 h 113"/>
                  <a:gd name="T22" fmla="*/ 177907 w 78"/>
                  <a:gd name="T23" fmla="*/ 103126 h 113"/>
                  <a:gd name="T24" fmla="*/ 170791 w 78"/>
                  <a:gd name="T25" fmla="*/ 109571 h 113"/>
                  <a:gd name="T26" fmla="*/ 135209 w 78"/>
                  <a:gd name="T27" fmla="*/ 167579 h 113"/>
                  <a:gd name="T28" fmla="*/ 220605 w 78"/>
                  <a:gd name="T29" fmla="*/ 212697 h 113"/>
                  <a:gd name="T30" fmla="*/ 213488 w 78"/>
                  <a:gd name="T31" fmla="*/ 225587 h 113"/>
                  <a:gd name="T32" fmla="*/ 213488 w 78"/>
                  <a:gd name="T33" fmla="*/ 315822 h 113"/>
                  <a:gd name="T34" fmla="*/ 192140 w 78"/>
                  <a:gd name="T35" fmla="*/ 328713 h 113"/>
                  <a:gd name="T36" fmla="*/ 142326 w 78"/>
                  <a:gd name="T37" fmla="*/ 283596 h 113"/>
                  <a:gd name="T38" fmla="*/ 78279 w 78"/>
                  <a:gd name="T39" fmla="*/ 212697 h 113"/>
                  <a:gd name="T40" fmla="*/ 0 w 78"/>
                  <a:gd name="T41" fmla="*/ 302932 h 113"/>
                  <a:gd name="T42" fmla="*/ 42698 w 78"/>
                  <a:gd name="T43" fmla="*/ 406057 h 113"/>
                  <a:gd name="T44" fmla="*/ 106744 w 78"/>
                  <a:gd name="T45" fmla="*/ 457620 h 113"/>
                  <a:gd name="T46" fmla="*/ 156558 w 78"/>
                  <a:gd name="T47" fmla="*/ 528519 h 113"/>
                  <a:gd name="T48" fmla="*/ 234837 w 78"/>
                  <a:gd name="T49" fmla="*/ 689653 h 113"/>
                  <a:gd name="T50" fmla="*/ 341582 w 78"/>
                  <a:gd name="T51" fmla="*/ 715434 h 113"/>
                  <a:gd name="T52" fmla="*/ 398512 w 78"/>
                  <a:gd name="T53" fmla="*/ 663871 h 113"/>
                  <a:gd name="T54" fmla="*/ 498140 w 78"/>
                  <a:gd name="T55" fmla="*/ 573637 h 113"/>
                  <a:gd name="T56" fmla="*/ 512372 w 78"/>
                  <a:gd name="T57" fmla="*/ 509183 h 113"/>
                  <a:gd name="T58" fmla="*/ 505256 w 78"/>
                  <a:gd name="T59" fmla="*/ 373831 h 113"/>
                  <a:gd name="T60" fmla="*/ 491023 w 78"/>
                  <a:gd name="T61" fmla="*/ 348049 h 113"/>
                  <a:gd name="T62" fmla="*/ 547954 w 78"/>
                  <a:gd name="T63" fmla="*/ 322268 h 11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8" h="113">
                    <a:moveTo>
                      <a:pt x="77" y="42"/>
                    </a:moveTo>
                    <a:cubicBezTo>
                      <a:pt x="76" y="40"/>
                      <a:pt x="74" y="39"/>
                      <a:pt x="72" y="39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69" y="39"/>
                      <a:pt x="67" y="41"/>
                      <a:pt x="66" y="44"/>
                    </a:cubicBezTo>
                    <a:cubicBezTo>
                      <a:pt x="65" y="44"/>
                      <a:pt x="65" y="45"/>
                      <a:pt x="65" y="45"/>
                    </a:cubicBezTo>
                    <a:cubicBezTo>
                      <a:pt x="64" y="44"/>
                      <a:pt x="62" y="44"/>
                      <a:pt x="61" y="44"/>
                    </a:cubicBezTo>
                    <a:cubicBezTo>
                      <a:pt x="60" y="44"/>
                      <a:pt x="59" y="44"/>
                      <a:pt x="59" y="43"/>
                    </a:cubicBezTo>
                    <a:cubicBezTo>
                      <a:pt x="60" y="42"/>
                      <a:pt x="63" y="39"/>
                      <a:pt x="65" y="38"/>
                    </a:cubicBezTo>
                    <a:cubicBezTo>
                      <a:pt x="69" y="36"/>
                      <a:pt x="71" y="34"/>
                      <a:pt x="72" y="33"/>
                    </a:cubicBezTo>
                    <a:cubicBezTo>
                      <a:pt x="74" y="28"/>
                      <a:pt x="78" y="18"/>
                      <a:pt x="72" y="14"/>
                    </a:cubicBezTo>
                    <a:cubicBezTo>
                      <a:pt x="71" y="13"/>
                      <a:pt x="69" y="13"/>
                      <a:pt x="68" y="12"/>
                    </a:cubicBezTo>
                    <a:cubicBezTo>
                      <a:pt x="67" y="12"/>
                      <a:pt x="67" y="12"/>
                      <a:pt x="66" y="12"/>
                    </a:cubicBezTo>
                    <a:cubicBezTo>
                      <a:pt x="66" y="11"/>
                      <a:pt x="67" y="10"/>
                      <a:pt x="67" y="9"/>
                    </a:cubicBezTo>
                    <a:cubicBezTo>
                      <a:pt x="68" y="8"/>
                      <a:pt x="69" y="4"/>
                      <a:pt x="65" y="1"/>
                    </a:cubicBezTo>
                    <a:cubicBezTo>
                      <a:pt x="65" y="0"/>
                      <a:pt x="63" y="0"/>
                      <a:pt x="62" y="0"/>
                    </a:cubicBezTo>
                    <a:cubicBezTo>
                      <a:pt x="58" y="0"/>
                      <a:pt x="53" y="3"/>
                      <a:pt x="51" y="4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8" y="7"/>
                      <a:pt x="47" y="9"/>
                      <a:pt x="46" y="9"/>
                    </a:cubicBezTo>
                    <a:cubicBezTo>
                      <a:pt x="45" y="9"/>
                      <a:pt x="45" y="8"/>
                      <a:pt x="44" y="8"/>
                    </a:cubicBezTo>
                    <a:cubicBezTo>
                      <a:pt x="43" y="7"/>
                      <a:pt x="42" y="6"/>
                      <a:pt x="40" y="6"/>
                    </a:cubicBezTo>
                    <a:cubicBezTo>
                      <a:pt x="39" y="6"/>
                      <a:pt x="39" y="7"/>
                      <a:pt x="38" y="7"/>
                    </a:cubicBezTo>
                    <a:cubicBezTo>
                      <a:pt x="37" y="7"/>
                      <a:pt x="36" y="7"/>
                      <a:pt x="36" y="7"/>
                    </a:cubicBezTo>
                    <a:cubicBezTo>
                      <a:pt x="29" y="9"/>
                      <a:pt x="27" y="9"/>
                      <a:pt x="26" y="11"/>
                    </a:cubicBezTo>
                    <a:cubicBezTo>
                      <a:pt x="24" y="13"/>
                      <a:pt x="25" y="15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4" y="17"/>
                    </a:cubicBezTo>
                    <a:cubicBezTo>
                      <a:pt x="23" y="17"/>
                      <a:pt x="22" y="18"/>
                      <a:pt x="21" y="19"/>
                    </a:cubicBezTo>
                    <a:cubicBezTo>
                      <a:pt x="20" y="20"/>
                      <a:pt x="17" y="23"/>
                      <a:pt x="19" y="26"/>
                    </a:cubicBezTo>
                    <a:cubicBezTo>
                      <a:pt x="20" y="30"/>
                      <a:pt x="24" y="31"/>
                      <a:pt x="28" y="32"/>
                    </a:cubicBezTo>
                    <a:cubicBezTo>
                      <a:pt x="29" y="32"/>
                      <a:pt x="30" y="32"/>
                      <a:pt x="31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3"/>
                      <a:pt x="30" y="34"/>
                      <a:pt x="30" y="35"/>
                    </a:cubicBezTo>
                    <a:cubicBezTo>
                      <a:pt x="29" y="37"/>
                      <a:pt x="27" y="40"/>
                      <a:pt x="29" y="43"/>
                    </a:cubicBezTo>
                    <a:cubicBezTo>
                      <a:pt x="30" y="45"/>
                      <a:pt x="30" y="47"/>
                      <a:pt x="30" y="49"/>
                    </a:cubicBezTo>
                    <a:cubicBezTo>
                      <a:pt x="30" y="49"/>
                      <a:pt x="30" y="50"/>
                      <a:pt x="29" y="50"/>
                    </a:cubicBezTo>
                    <a:cubicBezTo>
                      <a:pt x="28" y="51"/>
                      <a:pt x="28" y="51"/>
                      <a:pt x="27" y="51"/>
                    </a:cubicBezTo>
                    <a:cubicBezTo>
                      <a:pt x="25" y="51"/>
                      <a:pt x="22" y="49"/>
                      <a:pt x="21" y="47"/>
                    </a:cubicBezTo>
                    <a:cubicBezTo>
                      <a:pt x="21" y="46"/>
                      <a:pt x="20" y="45"/>
                      <a:pt x="20" y="44"/>
                    </a:cubicBezTo>
                    <a:cubicBezTo>
                      <a:pt x="19" y="40"/>
                      <a:pt x="17" y="35"/>
                      <a:pt x="13" y="33"/>
                    </a:cubicBezTo>
                    <a:cubicBezTo>
                      <a:pt x="12" y="33"/>
                      <a:pt x="11" y="33"/>
                      <a:pt x="11" y="33"/>
                    </a:cubicBezTo>
                    <a:cubicBezTo>
                      <a:pt x="9" y="33"/>
                      <a:pt x="7" y="34"/>
                      <a:pt x="5" y="36"/>
                    </a:cubicBezTo>
                    <a:cubicBezTo>
                      <a:pt x="2" y="39"/>
                      <a:pt x="0" y="44"/>
                      <a:pt x="0" y="47"/>
                    </a:cubicBezTo>
                    <a:cubicBezTo>
                      <a:pt x="1" y="51"/>
                      <a:pt x="2" y="54"/>
                      <a:pt x="4" y="57"/>
                    </a:cubicBezTo>
                    <a:cubicBezTo>
                      <a:pt x="5" y="59"/>
                      <a:pt x="6" y="61"/>
                      <a:pt x="6" y="63"/>
                    </a:cubicBezTo>
                    <a:cubicBezTo>
                      <a:pt x="8" y="67"/>
                      <a:pt x="10" y="69"/>
                      <a:pt x="12" y="70"/>
                    </a:cubicBezTo>
                    <a:cubicBezTo>
                      <a:pt x="13" y="70"/>
                      <a:pt x="14" y="71"/>
                      <a:pt x="15" y="71"/>
                    </a:cubicBezTo>
                    <a:cubicBezTo>
                      <a:pt x="16" y="73"/>
                      <a:pt x="17" y="75"/>
                      <a:pt x="19" y="77"/>
                    </a:cubicBezTo>
                    <a:cubicBezTo>
                      <a:pt x="20" y="79"/>
                      <a:pt x="21" y="80"/>
                      <a:pt x="22" y="82"/>
                    </a:cubicBezTo>
                    <a:cubicBezTo>
                      <a:pt x="25" y="86"/>
                      <a:pt x="26" y="90"/>
                      <a:pt x="28" y="94"/>
                    </a:cubicBezTo>
                    <a:cubicBezTo>
                      <a:pt x="29" y="99"/>
                      <a:pt x="30" y="103"/>
                      <a:pt x="33" y="107"/>
                    </a:cubicBezTo>
                    <a:cubicBezTo>
                      <a:pt x="35" y="109"/>
                      <a:pt x="38" y="113"/>
                      <a:pt x="42" y="113"/>
                    </a:cubicBezTo>
                    <a:cubicBezTo>
                      <a:pt x="45" y="113"/>
                      <a:pt x="47" y="112"/>
                      <a:pt x="48" y="111"/>
                    </a:cubicBezTo>
                    <a:cubicBezTo>
                      <a:pt x="51" y="108"/>
                      <a:pt x="51" y="105"/>
                      <a:pt x="51" y="102"/>
                    </a:cubicBezTo>
                    <a:cubicBezTo>
                      <a:pt x="53" y="102"/>
                      <a:pt x="54" y="103"/>
                      <a:pt x="56" y="103"/>
                    </a:cubicBezTo>
                    <a:cubicBezTo>
                      <a:pt x="59" y="103"/>
                      <a:pt x="61" y="102"/>
                      <a:pt x="63" y="101"/>
                    </a:cubicBezTo>
                    <a:cubicBezTo>
                      <a:pt x="68" y="97"/>
                      <a:pt x="69" y="93"/>
                      <a:pt x="70" y="89"/>
                    </a:cubicBezTo>
                    <a:cubicBezTo>
                      <a:pt x="70" y="87"/>
                      <a:pt x="70" y="86"/>
                      <a:pt x="70" y="85"/>
                    </a:cubicBezTo>
                    <a:cubicBezTo>
                      <a:pt x="71" y="83"/>
                      <a:pt x="72" y="81"/>
                      <a:pt x="72" y="79"/>
                    </a:cubicBezTo>
                    <a:cubicBezTo>
                      <a:pt x="74" y="76"/>
                      <a:pt x="75" y="73"/>
                      <a:pt x="75" y="69"/>
                    </a:cubicBezTo>
                    <a:cubicBezTo>
                      <a:pt x="76" y="64"/>
                      <a:pt x="74" y="61"/>
                      <a:pt x="71" y="58"/>
                    </a:cubicBezTo>
                    <a:cubicBezTo>
                      <a:pt x="71" y="58"/>
                      <a:pt x="70" y="57"/>
                      <a:pt x="69" y="56"/>
                    </a:cubicBezTo>
                    <a:cubicBezTo>
                      <a:pt x="69" y="55"/>
                      <a:pt x="69" y="55"/>
                      <a:pt x="69" y="54"/>
                    </a:cubicBezTo>
                    <a:cubicBezTo>
                      <a:pt x="69" y="54"/>
                      <a:pt x="70" y="54"/>
                      <a:pt x="70" y="54"/>
                    </a:cubicBezTo>
                    <a:cubicBezTo>
                      <a:pt x="73" y="54"/>
                      <a:pt x="76" y="52"/>
                      <a:pt x="77" y="50"/>
                    </a:cubicBezTo>
                    <a:cubicBezTo>
                      <a:pt x="78" y="48"/>
                      <a:pt x="78" y="45"/>
                      <a:pt x="77" y="4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07" name="Freeform 7"/>
              <p:cNvSpPr>
                <a:spLocks/>
              </p:cNvSpPr>
              <p:nvPr/>
            </p:nvSpPr>
            <p:spPr bwMode="auto">
              <a:xfrm>
                <a:off x="15373404" y="5615492"/>
                <a:ext cx="445657" cy="395723"/>
              </a:xfrm>
              <a:custGeom>
                <a:avLst/>
                <a:gdLst>
                  <a:gd name="T0" fmla="*/ 445657 w 63"/>
                  <a:gd name="T1" fmla="*/ 298414 h 61"/>
                  <a:gd name="T2" fmla="*/ 410287 w 63"/>
                  <a:gd name="T3" fmla="*/ 259490 h 61"/>
                  <a:gd name="T4" fmla="*/ 389066 w 63"/>
                  <a:gd name="T5" fmla="*/ 240029 h 61"/>
                  <a:gd name="T6" fmla="*/ 374918 w 63"/>
                  <a:gd name="T7" fmla="*/ 194618 h 61"/>
                  <a:gd name="T8" fmla="*/ 353696 w 63"/>
                  <a:gd name="T9" fmla="*/ 123258 h 61"/>
                  <a:gd name="T10" fmla="*/ 311253 w 63"/>
                  <a:gd name="T11" fmla="*/ 84334 h 61"/>
                  <a:gd name="T12" fmla="*/ 261735 w 63"/>
                  <a:gd name="T13" fmla="*/ 38924 h 61"/>
                  <a:gd name="T14" fmla="*/ 205144 w 63"/>
                  <a:gd name="T15" fmla="*/ 0 h 61"/>
                  <a:gd name="T16" fmla="*/ 141478 w 63"/>
                  <a:gd name="T17" fmla="*/ 38924 h 61"/>
                  <a:gd name="T18" fmla="*/ 120257 w 63"/>
                  <a:gd name="T19" fmla="*/ 103796 h 61"/>
                  <a:gd name="T20" fmla="*/ 99035 w 63"/>
                  <a:gd name="T21" fmla="*/ 155694 h 61"/>
                  <a:gd name="T22" fmla="*/ 70739 w 63"/>
                  <a:gd name="T23" fmla="*/ 162182 h 61"/>
                  <a:gd name="T24" fmla="*/ 7074 w 63"/>
                  <a:gd name="T25" fmla="*/ 201105 h 61"/>
                  <a:gd name="T26" fmla="*/ 7074 w 63"/>
                  <a:gd name="T27" fmla="*/ 240029 h 61"/>
                  <a:gd name="T28" fmla="*/ 84887 w 63"/>
                  <a:gd name="T29" fmla="*/ 272465 h 61"/>
                  <a:gd name="T30" fmla="*/ 106109 w 63"/>
                  <a:gd name="T31" fmla="*/ 278952 h 61"/>
                  <a:gd name="T32" fmla="*/ 148552 w 63"/>
                  <a:gd name="T33" fmla="*/ 311389 h 61"/>
                  <a:gd name="T34" fmla="*/ 183922 w 63"/>
                  <a:gd name="T35" fmla="*/ 350312 h 61"/>
                  <a:gd name="T36" fmla="*/ 304179 w 63"/>
                  <a:gd name="T37" fmla="*/ 395723 h 61"/>
                  <a:gd name="T38" fmla="*/ 304179 w 63"/>
                  <a:gd name="T39" fmla="*/ 395723 h 61"/>
                  <a:gd name="T40" fmla="*/ 431509 w 63"/>
                  <a:gd name="T41" fmla="*/ 330850 h 61"/>
                  <a:gd name="T42" fmla="*/ 445657 w 63"/>
                  <a:gd name="T43" fmla="*/ 298414 h 6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3" h="61">
                    <a:moveTo>
                      <a:pt x="63" y="46"/>
                    </a:moveTo>
                    <a:cubicBezTo>
                      <a:pt x="63" y="43"/>
                      <a:pt x="60" y="41"/>
                      <a:pt x="58" y="40"/>
                    </a:cubicBezTo>
                    <a:cubicBezTo>
                      <a:pt x="57" y="39"/>
                      <a:pt x="56" y="38"/>
                      <a:pt x="55" y="37"/>
                    </a:cubicBezTo>
                    <a:cubicBezTo>
                      <a:pt x="54" y="35"/>
                      <a:pt x="53" y="33"/>
                      <a:pt x="53" y="30"/>
                    </a:cubicBezTo>
                    <a:cubicBezTo>
                      <a:pt x="53" y="26"/>
                      <a:pt x="53" y="22"/>
                      <a:pt x="50" y="19"/>
                    </a:cubicBezTo>
                    <a:cubicBezTo>
                      <a:pt x="48" y="16"/>
                      <a:pt x="46" y="14"/>
                      <a:pt x="44" y="13"/>
                    </a:cubicBezTo>
                    <a:cubicBezTo>
                      <a:pt x="41" y="11"/>
                      <a:pt x="39" y="9"/>
                      <a:pt x="37" y="6"/>
                    </a:cubicBezTo>
                    <a:cubicBezTo>
                      <a:pt x="35" y="2"/>
                      <a:pt x="32" y="0"/>
                      <a:pt x="29" y="0"/>
                    </a:cubicBezTo>
                    <a:cubicBezTo>
                      <a:pt x="26" y="0"/>
                      <a:pt x="23" y="2"/>
                      <a:pt x="20" y="6"/>
                    </a:cubicBezTo>
                    <a:cubicBezTo>
                      <a:pt x="18" y="9"/>
                      <a:pt x="18" y="13"/>
                      <a:pt x="17" y="16"/>
                    </a:cubicBezTo>
                    <a:cubicBezTo>
                      <a:pt x="17" y="19"/>
                      <a:pt x="16" y="23"/>
                      <a:pt x="14" y="24"/>
                    </a:cubicBezTo>
                    <a:cubicBezTo>
                      <a:pt x="13" y="25"/>
                      <a:pt x="12" y="25"/>
                      <a:pt x="10" y="25"/>
                    </a:cubicBezTo>
                    <a:cubicBezTo>
                      <a:pt x="7" y="26"/>
                      <a:pt x="3" y="27"/>
                      <a:pt x="1" y="31"/>
                    </a:cubicBezTo>
                    <a:cubicBezTo>
                      <a:pt x="0" y="34"/>
                      <a:pt x="1" y="36"/>
                      <a:pt x="1" y="37"/>
                    </a:cubicBezTo>
                    <a:cubicBezTo>
                      <a:pt x="3" y="41"/>
                      <a:pt x="8" y="41"/>
                      <a:pt x="12" y="42"/>
                    </a:cubicBezTo>
                    <a:cubicBezTo>
                      <a:pt x="13" y="42"/>
                      <a:pt x="14" y="42"/>
                      <a:pt x="15" y="43"/>
                    </a:cubicBezTo>
                    <a:cubicBezTo>
                      <a:pt x="18" y="43"/>
                      <a:pt x="19" y="46"/>
                      <a:pt x="21" y="48"/>
                    </a:cubicBezTo>
                    <a:cubicBezTo>
                      <a:pt x="22" y="50"/>
                      <a:pt x="24" y="52"/>
                      <a:pt x="26" y="54"/>
                    </a:cubicBezTo>
                    <a:cubicBezTo>
                      <a:pt x="27" y="54"/>
                      <a:pt x="37" y="61"/>
                      <a:pt x="43" y="61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48" y="61"/>
                      <a:pt x="59" y="53"/>
                      <a:pt x="61" y="51"/>
                    </a:cubicBezTo>
                    <a:cubicBezTo>
                      <a:pt x="63" y="49"/>
                      <a:pt x="63" y="47"/>
                      <a:pt x="63" y="4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08" name="Freeform 9"/>
              <p:cNvSpPr>
                <a:spLocks/>
              </p:cNvSpPr>
              <p:nvPr/>
            </p:nvSpPr>
            <p:spPr bwMode="auto">
              <a:xfrm>
                <a:off x="13836287" y="4442889"/>
                <a:ext cx="885977" cy="927401"/>
              </a:xfrm>
              <a:custGeom>
                <a:avLst/>
                <a:gdLst>
                  <a:gd name="T0" fmla="*/ 779660 w 125"/>
                  <a:gd name="T1" fmla="*/ 328455 h 144"/>
                  <a:gd name="T2" fmla="*/ 765484 w 125"/>
                  <a:gd name="T3" fmla="*/ 322014 h 144"/>
                  <a:gd name="T4" fmla="*/ 786748 w 125"/>
                  <a:gd name="T5" fmla="*/ 225410 h 144"/>
                  <a:gd name="T6" fmla="*/ 680430 w 125"/>
                  <a:gd name="T7" fmla="*/ 122365 h 144"/>
                  <a:gd name="T8" fmla="*/ 602464 w 125"/>
                  <a:gd name="T9" fmla="*/ 167447 h 144"/>
                  <a:gd name="T10" fmla="*/ 567025 w 125"/>
                  <a:gd name="T11" fmla="*/ 193209 h 144"/>
                  <a:gd name="T12" fmla="*/ 574113 w 125"/>
                  <a:gd name="T13" fmla="*/ 173888 h 144"/>
                  <a:gd name="T14" fmla="*/ 630816 w 125"/>
                  <a:gd name="T15" fmla="*/ 115925 h 144"/>
                  <a:gd name="T16" fmla="*/ 652079 w 125"/>
                  <a:gd name="T17" fmla="*/ 25761 h 144"/>
                  <a:gd name="T18" fmla="*/ 602464 w 125"/>
                  <a:gd name="T19" fmla="*/ 0 h 144"/>
                  <a:gd name="T20" fmla="*/ 531586 w 125"/>
                  <a:gd name="T21" fmla="*/ 6440 h 144"/>
                  <a:gd name="T22" fmla="*/ 432357 w 125"/>
                  <a:gd name="T23" fmla="*/ 12881 h 144"/>
                  <a:gd name="T24" fmla="*/ 382742 w 125"/>
                  <a:gd name="T25" fmla="*/ 19321 h 144"/>
                  <a:gd name="T26" fmla="*/ 255161 w 125"/>
                  <a:gd name="T27" fmla="*/ 57963 h 144"/>
                  <a:gd name="T28" fmla="*/ 184283 w 125"/>
                  <a:gd name="T29" fmla="*/ 115925 h 144"/>
                  <a:gd name="T30" fmla="*/ 191371 w 125"/>
                  <a:gd name="T31" fmla="*/ 148127 h 144"/>
                  <a:gd name="T32" fmla="*/ 99229 w 125"/>
                  <a:gd name="T33" fmla="*/ 186768 h 144"/>
                  <a:gd name="T34" fmla="*/ 56703 w 125"/>
                  <a:gd name="T35" fmla="*/ 244731 h 144"/>
                  <a:gd name="T36" fmla="*/ 134669 w 125"/>
                  <a:gd name="T37" fmla="*/ 302693 h 144"/>
                  <a:gd name="T38" fmla="*/ 148844 w 125"/>
                  <a:gd name="T39" fmla="*/ 309134 h 144"/>
                  <a:gd name="T40" fmla="*/ 85054 w 125"/>
                  <a:gd name="T41" fmla="*/ 334895 h 144"/>
                  <a:gd name="T42" fmla="*/ 120493 w 125"/>
                  <a:gd name="T43" fmla="*/ 392857 h 144"/>
                  <a:gd name="T44" fmla="*/ 170108 w 125"/>
                  <a:gd name="T45" fmla="*/ 392857 h 144"/>
                  <a:gd name="T46" fmla="*/ 198459 w 125"/>
                  <a:gd name="T47" fmla="*/ 392857 h 144"/>
                  <a:gd name="T48" fmla="*/ 262249 w 125"/>
                  <a:gd name="T49" fmla="*/ 405738 h 144"/>
                  <a:gd name="T50" fmla="*/ 276425 w 125"/>
                  <a:gd name="T51" fmla="*/ 405738 h 144"/>
                  <a:gd name="T52" fmla="*/ 304776 w 125"/>
                  <a:gd name="T53" fmla="*/ 405738 h 144"/>
                  <a:gd name="T54" fmla="*/ 240986 w 125"/>
                  <a:gd name="T55" fmla="*/ 412178 h 144"/>
                  <a:gd name="T56" fmla="*/ 120493 w 125"/>
                  <a:gd name="T57" fmla="*/ 405738 h 144"/>
                  <a:gd name="T58" fmla="*/ 21263 w 125"/>
                  <a:gd name="T59" fmla="*/ 463701 h 144"/>
                  <a:gd name="T60" fmla="*/ 127581 w 125"/>
                  <a:gd name="T61" fmla="*/ 598946 h 144"/>
                  <a:gd name="T62" fmla="*/ 269337 w 125"/>
                  <a:gd name="T63" fmla="*/ 656909 h 144"/>
                  <a:gd name="T64" fmla="*/ 354391 w 125"/>
                  <a:gd name="T65" fmla="*/ 676230 h 144"/>
                  <a:gd name="T66" fmla="*/ 425269 w 125"/>
                  <a:gd name="T67" fmla="*/ 708431 h 144"/>
                  <a:gd name="T68" fmla="*/ 467796 w 125"/>
                  <a:gd name="T69" fmla="*/ 740633 h 144"/>
                  <a:gd name="T70" fmla="*/ 474884 w 125"/>
                  <a:gd name="T71" fmla="*/ 792155 h 144"/>
                  <a:gd name="T72" fmla="*/ 382742 w 125"/>
                  <a:gd name="T73" fmla="*/ 747073 h 144"/>
                  <a:gd name="T74" fmla="*/ 134669 w 125"/>
                  <a:gd name="T75" fmla="*/ 676230 h 144"/>
                  <a:gd name="T76" fmla="*/ 99229 w 125"/>
                  <a:gd name="T77" fmla="*/ 669790 h 144"/>
                  <a:gd name="T78" fmla="*/ 0 w 125"/>
                  <a:gd name="T79" fmla="*/ 689110 h 144"/>
                  <a:gd name="T80" fmla="*/ 885977 w 125"/>
                  <a:gd name="T81" fmla="*/ 270492 h 14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25" h="144">
                    <a:moveTo>
                      <a:pt x="117" y="48"/>
                    </a:moveTo>
                    <a:cubicBezTo>
                      <a:pt x="115" y="50"/>
                      <a:pt x="112" y="51"/>
                      <a:pt x="110" y="51"/>
                    </a:cubicBezTo>
                    <a:cubicBezTo>
                      <a:pt x="109" y="51"/>
                      <a:pt x="109" y="51"/>
                      <a:pt x="108" y="51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08" y="50"/>
                      <a:pt x="109" y="48"/>
                      <a:pt x="109" y="47"/>
                    </a:cubicBezTo>
                    <a:cubicBezTo>
                      <a:pt x="111" y="44"/>
                      <a:pt x="114" y="40"/>
                      <a:pt x="111" y="35"/>
                    </a:cubicBezTo>
                    <a:cubicBezTo>
                      <a:pt x="110" y="34"/>
                      <a:pt x="110" y="33"/>
                      <a:pt x="109" y="31"/>
                    </a:cubicBezTo>
                    <a:cubicBezTo>
                      <a:pt x="106" y="26"/>
                      <a:pt x="103" y="19"/>
                      <a:pt x="96" y="19"/>
                    </a:cubicBezTo>
                    <a:cubicBezTo>
                      <a:pt x="95" y="19"/>
                      <a:pt x="95" y="19"/>
                      <a:pt x="95" y="19"/>
                    </a:cubicBezTo>
                    <a:cubicBezTo>
                      <a:pt x="90" y="20"/>
                      <a:pt x="87" y="23"/>
                      <a:pt x="85" y="26"/>
                    </a:cubicBezTo>
                    <a:cubicBezTo>
                      <a:pt x="83" y="30"/>
                      <a:pt x="83" y="30"/>
                      <a:pt x="80" y="30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79" y="30"/>
                      <a:pt x="79" y="30"/>
                      <a:pt x="78" y="30"/>
                    </a:cubicBezTo>
                    <a:cubicBezTo>
                      <a:pt x="79" y="29"/>
                      <a:pt x="80" y="28"/>
                      <a:pt x="81" y="27"/>
                    </a:cubicBezTo>
                    <a:cubicBezTo>
                      <a:pt x="82" y="27"/>
                      <a:pt x="82" y="27"/>
                      <a:pt x="83" y="26"/>
                    </a:cubicBezTo>
                    <a:cubicBezTo>
                      <a:pt x="86" y="24"/>
                      <a:pt x="88" y="21"/>
                      <a:pt x="89" y="18"/>
                    </a:cubicBezTo>
                    <a:cubicBezTo>
                      <a:pt x="90" y="17"/>
                      <a:pt x="91" y="16"/>
                      <a:pt x="92" y="14"/>
                    </a:cubicBezTo>
                    <a:cubicBezTo>
                      <a:pt x="94" y="12"/>
                      <a:pt x="94" y="8"/>
                      <a:pt x="92" y="4"/>
                    </a:cubicBezTo>
                    <a:cubicBezTo>
                      <a:pt x="91" y="2"/>
                      <a:pt x="89" y="0"/>
                      <a:pt x="87" y="0"/>
                    </a:cubicBezTo>
                    <a:cubicBezTo>
                      <a:pt x="86" y="0"/>
                      <a:pt x="85" y="0"/>
                      <a:pt x="85" y="0"/>
                    </a:cubicBezTo>
                    <a:cubicBezTo>
                      <a:pt x="83" y="0"/>
                      <a:pt x="81" y="0"/>
                      <a:pt x="79" y="0"/>
                    </a:cubicBezTo>
                    <a:cubicBezTo>
                      <a:pt x="77" y="1"/>
                      <a:pt x="76" y="1"/>
                      <a:pt x="75" y="1"/>
                    </a:cubicBezTo>
                    <a:cubicBezTo>
                      <a:pt x="71" y="1"/>
                      <a:pt x="67" y="2"/>
                      <a:pt x="6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60" y="2"/>
                      <a:pt x="59" y="2"/>
                    </a:cubicBezTo>
                    <a:cubicBezTo>
                      <a:pt x="57" y="3"/>
                      <a:pt x="56" y="3"/>
                      <a:pt x="54" y="3"/>
                    </a:cubicBezTo>
                    <a:cubicBezTo>
                      <a:pt x="49" y="4"/>
                      <a:pt x="44" y="6"/>
                      <a:pt x="40" y="8"/>
                    </a:cubicBezTo>
                    <a:cubicBezTo>
                      <a:pt x="39" y="8"/>
                      <a:pt x="37" y="9"/>
                      <a:pt x="36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2" y="11"/>
                      <a:pt x="26" y="13"/>
                      <a:pt x="26" y="18"/>
                    </a:cubicBezTo>
                    <a:cubicBezTo>
                      <a:pt x="26" y="20"/>
                      <a:pt x="26" y="21"/>
                      <a:pt x="27" y="22"/>
                    </a:cubicBezTo>
                    <a:cubicBezTo>
                      <a:pt x="27" y="22"/>
                      <a:pt x="27" y="22"/>
                      <a:pt x="27" y="23"/>
                    </a:cubicBezTo>
                    <a:cubicBezTo>
                      <a:pt x="26" y="24"/>
                      <a:pt x="26" y="24"/>
                      <a:pt x="24" y="24"/>
                    </a:cubicBezTo>
                    <a:cubicBezTo>
                      <a:pt x="19" y="25"/>
                      <a:pt x="17" y="27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1" y="31"/>
                      <a:pt x="9" y="34"/>
                      <a:pt x="8" y="38"/>
                    </a:cubicBezTo>
                    <a:cubicBezTo>
                      <a:pt x="7" y="45"/>
                      <a:pt x="14" y="46"/>
                      <a:pt x="17" y="47"/>
                    </a:cubicBezTo>
                    <a:cubicBezTo>
                      <a:pt x="18" y="47"/>
                      <a:pt x="18" y="47"/>
                      <a:pt x="19" y="47"/>
                    </a:cubicBezTo>
                    <a:cubicBezTo>
                      <a:pt x="20" y="47"/>
                      <a:pt x="21" y="48"/>
                      <a:pt x="21" y="48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0" y="48"/>
                      <a:pt x="19" y="48"/>
                      <a:pt x="18" y="48"/>
                    </a:cubicBezTo>
                    <a:cubicBezTo>
                      <a:pt x="17" y="48"/>
                      <a:pt x="13" y="48"/>
                      <a:pt x="12" y="52"/>
                    </a:cubicBezTo>
                    <a:cubicBezTo>
                      <a:pt x="11" y="53"/>
                      <a:pt x="11" y="55"/>
                      <a:pt x="12" y="57"/>
                    </a:cubicBezTo>
                    <a:cubicBezTo>
                      <a:pt x="13" y="59"/>
                      <a:pt x="15" y="61"/>
                      <a:pt x="17" y="61"/>
                    </a:cubicBezTo>
                    <a:cubicBezTo>
                      <a:pt x="18" y="61"/>
                      <a:pt x="19" y="62"/>
                      <a:pt x="21" y="62"/>
                    </a:cubicBezTo>
                    <a:cubicBezTo>
                      <a:pt x="22" y="62"/>
                      <a:pt x="23" y="61"/>
                      <a:pt x="24" y="61"/>
                    </a:cubicBezTo>
                    <a:cubicBezTo>
                      <a:pt x="26" y="61"/>
                      <a:pt x="27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9" y="61"/>
                      <a:pt x="30" y="61"/>
                      <a:pt x="31" y="62"/>
                    </a:cubicBezTo>
                    <a:cubicBezTo>
                      <a:pt x="33" y="62"/>
                      <a:pt x="35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8" y="63"/>
                      <a:pt x="38" y="63"/>
                      <a:pt x="39" y="63"/>
                    </a:cubicBezTo>
                    <a:cubicBezTo>
                      <a:pt x="40" y="63"/>
                      <a:pt x="40" y="63"/>
                      <a:pt x="41" y="63"/>
                    </a:cubicBezTo>
                    <a:cubicBezTo>
                      <a:pt x="42" y="63"/>
                      <a:pt x="42" y="63"/>
                      <a:pt x="43" y="63"/>
                    </a:cubicBezTo>
                    <a:cubicBezTo>
                      <a:pt x="41" y="63"/>
                      <a:pt x="38" y="64"/>
                      <a:pt x="35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2" y="64"/>
                      <a:pt x="29" y="64"/>
                      <a:pt x="26" y="63"/>
                    </a:cubicBezTo>
                    <a:cubicBezTo>
                      <a:pt x="23" y="63"/>
                      <a:pt x="20" y="63"/>
                      <a:pt x="17" y="63"/>
                    </a:cubicBezTo>
                    <a:cubicBezTo>
                      <a:pt x="15" y="63"/>
                      <a:pt x="13" y="63"/>
                      <a:pt x="11" y="63"/>
                    </a:cubicBezTo>
                    <a:cubicBezTo>
                      <a:pt x="7" y="64"/>
                      <a:pt x="4" y="68"/>
                      <a:pt x="3" y="72"/>
                    </a:cubicBezTo>
                    <a:cubicBezTo>
                      <a:pt x="1" y="77"/>
                      <a:pt x="4" y="81"/>
                      <a:pt x="6" y="84"/>
                    </a:cubicBezTo>
                    <a:cubicBezTo>
                      <a:pt x="10" y="89"/>
                      <a:pt x="12" y="91"/>
                      <a:pt x="18" y="93"/>
                    </a:cubicBezTo>
                    <a:cubicBezTo>
                      <a:pt x="22" y="94"/>
                      <a:pt x="25" y="96"/>
                      <a:pt x="30" y="99"/>
                    </a:cubicBezTo>
                    <a:cubicBezTo>
                      <a:pt x="32" y="101"/>
                      <a:pt x="35" y="101"/>
                      <a:pt x="38" y="102"/>
                    </a:cubicBezTo>
                    <a:cubicBezTo>
                      <a:pt x="40" y="102"/>
                      <a:pt x="41" y="103"/>
                      <a:pt x="43" y="103"/>
                    </a:cubicBezTo>
                    <a:cubicBezTo>
                      <a:pt x="45" y="104"/>
                      <a:pt x="48" y="104"/>
                      <a:pt x="50" y="105"/>
                    </a:cubicBezTo>
                    <a:cubicBezTo>
                      <a:pt x="52" y="105"/>
                      <a:pt x="54" y="105"/>
                      <a:pt x="56" y="106"/>
                    </a:cubicBezTo>
                    <a:cubicBezTo>
                      <a:pt x="57" y="106"/>
                      <a:pt x="59" y="108"/>
                      <a:pt x="60" y="110"/>
                    </a:cubicBezTo>
                    <a:cubicBezTo>
                      <a:pt x="61" y="111"/>
                      <a:pt x="62" y="112"/>
                      <a:pt x="63" y="112"/>
                    </a:cubicBezTo>
                    <a:cubicBezTo>
                      <a:pt x="64" y="113"/>
                      <a:pt x="65" y="114"/>
                      <a:pt x="66" y="115"/>
                    </a:cubicBezTo>
                    <a:cubicBezTo>
                      <a:pt x="69" y="117"/>
                      <a:pt x="71" y="119"/>
                      <a:pt x="71" y="120"/>
                    </a:cubicBezTo>
                    <a:cubicBezTo>
                      <a:pt x="70" y="122"/>
                      <a:pt x="70" y="123"/>
                      <a:pt x="67" y="123"/>
                    </a:cubicBezTo>
                    <a:cubicBezTo>
                      <a:pt x="66" y="123"/>
                      <a:pt x="66" y="123"/>
                      <a:pt x="65" y="123"/>
                    </a:cubicBezTo>
                    <a:cubicBezTo>
                      <a:pt x="61" y="122"/>
                      <a:pt x="57" y="119"/>
                      <a:pt x="54" y="116"/>
                    </a:cubicBezTo>
                    <a:cubicBezTo>
                      <a:pt x="51" y="115"/>
                      <a:pt x="49" y="113"/>
                      <a:pt x="46" y="111"/>
                    </a:cubicBezTo>
                    <a:cubicBezTo>
                      <a:pt x="38" y="107"/>
                      <a:pt x="28" y="106"/>
                      <a:pt x="19" y="105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5" y="104"/>
                      <a:pt x="15" y="104"/>
                      <a:pt x="14" y="104"/>
                    </a:cubicBezTo>
                    <a:cubicBezTo>
                      <a:pt x="12" y="104"/>
                      <a:pt x="11" y="104"/>
                      <a:pt x="9" y="105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91" y="144"/>
                      <a:pt x="91" y="144"/>
                      <a:pt x="91" y="144"/>
                    </a:cubicBezTo>
                    <a:cubicBezTo>
                      <a:pt x="125" y="42"/>
                      <a:pt x="125" y="42"/>
                      <a:pt x="125" y="42"/>
                    </a:cubicBezTo>
                    <a:lnTo>
                      <a:pt x="117" y="4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09" name="Freeform 10"/>
              <p:cNvSpPr>
                <a:spLocks/>
              </p:cNvSpPr>
              <p:nvPr/>
            </p:nvSpPr>
            <p:spPr bwMode="auto">
              <a:xfrm>
                <a:off x="14898392" y="3746124"/>
                <a:ext cx="418971" cy="514683"/>
              </a:xfrm>
              <a:custGeom>
                <a:avLst/>
                <a:gdLst>
                  <a:gd name="T0" fmla="*/ 404769 w 59"/>
                  <a:gd name="T1" fmla="*/ 263775 h 80"/>
                  <a:gd name="T2" fmla="*/ 326655 w 59"/>
                  <a:gd name="T3" fmla="*/ 218740 h 80"/>
                  <a:gd name="T4" fmla="*/ 284048 w 59"/>
                  <a:gd name="T5" fmla="*/ 244474 h 80"/>
                  <a:gd name="T6" fmla="*/ 284048 w 59"/>
                  <a:gd name="T7" fmla="*/ 250908 h 80"/>
                  <a:gd name="T8" fmla="*/ 284048 w 59"/>
                  <a:gd name="T9" fmla="*/ 244474 h 80"/>
                  <a:gd name="T10" fmla="*/ 276947 w 59"/>
                  <a:gd name="T11" fmla="*/ 238041 h 80"/>
                  <a:gd name="T12" fmla="*/ 276947 w 59"/>
                  <a:gd name="T13" fmla="*/ 218740 h 80"/>
                  <a:gd name="T14" fmla="*/ 269846 w 59"/>
                  <a:gd name="T15" fmla="*/ 205873 h 80"/>
                  <a:gd name="T16" fmla="*/ 255643 w 59"/>
                  <a:gd name="T17" fmla="*/ 205873 h 80"/>
                  <a:gd name="T18" fmla="*/ 248542 w 59"/>
                  <a:gd name="T19" fmla="*/ 205873 h 80"/>
                  <a:gd name="T20" fmla="*/ 255643 w 59"/>
                  <a:gd name="T21" fmla="*/ 199440 h 80"/>
                  <a:gd name="T22" fmla="*/ 269846 w 59"/>
                  <a:gd name="T23" fmla="*/ 167272 h 80"/>
                  <a:gd name="T24" fmla="*/ 255643 w 59"/>
                  <a:gd name="T25" fmla="*/ 128671 h 80"/>
                  <a:gd name="T26" fmla="*/ 255643 w 59"/>
                  <a:gd name="T27" fmla="*/ 122237 h 80"/>
                  <a:gd name="T28" fmla="*/ 248542 w 59"/>
                  <a:gd name="T29" fmla="*/ 83636 h 80"/>
                  <a:gd name="T30" fmla="*/ 262745 w 59"/>
                  <a:gd name="T31" fmla="*/ 77202 h 80"/>
                  <a:gd name="T32" fmla="*/ 284048 w 59"/>
                  <a:gd name="T33" fmla="*/ 51468 h 80"/>
                  <a:gd name="T34" fmla="*/ 276947 w 59"/>
                  <a:gd name="T35" fmla="*/ 12867 h 80"/>
                  <a:gd name="T36" fmla="*/ 241441 w 59"/>
                  <a:gd name="T37" fmla="*/ 0 h 80"/>
                  <a:gd name="T38" fmla="*/ 191732 w 59"/>
                  <a:gd name="T39" fmla="*/ 12867 h 80"/>
                  <a:gd name="T40" fmla="*/ 156226 w 59"/>
                  <a:gd name="T41" fmla="*/ 38601 h 80"/>
                  <a:gd name="T42" fmla="*/ 127822 w 59"/>
                  <a:gd name="T43" fmla="*/ 64335 h 80"/>
                  <a:gd name="T44" fmla="*/ 92316 w 59"/>
                  <a:gd name="T45" fmla="*/ 109370 h 80"/>
                  <a:gd name="T46" fmla="*/ 120720 w 59"/>
                  <a:gd name="T47" fmla="*/ 167272 h 80"/>
                  <a:gd name="T48" fmla="*/ 127822 w 59"/>
                  <a:gd name="T49" fmla="*/ 173706 h 80"/>
                  <a:gd name="T50" fmla="*/ 120720 w 59"/>
                  <a:gd name="T51" fmla="*/ 180139 h 80"/>
                  <a:gd name="T52" fmla="*/ 106518 w 59"/>
                  <a:gd name="T53" fmla="*/ 212307 h 80"/>
                  <a:gd name="T54" fmla="*/ 127822 w 59"/>
                  <a:gd name="T55" fmla="*/ 270209 h 80"/>
                  <a:gd name="T56" fmla="*/ 142024 w 59"/>
                  <a:gd name="T57" fmla="*/ 295943 h 80"/>
                  <a:gd name="T58" fmla="*/ 113619 w 59"/>
                  <a:gd name="T59" fmla="*/ 308810 h 80"/>
                  <a:gd name="T60" fmla="*/ 85214 w 59"/>
                  <a:gd name="T61" fmla="*/ 302376 h 80"/>
                  <a:gd name="T62" fmla="*/ 63911 w 59"/>
                  <a:gd name="T63" fmla="*/ 295943 h 80"/>
                  <a:gd name="T64" fmla="*/ 0 w 59"/>
                  <a:gd name="T65" fmla="*/ 488949 h 80"/>
                  <a:gd name="T66" fmla="*/ 35506 w 59"/>
                  <a:gd name="T67" fmla="*/ 482515 h 80"/>
                  <a:gd name="T68" fmla="*/ 71012 w 59"/>
                  <a:gd name="T69" fmla="*/ 476082 h 80"/>
                  <a:gd name="T70" fmla="*/ 99417 w 59"/>
                  <a:gd name="T71" fmla="*/ 476082 h 80"/>
                  <a:gd name="T72" fmla="*/ 106518 w 59"/>
                  <a:gd name="T73" fmla="*/ 476082 h 80"/>
                  <a:gd name="T74" fmla="*/ 120720 w 59"/>
                  <a:gd name="T75" fmla="*/ 482515 h 80"/>
                  <a:gd name="T76" fmla="*/ 142024 w 59"/>
                  <a:gd name="T77" fmla="*/ 495382 h 80"/>
                  <a:gd name="T78" fmla="*/ 184631 w 59"/>
                  <a:gd name="T79" fmla="*/ 501816 h 80"/>
                  <a:gd name="T80" fmla="*/ 198834 w 59"/>
                  <a:gd name="T81" fmla="*/ 501816 h 80"/>
                  <a:gd name="T82" fmla="*/ 255643 w 59"/>
                  <a:gd name="T83" fmla="*/ 514683 h 80"/>
                  <a:gd name="T84" fmla="*/ 255643 w 59"/>
                  <a:gd name="T85" fmla="*/ 514683 h 80"/>
                  <a:gd name="T86" fmla="*/ 340858 w 59"/>
                  <a:gd name="T87" fmla="*/ 476082 h 80"/>
                  <a:gd name="T88" fmla="*/ 397667 w 59"/>
                  <a:gd name="T89" fmla="*/ 366712 h 80"/>
                  <a:gd name="T90" fmla="*/ 404769 w 59"/>
                  <a:gd name="T91" fmla="*/ 263775 h 8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59" h="80">
                    <a:moveTo>
                      <a:pt x="57" y="41"/>
                    </a:moveTo>
                    <a:cubicBezTo>
                      <a:pt x="55" y="37"/>
                      <a:pt x="50" y="34"/>
                      <a:pt x="46" y="34"/>
                    </a:cubicBezTo>
                    <a:cubicBezTo>
                      <a:pt x="43" y="34"/>
                      <a:pt x="41" y="36"/>
                      <a:pt x="40" y="38"/>
                    </a:cubicBezTo>
                    <a:cubicBezTo>
                      <a:pt x="40" y="38"/>
                      <a:pt x="40" y="39"/>
                      <a:pt x="40" y="39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9" y="36"/>
                      <a:pt x="39" y="35"/>
                      <a:pt x="39" y="34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6" y="32"/>
                      <a:pt x="35" y="32"/>
                      <a:pt x="35" y="32"/>
                    </a:cubicBezTo>
                    <a:cubicBezTo>
                      <a:pt x="35" y="31"/>
                      <a:pt x="35" y="31"/>
                      <a:pt x="36" y="31"/>
                    </a:cubicBezTo>
                    <a:cubicBezTo>
                      <a:pt x="36" y="30"/>
                      <a:pt x="37" y="28"/>
                      <a:pt x="38" y="26"/>
                    </a:cubicBezTo>
                    <a:cubicBezTo>
                      <a:pt x="38" y="24"/>
                      <a:pt x="37" y="22"/>
                      <a:pt x="36" y="20"/>
                    </a:cubicBezTo>
                    <a:cubicBezTo>
                      <a:pt x="36" y="20"/>
                      <a:pt x="36" y="19"/>
                      <a:pt x="36" y="19"/>
                    </a:cubicBezTo>
                    <a:cubicBezTo>
                      <a:pt x="35" y="15"/>
                      <a:pt x="35" y="14"/>
                      <a:pt x="35" y="13"/>
                    </a:cubicBezTo>
                    <a:cubicBezTo>
                      <a:pt x="36" y="13"/>
                      <a:pt x="36" y="12"/>
                      <a:pt x="37" y="12"/>
                    </a:cubicBezTo>
                    <a:cubicBezTo>
                      <a:pt x="38" y="11"/>
                      <a:pt x="39" y="10"/>
                      <a:pt x="40" y="8"/>
                    </a:cubicBezTo>
                    <a:cubicBezTo>
                      <a:pt x="40" y="5"/>
                      <a:pt x="40" y="3"/>
                      <a:pt x="39" y="2"/>
                    </a:cubicBezTo>
                    <a:cubicBezTo>
                      <a:pt x="38" y="0"/>
                      <a:pt x="36" y="0"/>
                      <a:pt x="34" y="0"/>
                    </a:cubicBezTo>
                    <a:cubicBezTo>
                      <a:pt x="32" y="0"/>
                      <a:pt x="29" y="0"/>
                      <a:pt x="27" y="2"/>
                    </a:cubicBezTo>
                    <a:cubicBezTo>
                      <a:pt x="25" y="3"/>
                      <a:pt x="24" y="5"/>
                      <a:pt x="22" y="6"/>
                    </a:cubicBezTo>
                    <a:cubicBezTo>
                      <a:pt x="21" y="7"/>
                      <a:pt x="20" y="9"/>
                      <a:pt x="18" y="10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3" y="20"/>
                      <a:pt x="14" y="23"/>
                      <a:pt x="17" y="26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8"/>
                      <a:pt x="17" y="28"/>
                    </a:cubicBezTo>
                    <a:cubicBezTo>
                      <a:pt x="17" y="29"/>
                      <a:pt x="15" y="30"/>
                      <a:pt x="15" y="33"/>
                    </a:cubicBezTo>
                    <a:cubicBezTo>
                      <a:pt x="14" y="37"/>
                      <a:pt x="16" y="40"/>
                      <a:pt x="18" y="42"/>
                    </a:cubicBezTo>
                    <a:cubicBezTo>
                      <a:pt x="19" y="44"/>
                      <a:pt x="20" y="45"/>
                      <a:pt x="20" y="46"/>
                    </a:cubicBezTo>
                    <a:cubicBezTo>
                      <a:pt x="20" y="48"/>
                      <a:pt x="17" y="48"/>
                      <a:pt x="16" y="48"/>
                    </a:cubicBezTo>
                    <a:cubicBezTo>
                      <a:pt x="15" y="48"/>
                      <a:pt x="13" y="48"/>
                      <a:pt x="12" y="47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6" y="75"/>
                      <a:pt x="8" y="75"/>
                      <a:pt x="10" y="74"/>
                    </a:cubicBezTo>
                    <a:cubicBezTo>
                      <a:pt x="11" y="74"/>
                      <a:pt x="13" y="74"/>
                      <a:pt x="14" y="74"/>
                    </a:cubicBezTo>
                    <a:cubicBezTo>
                      <a:pt x="15" y="74"/>
                      <a:pt x="15" y="74"/>
                      <a:pt x="15" y="74"/>
                    </a:cubicBezTo>
                    <a:cubicBezTo>
                      <a:pt x="16" y="74"/>
                      <a:pt x="16" y="74"/>
                      <a:pt x="17" y="75"/>
                    </a:cubicBezTo>
                    <a:cubicBezTo>
                      <a:pt x="18" y="76"/>
                      <a:pt x="19" y="76"/>
                      <a:pt x="20" y="77"/>
                    </a:cubicBezTo>
                    <a:cubicBezTo>
                      <a:pt x="22" y="78"/>
                      <a:pt x="24" y="78"/>
                      <a:pt x="26" y="78"/>
                    </a:cubicBezTo>
                    <a:cubicBezTo>
                      <a:pt x="27" y="78"/>
                      <a:pt x="28" y="78"/>
                      <a:pt x="28" y="78"/>
                    </a:cubicBezTo>
                    <a:cubicBezTo>
                      <a:pt x="31" y="79"/>
                      <a:pt x="34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40" y="80"/>
                      <a:pt x="44" y="78"/>
                      <a:pt x="48" y="74"/>
                    </a:cubicBezTo>
                    <a:cubicBezTo>
                      <a:pt x="52" y="69"/>
                      <a:pt x="55" y="63"/>
                      <a:pt x="56" y="57"/>
                    </a:cubicBezTo>
                    <a:cubicBezTo>
                      <a:pt x="57" y="52"/>
                      <a:pt x="59" y="47"/>
                      <a:pt x="57" y="4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0" name="Freeform 11"/>
              <p:cNvSpPr>
                <a:spLocks/>
              </p:cNvSpPr>
              <p:nvPr/>
            </p:nvSpPr>
            <p:spPr bwMode="auto">
              <a:xfrm>
                <a:off x="14351328" y="3719419"/>
                <a:ext cx="221494" cy="155376"/>
              </a:xfrm>
              <a:custGeom>
                <a:avLst/>
                <a:gdLst>
                  <a:gd name="T0" fmla="*/ 185769 w 31"/>
                  <a:gd name="T1" fmla="*/ 0 h 24"/>
                  <a:gd name="T2" fmla="*/ 64305 w 31"/>
                  <a:gd name="T3" fmla="*/ 38844 h 24"/>
                  <a:gd name="T4" fmla="*/ 64305 w 31"/>
                  <a:gd name="T5" fmla="*/ 38844 h 24"/>
                  <a:gd name="T6" fmla="*/ 7145 w 31"/>
                  <a:gd name="T7" fmla="*/ 77688 h 24"/>
                  <a:gd name="T8" fmla="*/ 14290 w 31"/>
                  <a:gd name="T9" fmla="*/ 116532 h 24"/>
                  <a:gd name="T10" fmla="*/ 50015 w 31"/>
                  <a:gd name="T11" fmla="*/ 155376 h 24"/>
                  <a:gd name="T12" fmla="*/ 64305 w 31"/>
                  <a:gd name="T13" fmla="*/ 155376 h 24"/>
                  <a:gd name="T14" fmla="*/ 64305 w 31"/>
                  <a:gd name="T15" fmla="*/ 155376 h 24"/>
                  <a:gd name="T16" fmla="*/ 121464 w 31"/>
                  <a:gd name="T17" fmla="*/ 129480 h 24"/>
                  <a:gd name="T18" fmla="*/ 128609 w 31"/>
                  <a:gd name="T19" fmla="*/ 123006 h 24"/>
                  <a:gd name="T20" fmla="*/ 207204 w 31"/>
                  <a:gd name="T21" fmla="*/ 25896 h 24"/>
                  <a:gd name="T22" fmla="*/ 221494 w 31"/>
                  <a:gd name="T23" fmla="*/ 0 h 24"/>
                  <a:gd name="T24" fmla="*/ 185769 w 31"/>
                  <a:gd name="T25" fmla="*/ 0 h 2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1" h="24">
                    <a:moveTo>
                      <a:pt x="26" y="0"/>
                    </a:moveTo>
                    <a:cubicBezTo>
                      <a:pt x="20" y="1"/>
                      <a:pt x="13" y="4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6" y="7"/>
                      <a:pt x="3" y="9"/>
                      <a:pt x="1" y="12"/>
                    </a:cubicBezTo>
                    <a:cubicBezTo>
                      <a:pt x="0" y="13"/>
                      <a:pt x="0" y="16"/>
                      <a:pt x="2" y="18"/>
                    </a:cubicBezTo>
                    <a:cubicBezTo>
                      <a:pt x="3" y="20"/>
                      <a:pt x="5" y="23"/>
                      <a:pt x="7" y="24"/>
                    </a:cubicBezTo>
                    <a:cubicBezTo>
                      <a:pt x="8" y="24"/>
                      <a:pt x="8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2" y="24"/>
                      <a:pt x="15" y="21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24" y="14"/>
                      <a:pt x="28" y="9"/>
                      <a:pt x="29" y="4"/>
                    </a:cubicBezTo>
                    <a:cubicBezTo>
                      <a:pt x="31" y="0"/>
                      <a:pt x="31" y="0"/>
                      <a:pt x="31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1" name="Freeform 12"/>
              <p:cNvSpPr>
                <a:spLocks/>
              </p:cNvSpPr>
              <p:nvPr/>
            </p:nvSpPr>
            <p:spPr bwMode="auto">
              <a:xfrm>
                <a:off x="15925805" y="3629592"/>
                <a:ext cx="248180" cy="143237"/>
              </a:xfrm>
              <a:custGeom>
                <a:avLst/>
                <a:gdLst>
                  <a:gd name="T0" fmla="*/ 233998 w 35"/>
                  <a:gd name="T1" fmla="*/ 45575 h 22"/>
                  <a:gd name="T2" fmla="*/ 184362 w 35"/>
                  <a:gd name="T3" fmla="*/ 19532 h 22"/>
                  <a:gd name="T4" fmla="*/ 177271 w 35"/>
                  <a:gd name="T5" fmla="*/ 19532 h 22"/>
                  <a:gd name="T6" fmla="*/ 148908 w 35"/>
                  <a:gd name="T7" fmla="*/ 13022 h 22"/>
                  <a:gd name="T8" fmla="*/ 99272 w 35"/>
                  <a:gd name="T9" fmla="*/ 0 h 22"/>
                  <a:gd name="T10" fmla="*/ 70909 w 35"/>
                  <a:gd name="T11" fmla="*/ 6511 h 22"/>
                  <a:gd name="T12" fmla="*/ 14182 w 35"/>
                  <a:gd name="T13" fmla="*/ 91151 h 22"/>
                  <a:gd name="T14" fmla="*/ 99272 w 35"/>
                  <a:gd name="T15" fmla="*/ 123705 h 22"/>
                  <a:gd name="T16" fmla="*/ 120545 w 35"/>
                  <a:gd name="T17" fmla="*/ 130215 h 22"/>
                  <a:gd name="T18" fmla="*/ 141817 w 35"/>
                  <a:gd name="T19" fmla="*/ 136726 h 22"/>
                  <a:gd name="T20" fmla="*/ 177271 w 35"/>
                  <a:gd name="T21" fmla="*/ 143237 h 22"/>
                  <a:gd name="T22" fmla="*/ 226907 w 35"/>
                  <a:gd name="T23" fmla="*/ 110683 h 22"/>
                  <a:gd name="T24" fmla="*/ 226907 w 35"/>
                  <a:gd name="T25" fmla="*/ 104172 h 22"/>
                  <a:gd name="T26" fmla="*/ 233998 w 35"/>
                  <a:gd name="T27" fmla="*/ 45575 h 2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5" h="22">
                    <a:moveTo>
                      <a:pt x="33" y="7"/>
                    </a:moveTo>
                    <a:cubicBezTo>
                      <a:pt x="32" y="4"/>
                      <a:pt x="28" y="3"/>
                      <a:pt x="26" y="3"/>
                    </a:cubicBezTo>
                    <a:cubicBezTo>
                      <a:pt x="26" y="3"/>
                      <a:pt x="25" y="3"/>
                      <a:pt x="25" y="3"/>
                    </a:cubicBezTo>
                    <a:cubicBezTo>
                      <a:pt x="24" y="3"/>
                      <a:pt x="22" y="2"/>
                      <a:pt x="21" y="2"/>
                    </a:cubicBezTo>
                    <a:cubicBezTo>
                      <a:pt x="19" y="1"/>
                      <a:pt x="17" y="0"/>
                      <a:pt x="14" y="0"/>
                    </a:cubicBezTo>
                    <a:cubicBezTo>
                      <a:pt x="13" y="0"/>
                      <a:pt x="11" y="1"/>
                      <a:pt x="10" y="1"/>
                    </a:cubicBezTo>
                    <a:cubicBezTo>
                      <a:pt x="6" y="3"/>
                      <a:pt x="0" y="8"/>
                      <a:pt x="2" y="14"/>
                    </a:cubicBezTo>
                    <a:cubicBezTo>
                      <a:pt x="3" y="19"/>
                      <a:pt x="10" y="19"/>
                      <a:pt x="14" y="19"/>
                    </a:cubicBezTo>
                    <a:cubicBezTo>
                      <a:pt x="15" y="20"/>
                      <a:pt x="17" y="20"/>
                      <a:pt x="17" y="20"/>
                    </a:cubicBezTo>
                    <a:cubicBezTo>
                      <a:pt x="18" y="20"/>
                      <a:pt x="19" y="20"/>
                      <a:pt x="20" y="21"/>
                    </a:cubicBezTo>
                    <a:cubicBezTo>
                      <a:pt x="22" y="21"/>
                      <a:pt x="24" y="22"/>
                      <a:pt x="25" y="22"/>
                    </a:cubicBezTo>
                    <a:cubicBezTo>
                      <a:pt x="28" y="22"/>
                      <a:pt x="30" y="20"/>
                      <a:pt x="32" y="17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3" y="13"/>
                      <a:pt x="35" y="10"/>
                      <a:pt x="33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2" name="Freeform 13"/>
              <p:cNvSpPr>
                <a:spLocks/>
              </p:cNvSpPr>
              <p:nvPr/>
            </p:nvSpPr>
            <p:spPr bwMode="auto">
              <a:xfrm>
                <a:off x="17017264" y="4629825"/>
                <a:ext cx="461669" cy="276764"/>
              </a:xfrm>
              <a:custGeom>
                <a:avLst/>
                <a:gdLst>
                  <a:gd name="T0" fmla="*/ 177565 w 65"/>
                  <a:gd name="T1" fmla="*/ 276764 h 43"/>
                  <a:gd name="T2" fmla="*/ 156257 w 65"/>
                  <a:gd name="T3" fmla="*/ 276764 h 43"/>
                  <a:gd name="T4" fmla="*/ 106539 w 65"/>
                  <a:gd name="T5" fmla="*/ 231709 h 43"/>
                  <a:gd name="T6" fmla="*/ 99436 w 65"/>
                  <a:gd name="T7" fmla="*/ 193091 h 43"/>
                  <a:gd name="T8" fmla="*/ 92334 w 65"/>
                  <a:gd name="T9" fmla="*/ 173782 h 43"/>
                  <a:gd name="T10" fmla="*/ 71026 w 65"/>
                  <a:gd name="T11" fmla="*/ 167346 h 43"/>
                  <a:gd name="T12" fmla="*/ 14205 w 65"/>
                  <a:gd name="T13" fmla="*/ 109418 h 43"/>
                  <a:gd name="T14" fmla="*/ 21308 w 65"/>
                  <a:gd name="T15" fmla="*/ 12873 h 43"/>
                  <a:gd name="T16" fmla="*/ 56821 w 65"/>
                  <a:gd name="T17" fmla="*/ 0 h 43"/>
                  <a:gd name="T18" fmla="*/ 113642 w 65"/>
                  <a:gd name="T19" fmla="*/ 12873 h 43"/>
                  <a:gd name="T20" fmla="*/ 142052 w 65"/>
                  <a:gd name="T21" fmla="*/ 19309 h 43"/>
                  <a:gd name="T22" fmla="*/ 149155 w 65"/>
                  <a:gd name="T23" fmla="*/ 19309 h 43"/>
                  <a:gd name="T24" fmla="*/ 191770 w 65"/>
                  <a:gd name="T25" fmla="*/ 12873 h 43"/>
                  <a:gd name="T26" fmla="*/ 255694 w 65"/>
                  <a:gd name="T27" fmla="*/ 0 h 43"/>
                  <a:gd name="T28" fmla="*/ 362233 w 65"/>
                  <a:gd name="T29" fmla="*/ 64364 h 43"/>
                  <a:gd name="T30" fmla="*/ 362233 w 65"/>
                  <a:gd name="T31" fmla="*/ 70800 h 43"/>
                  <a:gd name="T32" fmla="*/ 397746 w 65"/>
                  <a:gd name="T33" fmla="*/ 96546 h 43"/>
                  <a:gd name="T34" fmla="*/ 447464 w 65"/>
                  <a:gd name="T35" fmla="*/ 154473 h 43"/>
                  <a:gd name="T36" fmla="*/ 454566 w 65"/>
                  <a:gd name="T37" fmla="*/ 199528 h 43"/>
                  <a:gd name="T38" fmla="*/ 383540 w 65"/>
                  <a:gd name="T39" fmla="*/ 225273 h 43"/>
                  <a:gd name="T40" fmla="*/ 348027 w 65"/>
                  <a:gd name="T41" fmla="*/ 225273 h 43"/>
                  <a:gd name="T42" fmla="*/ 319617 w 65"/>
                  <a:gd name="T43" fmla="*/ 225273 h 43"/>
                  <a:gd name="T44" fmla="*/ 277001 w 65"/>
                  <a:gd name="T45" fmla="*/ 231709 h 43"/>
                  <a:gd name="T46" fmla="*/ 255694 w 65"/>
                  <a:gd name="T47" fmla="*/ 244582 h 43"/>
                  <a:gd name="T48" fmla="*/ 177565 w 65"/>
                  <a:gd name="T49" fmla="*/ 276764 h 4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5" h="43">
                    <a:moveTo>
                      <a:pt x="25" y="43"/>
                    </a:moveTo>
                    <a:cubicBezTo>
                      <a:pt x="24" y="43"/>
                      <a:pt x="23" y="43"/>
                      <a:pt x="22" y="43"/>
                    </a:cubicBezTo>
                    <a:cubicBezTo>
                      <a:pt x="18" y="42"/>
                      <a:pt x="16" y="39"/>
                      <a:pt x="15" y="36"/>
                    </a:cubicBezTo>
                    <a:cubicBezTo>
                      <a:pt x="14" y="34"/>
                      <a:pt x="14" y="32"/>
                      <a:pt x="14" y="30"/>
                    </a:cubicBezTo>
                    <a:cubicBezTo>
                      <a:pt x="14" y="29"/>
                      <a:pt x="14" y="28"/>
                      <a:pt x="13" y="27"/>
                    </a:cubicBezTo>
                    <a:cubicBezTo>
                      <a:pt x="13" y="26"/>
                      <a:pt x="12" y="26"/>
                      <a:pt x="10" y="26"/>
                    </a:cubicBezTo>
                    <a:cubicBezTo>
                      <a:pt x="4" y="25"/>
                      <a:pt x="3" y="20"/>
                      <a:pt x="2" y="17"/>
                    </a:cubicBezTo>
                    <a:cubicBezTo>
                      <a:pt x="1" y="12"/>
                      <a:pt x="0" y="6"/>
                      <a:pt x="3" y="2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11" y="0"/>
                      <a:pt x="14" y="1"/>
                      <a:pt x="16" y="2"/>
                    </a:cubicBezTo>
                    <a:cubicBezTo>
                      <a:pt x="18" y="2"/>
                      <a:pt x="19" y="3"/>
                      <a:pt x="20" y="3"/>
                    </a:cubicBezTo>
                    <a:cubicBezTo>
                      <a:pt x="20" y="3"/>
                      <a:pt x="21" y="3"/>
                      <a:pt x="21" y="3"/>
                    </a:cubicBezTo>
                    <a:cubicBezTo>
                      <a:pt x="23" y="3"/>
                      <a:pt x="25" y="2"/>
                      <a:pt x="27" y="2"/>
                    </a:cubicBezTo>
                    <a:cubicBezTo>
                      <a:pt x="30" y="1"/>
                      <a:pt x="33" y="0"/>
                      <a:pt x="36" y="0"/>
                    </a:cubicBezTo>
                    <a:cubicBezTo>
                      <a:pt x="43" y="1"/>
                      <a:pt x="47" y="5"/>
                      <a:pt x="51" y="10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2" y="12"/>
                      <a:pt x="54" y="14"/>
                      <a:pt x="56" y="15"/>
                    </a:cubicBezTo>
                    <a:cubicBezTo>
                      <a:pt x="58" y="18"/>
                      <a:pt x="61" y="21"/>
                      <a:pt x="63" y="24"/>
                    </a:cubicBezTo>
                    <a:cubicBezTo>
                      <a:pt x="65" y="27"/>
                      <a:pt x="65" y="30"/>
                      <a:pt x="64" y="31"/>
                    </a:cubicBezTo>
                    <a:cubicBezTo>
                      <a:pt x="62" y="34"/>
                      <a:pt x="59" y="35"/>
                      <a:pt x="54" y="35"/>
                    </a:cubicBezTo>
                    <a:cubicBezTo>
                      <a:pt x="52" y="35"/>
                      <a:pt x="51" y="35"/>
                      <a:pt x="49" y="35"/>
                    </a:cubicBezTo>
                    <a:cubicBezTo>
                      <a:pt x="48" y="35"/>
                      <a:pt x="46" y="35"/>
                      <a:pt x="45" y="35"/>
                    </a:cubicBezTo>
                    <a:cubicBezTo>
                      <a:pt x="42" y="35"/>
                      <a:pt x="40" y="35"/>
                      <a:pt x="39" y="36"/>
                    </a:cubicBezTo>
                    <a:cubicBezTo>
                      <a:pt x="38" y="37"/>
                      <a:pt x="37" y="37"/>
                      <a:pt x="36" y="38"/>
                    </a:cubicBezTo>
                    <a:cubicBezTo>
                      <a:pt x="33" y="41"/>
                      <a:pt x="29" y="43"/>
                      <a:pt x="25" y="4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3" name="Freeform 12"/>
              <p:cNvSpPr>
                <a:spLocks/>
              </p:cNvSpPr>
              <p:nvPr/>
            </p:nvSpPr>
            <p:spPr bwMode="auto">
              <a:xfrm>
                <a:off x="16238032" y="3699997"/>
                <a:ext cx="149442" cy="148093"/>
              </a:xfrm>
              <a:custGeom>
                <a:avLst/>
                <a:gdLst>
                  <a:gd name="T0" fmla="*/ 113861 w 21"/>
                  <a:gd name="T1" fmla="*/ 12878 h 23"/>
                  <a:gd name="T2" fmla="*/ 71163 w 21"/>
                  <a:gd name="T3" fmla="*/ 0 h 23"/>
                  <a:gd name="T4" fmla="*/ 14233 w 21"/>
                  <a:gd name="T5" fmla="*/ 25755 h 23"/>
                  <a:gd name="T6" fmla="*/ 7116 w 21"/>
                  <a:gd name="T7" fmla="*/ 90144 h 23"/>
                  <a:gd name="T8" fmla="*/ 85395 w 21"/>
                  <a:gd name="T9" fmla="*/ 148093 h 23"/>
                  <a:gd name="T10" fmla="*/ 92512 w 21"/>
                  <a:gd name="T11" fmla="*/ 148093 h 23"/>
                  <a:gd name="T12" fmla="*/ 142326 w 21"/>
                  <a:gd name="T13" fmla="*/ 115899 h 23"/>
                  <a:gd name="T14" fmla="*/ 113861 w 21"/>
                  <a:gd name="T15" fmla="*/ 12878 h 2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" h="23">
                    <a:moveTo>
                      <a:pt x="16" y="2"/>
                    </a:moveTo>
                    <a:cubicBezTo>
                      <a:pt x="14" y="1"/>
                      <a:pt x="12" y="0"/>
                      <a:pt x="10" y="0"/>
                    </a:cubicBezTo>
                    <a:cubicBezTo>
                      <a:pt x="7" y="0"/>
                      <a:pt x="4" y="1"/>
                      <a:pt x="2" y="4"/>
                    </a:cubicBezTo>
                    <a:cubicBezTo>
                      <a:pt x="0" y="7"/>
                      <a:pt x="0" y="10"/>
                      <a:pt x="1" y="14"/>
                    </a:cubicBezTo>
                    <a:cubicBezTo>
                      <a:pt x="3" y="17"/>
                      <a:pt x="7" y="23"/>
                      <a:pt x="12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6" y="23"/>
                      <a:pt x="18" y="21"/>
                      <a:pt x="20" y="18"/>
                    </a:cubicBezTo>
                    <a:cubicBezTo>
                      <a:pt x="21" y="12"/>
                      <a:pt x="19" y="5"/>
                      <a:pt x="16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4" name="Freeform 13"/>
              <p:cNvSpPr>
                <a:spLocks/>
              </p:cNvSpPr>
              <p:nvPr/>
            </p:nvSpPr>
            <p:spPr bwMode="auto">
              <a:xfrm>
                <a:off x="15877770" y="3823812"/>
                <a:ext cx="1267587" cy="716187"/>
              </a:xfrm>
              <a:custGeom>
                <a:avLst/>
                <a:gdLst>
                  <a:gd name="T0" fmla="*/ 1225098 w 179"/>
                  <a:gd name="T1" fmla="*/ 477458 h 111"/>
                  <a:gd name="T2" fmla="*/ 1210935 w 179"/>
                  <a:gd name="T3" fmla="*/ 432293 h 111"/>
                  <a:gd name="T4" fmla="*/ 1154283 w 179"/>
                  <a:gd name="T5" fmla="*/ 348415 h 111"/>
                  <a:gd name="T6" fmla="*/ 1062224 w 179"/>
                  <a:gd name="T7" fmla="*/ 322607 h 111"/>
                  <a:gd name="T8" fmla="*/ 948920 w 179"/>
                  <a:gd name="T9" fmla="*/ 322607 h 111"/>
                  <a:gd name="T10" fmla="*/ 920594 w 179"/>
                  <a:gd name="T11" fmla="*/ 329059 h 111"/>
                  <a:gd name="T12" fmla="*/ 878105 w 179"/>
                  <a:gd name="T13" fmla="*/ 322607 h 111"/>
                  <a:gd name="T14" fmla="*/ 736475 w 179"/>
                  <a:gd name="T15" fmla="*/ 412937 h 111"/>
                  <a:gd name="T16" fmla="*/ 701068 w 179"/>
                  <a:gd name="T17" fmla="*/ 432293 h 111"/>
                  <a:gd name="T18" fmla="*/ 665660 w 179"/>
                  <a:gd name="T19" fmla="*/ 406485 h 111"/>
                  <a:gd name="T20" fmla="*/ 616090 w 179"/>
                  <a:gd name="T21" fmla="*/ 419389 h 111"/>
                  <a:gd name="T22" fmla="*/ 587764 w 179"/>
                  <a:gd name="T23" fmla="*/ 412937 h 111"/>
                  <a:gd name="T24" fmla="*/ 545275 w 179"/>
                  <a:gd name="T25" fmla="*/ 400032 h 111"/>
                  <a:gd name="T26" fmla="*/ 531112 w 179"/>
                  <a:gd name="T27" fmla="*/ 361320 h 111"/>
                  <a:gd name="T28" fmla="*/ 460297 w 179"/>
                  <a:gd name="T29" fmla="*/ 200016 h 111"/>
                  <a:gd name="T30" fmla="*/ 439052 w 179"/>
                  <a:gd name="T31" fmla="*/ 200016 h 111"/>
                  <a:gd name="T32" fmla="*/ 424889 w 179"/>
                  <a:gd name="T33" fmla="*/ 174208 h 111"/>
                  <a:gd name="T34" fmla="*/ 361156 w 179"/>
                  <a:gd name="T35" fmla="*/ 109686 h 111"/>
                  <a:gd name="T36" fmla="*/ 311586 w 179"/>
                  <a:gd name="T37" fmla="*/ 129043 h 111"/>
                  <a:gd name="T38" fmla="*/ 290341 w 179"/>
                  <a:gd name="T39" fmla="*/ 141947 h 111"/>
                  <a:gd name="T40" fmla="*/ 269097 w 179"/>
                  <a:gd name="T41" fmla="*/ 135495 h 111"/>
                  <a:gd name="T42" fmla="*/ 269097 w 179"/>
                  <a:gd name="T43" fmla="*/ 109686 h 111"/>
                  <a:gd name="T44" fmla="*/ 191200 w 179"/>
                  <a:gd name="T45" fmla="*/ 58069 h 111"/>
                  <a:gd name="T46" fmla="*/ 155793 w 179"/>
                  <a:gd name="T47" fmla="*/ 32261 h 111"/>
                  <a:gd name="T48" fmla="*/ 92059 w 179"/>
                  <a:gd name="T49" fmla="*/ 0 h 111"/>
                  <a:gd name="T50" fmla="*/ 21244 w 179"/>
                  <a:gd name="T51" fmla="*/ 103234 h 111"/>
                  <a:gd name="T52" fmla="*/ 49570 w 179"/>
                  <a:gd name="T53" fmla="*/ 154851 h 111"/>
                  <a:gd name="T54" fmla="*/ 77896 w 179"/>
                  <a:gd name="T55" fmla="*/ 212920 h 111"/>
                  <a:gd name="T56" fmla="*/ 155793 w 179"/>
                  <a:gd name="T57" fmla="*/ 251633 h 111"/>
                  <a:gd name="T58" fmla="*/ 226608 w 179"/>
                  <a:gd name="T59" fmla="*/ 238729 h 111"/>
                  <a:gd name="T60" fmla="*/ 254934 w 179"/>
                  <a:gd name="T61" fmla="*/ 277442 h 111"/>
                  <a:gd name="T62" fmla="*/ 276178 w 179"/>
                  <a:gd name="T63" fmla="*/ 322607 h 111"/>
                  <a:gd name="T64" fmla="*/ 290341 w 179"/>
                  <a:gd name="T65" fmla="*/ 419389 h 111"/>
                  <a:gd name="T66" fmla="*/ 283260 w 179"/>
                  <a:gd name="T67" fmla="*/ 490362 h 111"/>
                  <a:gd name="T68" fmla="*/ 290341 w 179"/>
                  <a:gd name="T69" fmla="*/ 561336 h 111"/>
                  <a:gd name="T70" fmla="*/ 346993 w 179"/>
                  <a:gd name="T71" fmla="*/ 671022 h 111"/>
                  <a:gd name="T72" fmla="*/ 375319 w 179"/>
                  <a:gd name="T73" fmla="*/ 664570 h 111"/>
                  <a:gd name="T74" fmla="*/ 389482 w 179"/>
                  <a:gd name="T75" fmla="*/ 658118 h 111"/>
                  <a:gd name="T76" fmla="*/ 403645 w 179"/>
                  <a:gd name="T77" fmla="*/ 664570 h 111"/>
                  <a:gd name="T78" fmla="*/ 431971 w 179"/>
                  <a:gd name="T79" fmla="*/ 677474 h 111"/>
                  <a:gd name="T80" fmla="*/ 474460 w 179"/>
                  <a:gd name="T81" fmla="*/ 703283 h 111"/>
                  <a:gd name="T82" fmla="*/ 538193 w 179"/>
                  <a:gd name="T83" fmla="*/ 664570 h 111"/>
                  <a:gd name="T84" fmla="*/ 594845 w 179"/>
                  <a:gd name="T85" fmla="*/ 716187 h 111"/>
                  <a:gd name="T86" fmla="*/ 616090 w 179"/>
                  <a:gd name="T87" fmla="*/ 709735 h 111"/>
                  <a:gd name="T88" fmla="*/ 729394 w 179"/>
                  <a:gd name="T89" fmla="*/ 690378 h 111"/>
                  <a:gd name="T90" fmla="*/ 757720 w 179"/>
                  <a:gd name="T91" fmla="*/ 690378 h 111"/>
                  <a:gd name="T92" fmla="*/ 807290 w 179"/>
                  <a:gd name="T93" fmla="*/ 677474 h 111"/>
                  <a:gd name="T94" fmla="*/ 842698 w 179"/>
                  <a:gd name="T95" fmla="*/ 683926 h 111"/>
                  <a:gd name="T96" fmla="*/ 913512 w 179"/>
                  <a:gd name="T97" fmla="*/ 683926 h 111"/>
                  <a:gd name="T98" fmla="*/ 956001 w 179"/>
                  <a:gd name="T99" fmla="*/ 638761 h 111"/>
                  <a:gd name="T100" fmla="*/ 984327 w 179"/>
                  <a:gd name="T101" fmla="*/ 658118 h 111"/>
                  <a:gd name="T102" fmla="*/ 1097631 w 179"/>
                  <a:gd name="T103" fmla="*/ 671022 h 111"/>
                  <a:gd name="T104" fmla="*/ 1140120 w 179"/>
                  <a:gd name="T105" fmla="*/ 658118 h 111"/>
                  <a:gd name="T106" fmla="*/ 1189691 w 179"/>
                  <a:gd name="T107" fmla="*/ 632309 h 111"/>
                  <a:gd name="T108" fmla="*/ 1203854 w 179"/>
                  <a:gd name="T109" fmla="*/ 580692 h 111"/>
                  <a:gd name="T110" fmla="*/ 1246343 w 179"/>
                  <a:gd name="T111" fmla="*/ 554884 h 11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179" h="111">
                    <a:moveTo>
                      <a:pt x="178" y="80"/>
                    </a:moveTo>
                    <a:cubicBezTo>
                      <a:pt x="178" y="78"/>
                      <a:pt x="176" y="75"/>
                      <a:pt x="173" y="74"/>
                    </a:cubicBezTo>
                    <a:cubicBezTo>
                      <a:pt x="172" y="73"/>
                      <a:pt x="171" y="72"/>
                      <a:pt x="171" y="70"/>
                    </a:cubicBezTo>
                    <a:cubicBezTo>
                      <a:pt x="171" y="69"/>
                      <a:pt x="171" y="68"/>
                      <a:pt x="171" y="67"/>
                    </a:cubicBezTo>
                    <a:cubicBezTo>
                      <a:pt x="171" y="66"/>
                      <a:pt x="171" y="65"/>
                      <a:pt x="170" y="64"/>
                    </a:cubicBezTo>
                    <a:cubicBezTo>
                      <a:pt x="170" y="61"/>
                      <a:pt x="169" y="56"/>
                      <a:pt x="163" y="54"/>
                    </a:cubicBezTo>
                    <a:cubicBezTo>
                      <a:pt x="162" y="54"/>
                      <a:pt x="161" y="54"/>
                      <a:pt x="160" y="53"/>
                    </a:cubicBezTo>
                    <a:cubicBezTo>
                      <a:pt x="156" y="52"/>
                      <a:pt x="153" y="52"/>
                      <a:pt x="150" y="50"/>
                    </a:cubicBezTo>
                    <a:cubicBezTo>
                      <a:pt x="147" y="49"/>
                      <a:pt x="145" y="48"/>
                      <a:pt x="143" y="48"/>
                    </a:cubicBezTo>
                    <a:cubicBezTo>
                      <a:pt x="140" y="48"/>
                      <a:pt x="137" y="49"/>
                      <a:pt x="134" y="50"/>
                    </a:cubicBezTo>
                    <a:cubicBezTo>
                      <a:pt x="134" y="51"/>
                      <a:pt x="133" y="51"/>
                      <a:pt x="133" y="51"/>
                    </a:cubicBezTo>
                    <a:cubicBezTo>
                      <a:pt x="132" y="51"/>
                      <a:pt x="131" y="51"/>
                      <a:pt x="130" y="51"/>
                    </a:cubicBezTo>
                    <a:cubicBezTo>
                      <a:pt x="129" y="50"/>
                      <a:pt x="127" y="50"/>
                      <a:pt x="126" y="50"/>
                    </a:cubicBezTo>
                    <a:cubicBezTo>
                      <a:pt x="125" y="50"/>
                      <a:pt x="125" y="50"/>
                      <a:pt x="124" y="50"/>
                    </a:cubicBezTo>
                    <a:cubicBezTo>
                      <a:pt x="118" y="51"/>
                      <a:pt x="112" y="56"/>
                      <a:pt x="107" y="60"/>
                    </a:cubicBezTo>
                    <a:cubicBezTo>
                      <a:pt x="106" y="62"/>
                      <a:pt x="105" y="63"/>
                      <a:pt x="104" y="64"/>
                    </a:cubicBezTo>
                    <a:cubicBezTo>
                      <a:pt x="103" y="64"/>
                      <a:pt x="103" y="64"/>
                      <a:pt x="103" y="64"/>
                    </a:cubicBezTo>
                    <a:cubicBezTo>
                      <a:pt x="102" y="65"/>
                      <a:pt x="100" y="67"/>
                      <a:pt x="99" y="67"/>
                    </a:cubicBezTo>
                    <a:cubicBezTo>
                      <a:pt x="98" y="67"/>
                      <a:pt x="98" y="67"/>
                      <a:pt x="98" y="66"/>
                    </a:cubicBezTo>
                    <a:cubicBezTo>
                      <a:pt x="97" y="65"/>
                      <a:pt x="96" y="63"/>
                      <a:pt x="94" y="63"/>
                    </a:cubicBezTo>
                    <a:cubicBezTo>
                      <a:pt x="93" y="63"/>
                      <a:pt x="93" y="63"/>
                      <a:pt x="92" y="63"/>
                    </a:cubicBezTo>
                    <a:cubicBezTo>
                      <a:pt x="90" y="63"/>
                      <a:pt x="89" y="64"/>
                      <a:pt x="87" y="65"/>
                    </a:cubicBezTo>
                    <a:cubicBezTo>
                      <a:pt x="87" y="65"/>
                      <a:pt x="86" y="65"/>
                      <a:pt x="85" y="65"/>
                    </a:cubicBezTo>
                    <a:cubicBezTo>
                      <a:pt x="85" y="65"/>
                      <a:pt x="84" y="65"/>
                      <a:pt x="83" y="64"/>
                    </a:cubicBezTo>
                    <a:cubicBezTo>
                      <a:pt x="82" y="63"/>
                      <a:pt x="81" y="62"/>
                      <a:pt x="78" y="62"/>
                    </a:cubicBezTo>
                    <a:cubicBezTo>
                      <a:pt x="78" y="62"/>
                      <a:pt x="78" y="62"/>
                      <a:pt x="77" y="62"/>
                    </a:cubicBezTo>
                    <a:cubicBezTo>
                      <a:pt x="76" y="62"/>
                      <a:pt x="75" y="62"/>
                      <a:pt x="74" y="62"/>
                    </a:cubicBezTo>
                    <a:cubicBezTo>
                      <a:pt x="74" y="60"/>
                      <a:pt x="75" y="58"/>
                      <a:pt x="75" y="56"/>
                    </a:cubicBezTo>
                    <a:cubicBezTo>
                      <a:pt x="77" y="49"/>
                      <a:pt x="79" y="42"/>
                      <a:pt x="72" y="34"/>
                    </a:cubicBezTo>
                    <a:cubicBezTo>
                      <a:pt x="70" y="31"/>
                      <a:pt x="67" y="31"/>
                      <a:pt x="65" y="31"/>
                    </a:cubicBezTo>
                    <a:cubicBezTo>
                      <a:pt x="64" y="31"/>
                      <a:pt x="64" y="31"/>
                      <a:pt x="63" y="31"/>
                    </a:cubicBezTo>
                    <a:cubicBezTo>
                      <a:pt x="63" y="31"/>
                      <a:pt x="62" y="31"/>
                      <a:pt x="62" y="31"/>
                    </a:cubicBezTo>
                    <a:cubicBezTo>
                      <a:pt x="61" y="31"/>
                      <a:pt x="61" y="31"/>
                      <a:pt x="60" y="31"/>
                    </a:cubicBezTo>
                    <a:cubicBezTo>
                      <a:pt x="60" y="30"/>
                      <a:pt x="60" y="30"/>
                      <a:pt x="60" y="27"/>
                    </a:cubicBezTo>
                    <a:cubicBezTo>
                      <a:pt x="60" y="26"/>
                      <a:pt x="60" y="24"/>
                      <a:pt x="59" y="23"/>
                    </a:cubicBezTo>
                    <a:cubicBezTo>
                      <a:pt x="58" y="19"/>
                      <a:pt x="55" y="17"/>
                      <a:pt x="51" y="17"/>
                    </a:cubicBezTo>
                    <a:cubicBezTo>
                      <a:pt x="51" y="17"/>
                      <a:pt x="50" y="17"/>
                      <a:pt x="50" y="17"/>
                    </a:cubicBezTo>
                    <a:cubicBezTo>
                      <a:pt x="47" y="18"/>
                      <a:pt x="46" y="19"/>
                      <a:pt x="44" y="20"/>
                    </a:cubicBezTo>
                    <a:cubicBezTo>
                      <a:pt x="44" y="21"/>
                      <a:pt x="43" y="21"/>
                      <a:pt x="43" y="22"/>
                    </a:cubicBezTo>
                    <a:cubicBezTo>
                      <a:pt x="42" y="22"/>
                      <a:pt x="42" y="22"/>
                      <a:pt x="41" y="22"/>
                    </a:cubicBezTo>
                    <a:cubicBezTo>
                      <a:pt x="40" y="22"/>
                      <a:pt x="39" y="22"/>
                      <a:pt x="39" y="22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21"/>
                      <a:pt x="38" y="21"/>
                      <a:pt x="38" y="20"/>
                    </a:cubicBezTo>
                    <a:cubicBezTo>
                      <a:pt x="38" y="19"/>
                      <a:pt x="38" y="18"/>
                      <a:pt x="38" y="17"/>
                    </a:cubicBezTo>
                    <a:cubicBezTo>
                      <a:pt x="37" y="14"/>
                      <a:pt x="35" y="12"/>
                      <a:pt x="31" y="10"/>
                    </a:cubicBezTo>
                    <a:cubicBezTo>
                      <a:pt x="30" y="9"/>
                      <a:pt x="29" y="9"/>
                      <a:pt x="27" y="9"/>
                    </a:cubicBezTo>
                    <a:cubicBezTo>
                      <a:pt x="26" y="8"/>
                      <a:pt x="25" y="8"/>
                      <a:pt x="25" y="8"/>
                    </a:cubicBezTo>
                    <a:cubicBezTo>
                      <a:pt x="23" y="7"/>
                      <a:pt x="23" y="6"/>
                      <a:pt x="22" y="5"/>
                    </a:cubicBezTo>
                    <a:cubicBezTo>
                      <a:pt x="22" y="5"/>
                      <a:pt x="21" y="4"/>
                      <a:pt x="21" y="3"/>
                    </a:cubicBezTo>
                    <a:cubicBezTo>
                      <a:pt x="19" y="1"/>
                      <a:pt x="16" y="0"/>
                      <a:pt x="13" y="0"/>
                    </a:cubicBezTo>
                    <a:cubicBezTo>
                      <a:pt x="9" y="0"/>
                      <a:pt x="4" y="3"/>
                      <a:pt x="2" y="7"/>
                    </a:cubicBezTo>
                    <a:cubicBezTo>
                      <a:pt x="0" y="10"/>
                      <a:pt x="1" y="13"/>
                      <a:pt x="3" y="16"/>
                    </a:cubicBezTo>
                    <a:cubicBezTo>
                      <a:pt x="4" y="18"/>
                      <a:pt x="5" y="20"/>
                      <a:pt x="6" y="22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8" y="25"/>
                      <a:pt x="8" y="26"/>
                      <a:pt x="8" y="27"/>
                    </a:cubicBezTo>
                    <a:cubicBezTo>
                      <a:pt x="8" y="29"/>
                      <a:pt x="9" y="31"/>
                      <a:pt x="11" y="33"/>
                    </a:cubicBezTo>
                    <a:cubicBezTo>
                      <a:pt x="13" y="35"/>
                      <a:pt x="16" y="39"/>
                      <a:pt x="21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9"/>
                      <a:pt x="25" y="38"/>
                      <a:pt x="27" y="38"/>
                    </a:cubicBezTo>
                    <a:cubicBezTo>
                      <a:pt x="28" y="37"/>
                      <a:pt x="31" y="37"/>
                      <a:pt x="32" y="37"/>
                    </a:cubicBezTo>
                    <a:cubicBezTo>
                      <a:pt x="33" y="37"/>
                      <a:pt x="34" y="37"/>
                      <a:pt x="35" y="38"/>
                    </a:cubicBezTo>
                    <a:cubicBezTo>
                      <a:pt x="35" y="38"/>
                      <a:pt x="36" y="41"/>
                      <a:pt x="36" y="43"/>
                    </a:cubicBezTo>
                    <a:cubicBezTo>
                      <a:pt x="37" y="44"/>
                      <a:pt x="37" y="46"/>
                      <a:pt x="37" y="47"/>
                    </a:cubicBezTo>
                    <a:cubicBezTo>
                      <a:pt x="38" y="48"/>
                      <a:pt x="38" y="49"/>
                      <a:pt x="39" y="50"/>
                    </a:cubicBezTo>
                    <a:cubicBezTo>
                      <a:pt x="41" y="54"/>
                      <a:pt x="43" y="58"/>
                      <a:pt x="42" y="62"/>
                    </a:cubicBezTo>
                    <a:cubicBezTo>
                      <a:pt x="42" y="63"/>
                      <a:pt x="42" y="64"/>
                      <a:pt x="41" y="65"/>
                    </a:cubicBezTo>
                    <a:cubicBezTo>
                      <a:pt x="41" y="67"/>
                      <a:pt x="40" y="68"/>
                      <a:pt x="40" y="69"/>
                    </a:cubicBezTo>
                    <a:cubicBezTo>
                      <a:pt x="40" y="72"/>
                      <a:pt x="40" y="74"/>
                      <a:pt x="40" y="76"/>
                    </a:cubicBezTo>
                    <a:cubicBezTo>
                      <a:pt x="40" y="77"/>
                      <a:pt x="40" y="78"/>
                      <a:pt x="40" y="78"/>
                    </a:cubicBezTo>
                    <a:cubicBezTo>
                      <a:pt x="40" y="81"/>
                      <a:pt x="41" y="84"/>
                      <a:pt x="41" y="87"/>
                    </a:cubicBezTo>
                    <a:cubicBezTo>
                      <a:pt x="42" y="89"/>
                      <a:pt x="42" y="92"/>
                      <a:pt x="42" y="94"/>
                    </a:cubicBezTo>
                    <a:cubicBezTo>
                      <a:pt x="42" y="97"/>
                      <a:pt x="42" y="103"/>
                      <a:pt x="49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51" y="104"/>
                      <a:pt x="53" y="103"/>
                      <a:pt x="53" y="103"/>
                    </a:cubicBezTo>
                    <a:cubicBezTo>
                      <a:pt x="54" y="103"/>
                      <a:pt x="54" y="102"/>
                      <a:pt x="54" y="102"/>
                    </a:cubicBezTo>
                    <a:cubicBezTo>
                      <a:pt x="54" y="102"/>
                      <a:pt x="54" y="102"/>
                      <a:pt x="55" y="102"/>
                    </a:cubicBezTo>
                    <a:cubicBezTo>
                      <a:pt x="55" y="102"/>
                      <a:pt x="55" y="102"/>
                      <a:pt x="56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8" y="103"/>
                      <a:pt x="59" y="104"/>
                      <a:pt x="60" y="104"/>
                    </a:cubicBezTo>
                    <a:cubicBezTo>
                      <a:pt x="60" y="104"/>
                      <a:pt x="60" y="105"/>
                      <a:pt x="61" y="105"/>
                    </a:cubicBezTo>
                    <a:cubicBezTo>
                      <a:pt x="61" y="106"/>
                      <a:pt x="62" y="107"/>
                      <a:pt x="63" y="107"/>
                    </a:cubicBezTo>
                    <a:cubicBezTo>
                      <a:pt x="64" y="108"/>
                      <a:pt x="66" y="109"/>
                      <a:pt x="67" y="109"/>
                    </a:cubicBezTo>
                    <a:cubicBezTo>
                      <a:pt x="70" y="109"/>
                      <a:pt x="73" y="107"/>
                      <a:pt x="75" y="105"/>
                    </a:cubicBezTo>
                    <a:cubicBezTo>
                      <a:pt x="76" y="104"/>
                      <a:pt x="76" y="104"/>
                      <a:pt x="76" y="103"/>
                    </a:cubicBezTo>
                    <a:cubicBezTo>
                      <a:pt x="76" y="104"/>
                      <a:pt x="76" y="105"/>
                      <a:pt x="77" y="106"/>
                    </a:cubicBezTo>
                    <a:cubicBezTo>
                      <a:pt x="77" y="108"/>
                      <a:pt x="79" y="111"/>
                      <a:pt x="84" y="111"/>
                    </a:cubicBezTo>
                    <a:cubicBezTo>
                      <a:pt x="85" y="111"/>
                      <a:pt x="86" y="110"/>
                      <a:pt x="87" y="110"/>
                    </a:cubicBezTo>
                    <a:cubicBezTo>
                      <a:pt x="87" y="110"/>
                      <a:pt x="87" y="110"/>
                      <a:pt x="87" y="110"/>
                    </a:cubicBezTo>
                    <a:cubicBezTo>
                      <a:pt x="90" y="110"/>
                      <a:pt x="92" y="109"/>
                      <a:pt x="95" y="108"/>
                    </a:cubicBezTo>
                    <a:cubicBezTo>
                      <a:pt x="98" y="108"/>
                      <a:pt x="100" y="107"/>
                      <a:pt x="103" y="107"/>
                    </a:cubicBezTo>
                    <a:cubicBezTo>
                      <a:pt x="103" y="107"/>
                      <a:pt x="103" y="107"/>
                      <a:pt x="104" y="107"/>
                    </a:cubicBezTo>
                    <a:cubicBezTo>
                      <a:pt x="105" y="107"/>
                      <a:pt x="106" y="107"/>
                      <a:pt x="107" y="107"/>
                    </a:cubicBezTo>
                    <a:cubicBezTo>
                      <a:pt x="109" y="107"/>
                      <a:pt x="111" y="107"/>
                      <a:pt x="113" y="106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5" y="105"/>
                      <a:pt x="115" y="105"/>
                      <a:pt x="115" y="106"/>
                    </a:cubicBezTo>
                    <a:cubicBezTo>
                      <a:pt x="116" y="106"/>
                      <a:pt x="117" y="106"/>
                      <a:pt x="119" y="106"/>
                    </a:cubicBezTo>
                    <a:cubicBezTo>
                      <a:pt x="119" y="107"/>
                      <a:pt x="120" y="107"/>
                      <a:pt x="121" y="107"/>
                    </a:cubicBezTo>
                    <a:cubicBezTo>
                      <a:pt x="124" y="107"/>
                      <a:pt x="127" y="106"/>
                      <a:pt x="129" y="106"/>
                    </a:cubicBezTo>
                    <a:cubicBezTo>
                      <a:pt x="132" y="105"/>
                      <a:pt x="133" y="103"/>
                      <a:pt x="134" y="101"/>
                    </a:cubicBezTo>
                    <a:cubicBezTo>
                      <a:pt x="134" y="100"/>
                      <a:pt x="135" y="100"/>
                      <a:pt x="135" y="99"/>
                    </a:cubicBezTo>
                    <a:cubicBezTo>
                      <a:pt x="135" y="100"/>
                      <a:pt x="136" y="100"/>
                      <a:pt x="136" y="100"/>
                    </a:cubicBezTo>
                    <a:cubicBezTo>
                      <a:pt x="137" y="101"/>
                      <a:pt x="138" y="102"/>
                      <a:pt x="139" y="102"/>
                    </a:cubicBezTo>
                    <a:cubicBezTo>
                      <a:pt x="143" y="104"/>
                      <a:pt x="147" y="105"/>
                      <a:pt x="151" y="105"/>
                    </a:cubicBezTo>
                    <a:cubicBezTo>
                      <a:pt x="152" y="105"/>
                      <a:pt x="154" y="104"/>
                      <a:pt x="155" y="104"/>
                    </a:cubicBezTo>
                    <a:cubicBezTo>
                      <a:pt x="157" y="104"/>
                      <a:pt x="159" y="103"/>
                      <a:pt x="160" y="102"/>
                    </a:cubicBezTo>
                    <a:cubicBezTo>
                      <a:pt x="160" y="102"/>
                      <a:pt x="161" y="102"/>
                      <a:pt x="161" y="102"/>
                    </a:cubicBezTo>
                    <a:cubicBezTo>
                      <a:pt x="161" y="101"/>
                      <a:pt x="162" y="101"/>
                      <a:pt x="163" y="101"/>
                    </a:cubicBezTo>
                    <a:cubicBezTo>
                      <a:pt x="164" y="101"/>
                      <a:pt x="166" y="100"/>
                      <a:pt x="168" y="98"/>
                    </a:cubicBezTo>
                    <a:cubicBezTo>
                      <a:pt x="169" y="96"/>
                      <a:pt x="170" y="94"/>
                      <a:pt x="170" y="93"/>
                    </a:cubicBezTo>
                    <a:cubicBezTo>
                      <a:pt x="170" y="92"/>
                      <a:pt x="170" y="91"/>
                      <a:pt x="170" y="90"/>
                    </a:cubicBezTo>
                    <a:cubicBezTo>
                      <a:pt x="170" y="90"/>
                      <a:pt x="171" y="89"/>
                      <a:pt x="172" y="89"/>
                    </a:cubicBezTo>
                    <a:cubicBezTo>
                      <a:pt x="174" y="88"/>
                      <a:pt x="175" y="87"/>
                      <a:pt x="176" y="86"/>
                    </a:cubicBezTo>
                    <a:cubicBezTo>
                      <a:pt x="178" y="84"/>
                      <a:pt x="179" y="82"/>
                      <a:pt x="178" y="8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5" name="Freeform 14"/>
              <p:cNvSpPr>
                <a:spLocks/>
              </p:cNvSpPr>
              <p:nvPr/>
            </p:nvSpPr>
            <p:spPr bwMode="auto">
              <a:xfrm>
                <a:off x="15840410" y="4204969"/>
                <a:ext cx="277535" cy="281619"/>
              </a:xfrm>
              <a:custGeom>
                <a:avLst/>
                <a:gdLst>
                  <a:gd name="T0" fmla="*/ 270419 w 39"/>
                  <a:gd name="T1" fmla="*/ 140810 h 44"/>
                  <a:gd name="T2" fmla="*/ 263302 w 39"/>
                  <a:gd name="T3" fmla="*/ 121608 h 44"/>
                  <a:gd name="T4" fmla="*/ 263302 w 39"/>
                  <a:gd name="T5" fmla="*/ 115208 h 44"/>
                  <a:gd name="T6" fmla="*/ 241954 w 39"/>
                  <a:gd name="T7" fmla="*/ 51203 h 44"/>
                  <a:gd name="T8" fmla="*/ 192140 w 39"/>
                  <a:gd name="T9" fmla="*/ 6400 h 44"/>
                  <a:gd name="T10" fmla="*/ 156558 w 39"/>
                  <a:gd name="T11" fmla="*/ 0 h 44"/>
                  <a:gd name="T12" fmla="*/ 85395 w 39"/>
                  <a:gd name="T13" fmla="*/ 19201 h 44"/>
                  <a:gd name="T14" fmla="*/ 56930 w 39"/>
                  <a:gd name="T15" fmla="*/ 64004 h 44"/>
                  <a:gd name="T16" fmla="*/ 42698 w 39"/>
                  <a:gd name="T17" fmla="*/ 89606 h 44"/>
                  <a:gd name="T18" fmla="*/ 35581 w 39"/>
                  <a:gd name="T19" fmla="*/ 96006 h 44"/>
                  <a:gd name="T20" fmla="*/ 14233 w 39"/>
                  <a:gd name="T21" fmla="*/ 166411 h 44"/>
                  <a:gd name="T22" fmla="*/ 42698 w 39"/>
                  <a:gd name="T23" fmla="*/ 198413 h 44"/>
                  <a:gd name="T24" fmla="*/ 56930 w 39"/>
                  <a:gd name="T25" fmla="*/ 211214 h 44"/>
                  <a:gd name="T26" fmla="*/ 99628 w 39"/>
                  <a:gd name="T27" fmla="*/ 243216 h 44"/>
                  <a:gd name="T28" fmla="*/ 135209 w 39"/>
                  <a:gd name="T29" fmla="*/ 262418 h 44"/>
                  <a:gd name="T30" fmla="*/ 156558 w 39"/>
                  <a:gd name="T31" fmla="*/ 275219 h 44"/>
                  <a:gd name="T32" fmla="*/ 192140 w 39"/>
                  <a:gd name="T33" fmla="*/ 281619 h 44"/>
                  <a:gd name="T34" fmla="*/ 234837 w 39"/>
                  <a:gd name="T35" fmla="*/ 275219 h 44"/>
                  <a:gd name="T36" fmla="*/ 270419 w 39"/>
                  <a:gd name="T37" fmla="*/ 230416 h 44"/>
                  <a:gd name="T38" fmla="*/ 270419 w 39"/>
                  <a:gd name="T39" fmla="*/ 140810 h 4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9" h="44">
                    <a:moveTo>
                      <a:pt x="38" y="22"/>
                    </a:moveTo>
                    <a:cubicBezTo>
                      <a:pt x="38" y="21"/>
                      <a:pt x="37" y="20"/>
                      <a:pt x="37" y="19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6" y="15"/>
                      <a:pt x="36" y="11"/>
                      <a:pt x="34" y="8"/>
                    </a:cubicBezTo>
                    <a:cubicBezTo>
                      <a:pt x="33" y="5"/>
                      <a:pt x="30" y="2"/>
                      <a:pt x="27" y="1"/>
                    </a:cubicBezTo>
                    <a:cubicBezTo>
                      <a:pt x="26" y="0"/>
                      <a:pt x="24" y="0"/>
                      <a:pt x="22" y="0"/>
                    </a:cubicBezTo>
                    <a:cubicBezTo>
                      <a:pt x="19" y="0"/>
                      <a:pt x="14" y="1"/>
                      <a:pt x="12" y="3"/>
                    </a:cubicBezTo>
                    <a:cubicBezTo>
                      <a:pt x="10" y="5"/>
                      <a:pt x="9" y="8"/>
                      <a:pt x="8" y="10"/>
                    </a:cubicBezTo>
                    <a:cubicBezTo>
                      <a:pt x="8" y="11"/>
                      <a:pt x="7" y="13"/>
                      <a:pt x="6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" y="17"/>
                      <a:pt x="0" y="21"/>
                      <a:pt x="2" y="26"/>
                    </a:cubicBezTo>
                    <a:cubicBezTo>
                      <a:pt x="3" y="29"/>
                      <a:pt x="5" y="30"/>
                      <a:pt x="6" y="31"/>
                    </a:cubicBezTo>
                    <a:cubicBezTo>
                      <a:pt x="7" y="32"/>
                      <a:pt x="8" y="32"/>
                      <a:pt x="8" y="33"/>
                    </a:cubicBezTo>
                    <a:cubicBezTo>
                      <a:pt x="10" y="35"/>
                      <a:pt x="12" y="37"/>
                      <a:pt x="14" y="38"/>
                    </a:cubicBezTo>
                    <a:cubicBezTo>
                      <a:pt x="16" y="40"/>
                      <a:pt x="18" y="41"/>
                      <a:pt x="19" y="41"/>
                    </a:cubicBezTo>
                    <a:cubicBezTo>
                      <a:pt x="20" y="42"/>
                      <a:pt x="21" y="42"/>
                      <a:pt x="22" y="43"/>
                    </a:cubicBezTo>
                    <a:cubicBezTo>
                      <a:pt x="24" y="44"/>
                      <a:pt x="26" y="44"/>
                      <a:pt x="27" y="44"/>
                    </a:cubicBezTo>
                    <a:cubicBezTo>
                      <a:pt x="29" y="44"/>
                      <a:pt x="31" y="44"/>
                      <a:pt x="33" y="43"/>
                    </a:cubicBezTo>
                    <a:cubicBezTo>
                      <a:pt x="35" y="41"/>
                      <a:pt x="37" y="39"/>
                      <a:pt x="38" y="36"/>
                    </a:cubicBezTo>
                    <a:cubicBezTo>
                      <a:pt x="39" y="31"/>
                      <a:pt x="38" y="26"/>
                      <a:pt x="38" y="2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6" name="Freeform 15"/>
              <p:cNvSpPr>
                <a:spLocks/>
              </p:cNvSpPr>
              <p:nvPr/>
            </p:nvSpPr>
            <p:spPr bwMode="auto">
              <a:xfrm>
                <a:off x="15733666" y="5700464"/>
                <a:ext cx="106744" cy="101966"/>
              </a:xfrm>
              <a:custGeom>
                <a:avLst/>
                <a:gdLst>
                  <a:gd name="T0" fmla="*/ 71163 w 15"/>
                  <a:gd name="T1" fmla="*/ 6373 h 16"/>
                  <a:gd name="T2" fmla="*/ 42698 w 15"/>
                  <a:gd name="T3" fmla="*/ 0 h 16"/>
                  <a:gd name="T4" fmla="*/ 7116 w 15"/>
                  <a:gd name="T5" fmla="*/ 12746 h 16"/>
                  <a:gd name="T6" fmla="*/ 0 w 15"/>
                  <a:gd name="T7" fmla="*/ 44610 h 16"/>
                  <a:gd name="T8" fmla="*/ 71163 w 15"/>
                  <a:gd name="T9" fmla="*/ 101966 h 16"/>
                  <a:gd name="T10" fmla="*/ 71163 w 15"/>
                  <a:gd name="T11" fmla="*/ 101966 h 16"/>
                  <a:gd name="T12" fmla="*/ 85395 w 15"/>
                  <a:gd name="T13" fmla="*/ 101966 h 16"/>
                  <a:gd name="T14" fmla="*/ 106744 w 15"/>
                  <a:gd name="T15" fmla="*/ 63729 h 16"/>
                  <a:gd name="T16" fmla="*/ 71163 w 15"/>
                  <a:gd name="T17" fmla="*/ 6373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" h="16">
                    <a:moveTo>
                      <a:pt x="10" y="1"/>
                    </a:moveTo>
                    <a:cubicBezTo>
                      <a:pt x="9" y="1"/>
                      <a:pt x="7" y="0"/>
                      <a:pt x="6" y="0"/>
                    </a:cubicBezTo>
                    <a:cubicBezTo>
                      <a:pt x="4" y="0"/>
                      <a:pt x="3" y="1"/>
                      <a:pt x="1" y="2"/>
                    </a:cubicBezTo>
                    <a:cubicBezTo>
                      <a:pt x="0" y="4"/>
                      <a:pt x="0" y="5"/>
                      <a:pt x="0" y="7"/>
                    </a:cubicBezTo>
                    <a:cubicBezTo>
                      <a:pt x="1" y="11"/>
                      <a:pt x="6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6"/>
                      <a:pt x="11" y="16"/>
                      <a:pt x="12" y="16"/>
                    </a:cubicBezTo>
                    <a:cubicBezTo>
                      <a:pt x="14" y="15"/>
                      <a:pt x="15" y="13"/>
                      <a:pt x="15" y="10"/>
                    </a:cubicBezTo>
                    <a:cubicBezTo>
                      <a:pt x="15" y="7"/>
                      <a:pt x="12" y="3"/>
                      <a:pt x="10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7" name="Freeform 16"/>
              <p:cNvSpPr>
                <a:spLocks/>
              </p:cNvSpPr>
              <p:nvPr/>
            </p:nvSpPr>
            <p:spPr bwMode="auto">
              <a:xfrm>
                <a:off x="16139293" y="5649481"/>
                <a:ext cx="85395" cy="70405"/>
              </a:xfrm>
              <a:custGeom>
                <a:avLst/>
                <a:gdLst>
                  <a:gd name="T0" fmla="*/ 78279 w 12"/>
                  <a:gd name="T1" fmla="*/ 25602 h 11"/>
                  <a:gd name="T2" fmla="*/ 49814 w 12"/>
                  <a:gd name="T3" fmla="*/ 0 h 11"/>
                  <a:gd name="T4" fmla="*/ 7116 w 12"/>
                  <a:gd name="T5" fmla="*/ 38403 h 11"/>
                  <a:gd name="T6" fmla="*/ 21349 w 12"/>
                  <a:gd name="T7" fmla="*/ 64005 h 11"/>
                  <a:gd name="T8" fmla="*/ 35581 w 12"/>
                  <a:gd name="T9" fmla="*/ 70405 h 11"/>
                  <a:gd name="T10" fmla="*/ 35581 w 12"/>
                  <a:gd name="T11" fmla="*/ 70405 h 11"/>
                  <a:gd name="T12" fmla="*/ 71163 w 12"/>
                  <a:gd name="T13" fmla="*/ 51204 h 11"/>
                  <a:gd name="T14" fmla="*/ 78279 w 12"/>
                  <a:gd name="T15" fmla="*/ 25602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11">
                    <a:moveTo>
                      <a:pt x="11" y="4"/>
                    </a:moveTo>
                    <a:cubicBezTo>
                      <a:pt x="11" y="0"/>
                      <a:pt x="8" y="0"/>
                      <a:pt x="7" y="0"/>
                    </a:cubicBezTo>
                    <a:cubicBezTo>
                      <a:pt x="3" y="0"/>
                      <a:pt x="1" y="4"/>
                      <a:pt x="1" y="6"/>
                    </a:cubicBezTo>
                    <a:cubicBezTo>
                      <a:pt x="0" y="8"/>
                      <a:pt x="2" y="10"/>
                      <a:pt x="3" y="10"/>
                    </a:cubicBezTo>
                    <a:cubicBezTo>
                      <a:pt x="4" y="10"/>
                      <a:pt x="4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7" y="11"/>
                      <a:pt x="9" y="10"/>
                      <a:pt x="10" y="8"/>
                    </a:cubicBezTo>
                    <a:cubicBezTo>
                      <a:pt x="11" y="7"/>
                      <a:pt x="12" y="6"/>
                      <a:pt x="11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8" name="Freeform 17"/>
              <p:cNvSpPr>
                <a:spLocks/>
              </p:cNvSpPr>
              <p:nvPr/>
            </p:nvSpPr>
            <p:spPr bwMode="auto">
              <a:xfrm>
                <a:off x="13814939" y="4610403"/>
                <a:ext cx="1523773" cy="1230870"/>
              </a:xfrm>
              <a:custGeom>
                <a:avLst/>
                <a:gdLst>
                  <a:gd name="T0" fmla="*/ 1481249 w 215"/>
                  <a:gd name="T1" fmla="*/ 895764 h 191"/>
                  <a:gd name="T2" fmla="*/ 1452900 w 215"/>
                  <a:gd name="T3" fmla="*/ 869987 h 191"/>
                  <a:gd name="T4" fmla="*/ 1396201 w 215"/>
                  <a:gd name="T5" fmla="*/ 805543 h 191"/>
                  <a:gd name="T6" fmla="*/ 1339503 w 215"/>
                  <a:gd name="T7" fmla="*/ 766877 h 191"/>
                  <a:gd name="T8" fmla="*/ 1282804 w 215"/>
                  <a:gd name="T9" fmla="*/ 708878 h 191"/>
                  <a:gd name="T10" fmla="*/ 1261542 w 215"/>
                  <a:gd name="T11" fmla="*/ 670212 h 191"/>
                  <a:gd name="T12" fmla="*/ 1268630 w 215"/>
                  <a:gd name="T13" fmla="*/ 579991 h 191"/>
                  <a:gd name="T14" fmla="*/ 1282804 w 215"/>
                  <a:gd name="T15" fmla="*/ 444660 h 191"/>
                  <a:gd name="T16" fmla="*/ 1275717 w 215"/>
                  <a:gd name="T17" fmla="*/ 367328 h 191"/>
                  <a:gd name="T18" fmla="*/ 1289892 w 215"/>
                  <a:gd name="T19" fmla="*/ 322217 h 191"/>
                  <a:gd name="T20" fmla="*/ 1304066 w 215"/>
                  <a:gd name="T21" fmla="*/ 283551 h 191"/>
                  <a:gd name="T22" fmla="*/ 1311154 w 215"/>
                  <a:gd name="T23" fmla="*/ 225552 h 191"/>
                  <a:gd name="T24" fmla="*/ 1282804 w 215"/>
                  <a:gd name="T25" fmla="*/ 135331 h 191"/>
                  <a:gd name="T26" fmla="*/ 1254455 w 215"/>
                  <a:gd name="T27" fmla="*/ 103110 h 191"/>
                  <a:gd name="T28" fmla="*/ 1169407 w 215"/>
                  <a:gd name="T29" fmla="*/ 19333 h 191"/>
                  <a:gd name="T30" fmla="*/ 1056010 w 215"/>
                  <a:gd name="T31" fmla="*/ 57999 h 191"/>
                  <a:gd name="T32" fmla="*/ 1048923 w 215"/>
                  <a:gd name="T33" fmla="*/ 96665 h 191"/>
                  <a:gd name="T34" fmla="*/ 1034748 w 215"/>
                  <a:gd name="T35" fmla="*/ 193330 h 191"/>
                  <a:gd name="T36" fmla="*/ 1027661 w 215"/>
                  <a:gd name="T37" fmla="*/ 244885 h 191"/>
                  <a:gd name="T38" fmla="*/ 1034748 w 215"/>
                  <a:gd name="T39" fmla="*/ 322217 h 191"/>
                  <a:gd name="T40" fmla="*/ 1013486 w 215"/>
                  <a:gd name="T41" fmla="*/ 399549 h 191"/>
                  <a:gd name="T42" fmla="*/ 999312 w 215"/>
                  <a:gd name="T43" fmla="*/ 283551 h 191"/>
                  <a:gd name="T44" fmla="*/ 978050 w 215"/>
                  <a:gd name="T45" fmla="*/ 103110 h 191"/>
                  <a:gd name="T46" fmla="*/ 928438 w 215"/>
                  <a:gd name="T47" fmla="*/ 64443 h 191"/>
                  <a:gd name="T48" fmla="*/ 35437 w 215"/>
                  <a:gd name="T49" fmla="*/ 528436 h 191"/>
                  <a:gd name="T50" fmla="*/ 14175 w 215"/>
                  <a:gd name="T51" fmla="*/ 631546 h 191"/>
                  <a:gd name="T52" fmla="*/ 21262 w 215"/>
                  <a:gd name="T53" fmla="*/ 670212 h 191"/>
                  <a:gd name="T54" fmla="*/ 106310 w 215"/>
                  <a:gd name="T55" fmla="*/ 779766 h 191"/>
                  <a:gd name="T56" fmla="*/ 212619 w 215"/>
                  <a:gd name="T57" fmla="*/ 824876 h 191"/>
                  <a:gd name="T58" fmla="*/ 226794 w 215"/>
                  <a:gd name="T59" fmla="*/ 818432 h 191"/>
                  <a:gd name="T60" fmla="*/ 248056 w 215"/>
                  <a:gd name="T61" fmla="*/ 824876 h 191"/>
                  <a:gd name="T62" fmla="*/ 240969 w 215"/>
                  <a:gd name="T63" fmla="*/ 902208 h 191"/>
                  <a:gd name="T64" fmla="*/ 255143 w 215"/>
                  <a:gd name="T65" fmla="*/ 1050428 h 191"/>
                  <a:gd name="T66" fmla="*/ 347278 w 215"/>
                  <a:gd name="T67" fmla="*/ 1063317 h 191"/>
                  <a:gd name="T68" fmla="*/ 418152 w 215"/>
                  <a:gd name="T69" fmla="*/ 1076206 h 191"/>
                  <a:gd name="T70" fmla="*/ 524461 w 215"/>
                  <a:gd name="T71" fmla="*/ 1095539 h 191"/>
                  <a:gd name="T72" fmla="*/ 581160 w 215"/>
                  <a:gd name="T73" fmla="*/ 1108427 h 191"/>
                  <a:gd name="T74" fmla="*/ 715819 w 215"/>
                  <a:gd name="T75" fmla="*/ 1076206 h 191"/>
                  <a:gd name="T76" fmla="*/ 765430 w 215"/>
                  <a:gd name="T77" fmla="*/ 1082650 h 191"/>
                  <a:gd name="T78" fmla="*/ 850478 w 215"/>
                  <a:gd name="T79" fmla="*/ 1089094 h 191"/>
                  <a:gd name="T80" fmla="*/ 928438 w 215"/>
                  <a:gd name="T81" fmla="*/ 1018207 h 191"/>
                  <a:gd name="T82" fmla="*/ 949700 w 215"/>
                  <a:gd name="T83" fmla="*/ 985985 h 191"/>
                  <a:gd name="T84" fmla="*/ 949700 w 215"/>
                  <a:gd name="T85" fmla="*/ 1018207 h 191"/>
                  <a:gd name="T86" fmla="*/ 942613 w 215"/>
                  <a:gd name="T87" fmla="*/ 1076206 h 191"/>
                  <a:gd name="T88" fmla="*/ 1020574 w 215"/>
                  <a:gd name="T89" fmla="*/ 1089094 h 191"/>
                  <a:gd name="T90" fmla="*/ 1027661 w 215"/>
                  <a:gd name="T91" fmla="*/ 1121316 h 191"/>
                  <a:gd name="T92" fmla="*/ 1112709 w 215"/>
                  <a:gd name="T93" fmla="*/ 1185760 h 191"/>
                  <a:gd name="T94" fmla="*/ 1183582 w 215"/>
                  <a:gd name="T95" fmla="*/ 1211537 h 191"/>
                  <a:gd name="T96" fmla="*/ 1304066 w 215"/>
                  <a:gd name="T97" fmla="*/ 1217981 h 191"/>
                  <a:gd name="T98" fmla="*/ 1382027 w 215"/>
                  <a:gd name="T99" fmla="*/ 1153538 h 191"/>
                  <a:gd name="T100" fmla="*/ 1382027 w 215"/>
                  <a:gd name="T101" fmla="*/ 1114872 h 191"/>
                  <a:gd name="T102" fmla="*/ 1382027 w 215"/>
                  <a:gd name="T103" fmla="*/ 1063317 h 191"/>
                  <a:gd name="T104" fmla="*/ 1353677 w 215"/>
                  <a:gd name="T105" fmla="*/ 1005318 h 191"/>
                  <a:gd name="T106" fmla="*/ 1360765 w 215"/>
                  <a:gd name="T107" fmla="*/ 998874 h 191"/>
                  <a:gd name="T108" fmla="*/ 1403289 w 215"/>
                  <a:gd name="T109" fmla="*/ 1018207 h 191"/>
                  <a:gd name="T110" fmla="*/ 1431638 w 215"/>
                  <a:gd name="T111" fmla="*/ 1011762 h 191"/>
                  <a:gd name="T112" fmla="*/ 1467074 w 215"/>
                  <a:gd name="T113" fmla="*/ 1037540 h 191"/>
                  <a:gd name="T114" fmla="*/ 1516686 w 215"/>
                  <a:gd name="T115" fmla="*/ 992429 h 19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215" h="191">
                    <a:moveTo>
                      <a:pt x="212" y="142"/>
                    </a:moveTo>
                    <a:cubicBezTo>
                      <a:pt x="211" y="141"/>
                      <a:pt x="210" y="140"/>
                      <a:pt x="209" y="139"/>
                    </a:cubicBezTo>
                    <a:cubicBezTo>
                      <a:pt x="209" y="139"/>
                      <a:pt x="208" y="138"/>
                      <a:pt x="207" y="138"/>
                    </a:cubicBezTo>
                    <a:cubicBezTo>
                      <a:pt x="207" y="137"/>
                      <a:pt x="206" y="136"/>
                      <a:pt x="205" y="135"/>
                    </a:cubicBezTo>
                    <a:cubicBezTo>
                      <a:pt x="205" y="134"/>
                      <a:pt x="205" y="134"/>
                      <a:pt x="204" y="133"/>
                    </a:cubicBezTo>
                    <a:cubicBezTo>
                      <a:pt x="202" y="130"/>
                      <a:pt x="199" y="127"/>
                      <a:pt x="197" y="125"/>
                    </a:cubicBezTo>
                    <a:cubicBezTo>
                      <a:pt x="196" y="124"/>
                      <a:pt x="195" y="124"/>
                      <a:pt x="194" y="123"/>
                    </a:cubicBezTo>
                    <a:cubicBezTo>
                      <a:pt x="193" y="121"/>
                      <a:pt x="191" y="120"/>
                      <a:pt x="189" y="119"/>
                    </a:cubicBezTo>
                    <a:cubicBezTo>
                      <a:pt x="187" y="118"/>
                      <a:pt x="185" y="117"/>
                      <a:pt x="184" y="115"/>
                    </a:cubicBezTo>
                    <a:cubicBezTo>
                      <a:pt x="183" y="114"/>
                      <a:pt x="182" y="112"/>
                      <a:pt x="181" y="110"/>
                    </a:cubicBezTo>
                    <a:cubicBezTo>
                      <a:pt x="181" y="109"/>
                      <a:pt x="181" y="109"/>
                      <a:pt x="181" y="108"/>
                    </a:cubicBezTo>
                    <a:cubicBezTo>
                      <a:pt x="180" y="107"/>
                      <a:pt x="179" y="105"/>
                      <a:pt x="178" y="104"/>
                    </a:cubicBezTo>
                    <a:cubicBezTo>
                      <a:pt x="178" y="103"/>
                      <a:pt x="177" y="102"/>
                      <a:pt x="177" y="101"/>
                    </a:cubicBezTo>
                    <a:cubicBezTo>
                      <a:pt x="175" y="98"/>
                      <a:pt x="177" y="95"/>
                      <a:pt x="179" y="90"/>
                    </a:cubicBezTo>
                    <a:cubicBezTo>
                      <a:pt x="182" y="86"/>
                      <a:pt x="184" y="80"/>
                      <a:pt x="183" y="75"/>
                    </a:cubicBezTo>
                    <a:cubicBezTo>
                      <a:pt x="183" y="73"/>
                      <a:pt x="182" y="71"/>
                      <a:pt x="181" y="69"/>
                    </a:cubicBezTo>
                    <a:cubicBezTo>
                      <a:pt x="180" y="66"/>
                      <a:pt x="179" y="64"/>
                      <a:pt x="179" y="61"/>
                    </a:cubicBezTo>
                    <a:cubicBezTo>
                      <a:pt x="179" y="60"/>
                      <a:pt x="179" y="59"/>
                      <a:pt x="180" y="57"/>
                    </a:cubicBezTo>
                    <a:cubicBezTo>
                      <a:pt x="181" y="56"/>
                      <a:pt x="181" y="56"/>
                      <a:pt x="181" y="56"/>
                    </a:cubicBezTo>
                    <a:cubicBezTo>
                      <a:pt x="181" y="54"/>
                      <a:pt x="182" y="52"/>
                      <a:pt x="182" y="50"/>
                    </a:cubicBezTo>
                    <a:cubicBezTo>
                      <a:pt x="182" y="49"/>
                      <a:pt x="182" y="49"/>
                      <a:pt x="182" y="49"/>
                    </a:cubicBezTo>
                    <a:cubicBezTo>
                      <a:pt x="183" y="47"/>
                      <a:pt x="183" y="46"/>
                      <a:pt x="184" y="44"/>
                    </a:cubicBezTo>
                    <a:cubicBezTo>
                      <a:pt x="185" y="42"/>
                      <a:pt x="185" y="39"/>
                      <a:pt x="185" y="35"/>
                    </a:cubicBezTo>
                    <a:cubicBezTo>
                      <a:pt x="185" y="35"/>
                      <a:pt x="185" y="35"/>
                      <a:pt x="185" y="35"/>
                    </a:cubicBezTo>
                    <a:cubicBezTo>
                      <a:pt x="185" y="32"/>
                      <a:pt x="185" y="29"/>
                      <a:pt x="184" y="25"/>
                    </a:cubicBezTo>
                    <a:cubicBezTo>
                      <a:pt x="183" y="23"/>
                      <a:pt x="182" y="22"/>
                      <a:pt x="181" y="21"/>
                    </a:cubicBezTo>
                    <a:cubicBezTo>
                      <a:pt x="180" y="20"/>
                      <a:pt x="180" y="19"/>
                      <a:pt x="179" y="19"/>
                    </a:cubicBezTo>
                    <a:cubicBezTo>
                      <a:pt x="179" y="18"/>
                      <a:pt x="178" y="17"/>
                      <a:pt x="177" y="16"/>
                    </a:cubicBezTo>
                    <a:cubicBezTo>
                      <a:pt x="175" y="12"/>
                      <a:pt x="173" y="7"/>
                      <a:pt x="168" y="5"/>
                    </a:cubicBezTo>
                    <a:cubicBezTo>
                      <a:pt x="167" y="4"/>
                      <a:pt x="166" y="4"/>
                      <a:pt x="165" y="3"/>
                    </a:cubicBezTo>
                    <a:cubicBezTo>
                      <a:pt x="163" y="2"/>
                      <a:pt x="160" y="0"/>
                      <a:pt x="157" y="0"/>
                    </a:cubicBezTo>
                    <a:cubicBezTo>
                      <a:pt x="151" y="0"/>
                      <a:pt x="149" y="6"/>
                      <a:pt x="149" y="9"/>
                    </a:cubicBezTo>
                    <a:cubicBezTo>
                      <a:pt x="149" y="10"/>
                      <a:pt x="149" y="10"/>
                      <a:pt x="149" y="10"/>
                    </a:cubicBezTo>
                    <a:cubicBezTo>
                      <a:pt x="148" y="12"/>
                      <a:pt x="148" y="14"/>
                      <a:pt x="148" y="15"/>
                    </a:cubicBezTo>
                    <a:cubicBezTo>
                      <a:pt x="147" y="17"/>
                      <a:pt x="147" y="20"/>
                      <a:pt x="146" y="22"/>
                    </a:cubicBezTo>
                    <a:cubicBezTo>
                      <a:pt x="146" y="24"/>
                      <a:pt x="146" y="27"/>
                      <a:pt x="146" y="30"/>
                    </a:cubicBezTo>
                    <a:cubicBezTo>
                      <a:pt x="146" y="31"/>
                      <a:pt x="146" y="33"/>
                      <a:pt x="146" y="34"/>
                    </a:cubicBezTo>
                    <a:cubicBezTo>
                      <a:pt x="146" y="36"/>
                      <a:pt x="145" y="37"/>
                      <a:pt x="145" y="38"/>
                    </a:cubicBezTo>
                    <a:cubicBezTo>
                      <a:pt x="145" y="40"/>
                      <a:pt x="145" y="43"/>
                      <a:pt x="145" y="46"/>
                    </a:cubicBezTo>
                    <a:cubicBezTo>
                      <a:pt x="145" y="47"/>
                      <a:pt x="146" y="49"/>
                      <a:pt x="146" y="50"/>
                    </a:cubicBezTo>
                    <a:cubicBezTo>
                      <a:pt x="146" y="52"/>
                      <a:pt x="147" y="54"/>
                      <a:pt x="147" y="55"/>
                    </a:cubicBezTo>
                    <a:cubicBezTo>
                      <a:pt x="146" y="58"/>
                      <a:pt x="144" y="62"/>
                      <a:pt x="143" y="62"/>
                    </a:cubicBezTo>
                    <a:cubicBezTo>
                      <a:pt x="143" y="62"/>
                      <a:pt x="142" y="62"/>
                      <a:pt x="141" y="59"/>
                    </a:cubicBezTo>
                    <a:cubicBezTo>
                      <a:pt x="140" y="54"/>
                      <a:pt x="140" y="49"/>
                      <a:pt x="141" y="44"/>
                    </a:cubicBezTo>
                    <a:cubicBezTo>
                      <a:pt x="142" y="41"/>
                      <a:pt x="142" y="39"/>
                      <a:pt x="142" y="37"/>
                    </a:cubicBezTo>
                    <a:cubicBezTo>
                      <a:pt x="143" y="29"/>
                      <a:pt x="140" y="22"/>
                      <a:pt x="138" y="16"/>
                    </a:cubicBezTo>
                    <a:cubicBezTo>
                      <a:pt x="136" y="14"/>
                      <a:pt x="135" y="13"/>
                      <a:pt x="134" y="12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4" y="84"/>
                      <a:pt x="4" y="84"/>
                      <a:pt x="4" y="84"/>
                    </a:cubicBezTo>
                    <a:cubicBezTo>
                      <a:pt x="0" y="88"/>
                      <a:pt x="1" y="93"/>
                      <a:pt x="2" y="98"/>
                    </a:cubicBezTo>
                    <a:cubicBezTo>
                      <a:pt x="2" y="98"/>
                      <a:pt x="2" y="99"/>
                      <a:pt x="2" y="100"/>
                    </a:cubicBezTo>
                    <a:cubicBezTo>
                      <a:pt x="3" y="101"/>
                      <a:pt x="3" y="102"/>
                      <a:pt x="3" y="104"/>
                    </a:cubicBezTo>
                    <a:cubicBezTo>
                      <a:pt x="3" y="105"/>
                      <a:pt x="3" y="107"/>
                      <a:pt x="4" y="109"/>
                    </a:cubicBezTo>
                    <a:cubicBezTo>
                      <a:pt x="5" y="116"/>
                      <a:pt x="11" y="118"/>
                      <a:pt x="15" y="121"/>
                    </a:cubicBezTo>
                    <a:cubicBezTo>
                      <a:pt x="18" y="122"/>
                      <a:pt x="20" y="123"/>
                      <a:pt x="21" y="124"/>
                    </a:cubicBezTo>
                    <a:cubicBezTo>
                      <a:pt x="24" y="126"/>
                      <a:pt x="26" y="127"/>
                      <a:pt x="30" y="128"/>
                    </a:cubicBezTo>
                    <a:cubicBezTo>
                      <a:pt x="30" y="128"/>
                      <a:pt x="30" y="128"/>
                      <a:pt x="30" y="128"/>
                    </a:cubicBezTo>
                    <a:cubicBezTo>
                      <a:pt x="31" y="128"/>
                      <a:pt x="32" y="127"/>
                      <a:pt x="32" y="127"/>
                    </a:cubicBezTo>
                    <a:cubicBezTo>
                      <a:pt x="33" y="127"/>
                      <a:pt x="33" y="127"/>
                      <a:pt x="34" y="127"/>
                    </a:cubicBezTo>
                    <a:cubicBezTo>
                      <a:pt x="35" y="127"/>
                      <a:pt x="35" y="128"/>
                      <a:pt x="35" y="128"/>
                    </a:cubicBezTo>
                    <a:cubicBezTo>
                      <a:pt x="36" y="130"/>
                      <a:pt x="37" y="134"/>
                      <a:pt x="35" y="137"/>
                    </a:cubicBezTo>
                    <a:cubicBezTo>
                      <a:pt x="35" y="138"/>
                      <a:pt x="34" y="139"/>
                      <a:pt x="34" y="140"/>
                    </a:cubicBezTo>
                    <a:cubicBezTo>
                      <a:pt x="33" y="141"/>
                      <a:pt x="31" y="143"/>
                      <a:pt x="31" y="146"/>
                    </a:cubicBezTo>
                    <a:cubicBezTo>
                      <a:pt x="29" y="152"/>
                      <a:pt x="32" y="159"/>
                      <a:pt x="36" y="163"/>
                    </a:cubicBezTo>
                    <a:cubicBezTo>
                      <a:pt x="39" y="165"/>
                      <a:pt x="43" y="165"/>
                      <a:pt x="46" y="165"/>
                    </a:cubicBezTo>
                    <a:cubicBezTo>
                      <a:pt x="46" y="165"/>
                      <a:pt x="49" y="165"/>
                      <a:pt x="49" y="165"/>
                    </a:cubicBezTo>
                    <a:cubicBezTo>
                      <a:pt x="51" y="165"/>
                      <a:pt x="52" y="166"/>
                      <a:pt x="54" y="166"/>
                    </a:cubicBezTo>
                    <a:cubicBezTo>
                      <a:pt x="55" y="166"/>
                      <a:pt x="57" y="167"/>
                      <a:pt x="59" y="167"/>
                    </a:cubicBezTo>
                    <a:cubicBezTo>
                      <a:pt x="63" y="167"/>
                      <a:pt x="68" y="168"/>
                      <a:pt x="72" y="169"/>
                    </a:cubicBezTo>
                    <a:cubicBezTo>
                      <a:pt x="73" y="169"/>
                      <a:pt x="74" y="170"/>
                      <a:pt x="74" y="170"/>
                    </a:cubicBezTo>
                    <a:cubicBezTo>
                      <a:pt x="76" y="171"/>
                      <a:pt x="78" y="172"/>
                      <a:pt x="81" y="172"/>
                    </a:cubicBezTo>
                    <a:cubicBezTo>
                      <a:pt x="81" y="172"/>
                      <a:pt x="82" y="172"/>
                      <a:pt x="82" y="172"/>
                    </a:cubicBezTo>
                    <a:cubicBezTo>
                      <a:pt x="86" y="172"/>
                      <a:pt x="90" y="171"/>
                      <a:pt x="93" y="170"/>
                    </a:cubicBezTo>
                    <a:cubicBezTo>
                      <a:pt x="96" y="169"/>
                      <a:pt x="98" y="168"/>
                      <a:pt x="101" y="167"/>
                    </a:cubicBezTo>
                    <a:cubicBezTo>
                      <a:pt x="101" y="167"/>
                      <a:pt x="102" y="167"/>
                      <a:pt x="102" y="167"/>
                    </a:cubicBezTo>
                    <a:cubicBezTo>
                      <a:pt x="104" y="167"/>
                      <a:pt x="106" y="168"/>
                      <a:pt x="108" y="168"/>
                    </a:cubicBezTo>
                    <a:cubicBezTo>
                      <a:pt x="110" y="169"/>
                      <a:pt x="113" y="169"/>
                      <a:pt x="115" y="169"/>
                    </a:cubicBezTo>
                    <a:cubicBezTo>
                      <a:pt x="117" y="169"/>
                      <a:pt x="118" y="169"/>
                      <a:pt x="120" y="169"/>
                    </a:cubicBezTo>
                    <a:cubicBezTo>
                      <a:pt x="123" y="168"/>
                      <a:pt x="126" y="165"/>
                      <a:pt x="129" y="161"/>
                    </a:cubicBezTo>
                    <a:cubicBezTo>
                      <a:pt x="130" y="160"/>
                      <a:pt x="131" y="159"/>
                      <a:pt x="131" y="158"/>
                    </a:cubicBezTo>
                    <a:cubicBezTo>
                      <a:pt x="132" y="156"/>
                      <a:pt x="133" y="154"/>
                      <a:pt x="134" y="154"/>
                    </a:cubicBezTo>
                    <a:cubicBezTo>
                      <a:pt x="134" y="153"/>
                      <a:pt x="134" y="153"/>
                      <a:pt x="134" y="153"/>
                    </a:cubicBezTo>
                    <a:cubicBezTo>
                      <a:pt x="134" y="153"/>
                      <a:pt x="135" y="154"/>
                      <a:pt x="135" y="154"/>
                    </a:cubicBezTo>
                    <a:cubicBezTo>
                      <a:pt x="135" y="155"/>
                      <a:pt x="135" y="156"/>
                      <a:pt x="134" y="158"/>
                    </a:cubicBezTo>
                    <a:cubicBezTo>
                      <a:pt x="133" y="159"/>
                      <a:pt x="133" y="160"/>
                      <a:pt x="132" y="162"/>
                    </a:cubicBezTo>
                    <a:cubicBezTo>
                      <a:pt x="132" y="164"/>
                      <a:pt x="132" y="165"/>
                      <a:pt x="133" y="167"/>
                    </a:cubicBezTo>
                    <a:cubicBezTo>
                      <a:pt x="135" y="169"/>
                      <a:pt x="138" y="169"/>
                      <a:pt x="140" y="169"/>
                    </a:cubicBezTo>
                    <a:cubicBezTo>
                      <a:pt x="141" y="169"/>
                      <a:pt x="143" y="169"/>
                      <a:pt x="144" y="169"/>
                    </a:cubicBezTo>
                    <a:cubicBezTo>
                      <a:pt x="144" y="170"/>
                      <a:pt x="145" y="171"/>
                      <a:pt x="145" y="173"/>
                    </a:cubicBezTo>
                    <a:cubicBezTo>
                      <a:pt x="145" y="173"/>
                      <a:pt x="145" y="174"/>
                      <a:pt x="145" y="174"/>
                    </a:cubicBezTo>
                    <a:cubicBezTo>
                      <a:pt x="146" y="177"/>
                      <a:pt x="146" y="180"/>
                      <a:pt x="148" y="182"/>
                    </a:cubicBezTo>
                    <a:cubicBezTo>
                      <a:pt x="151" y="184"/>
                      <a:pt x="154" y="184"/>
                      <a:pt x="157" y="184"/>
                    </a:cubicBezTo>
                    <a:cubicBezTo>
                      <a:pt x="157" y="184"/>
                      <a:pt x="158" y="184"/>
                      <a:pt x="159" y="184"/>
                    </a:cubicBezTo>
                    <a:cubicBezTo>
                      <a:pt x="162" y="185"/>
                      <a:pt x="164" y="186"/>
                      <a:pt x="167" y="188"/>
                    </a:cubicBezTo>
                    <a:cubicBezTo>
                      <a:pt x="171" y="190"/>
                      <a:pt x="174" y="191"/>
                      <a:pt x="177" y="191"/>
                    </a:cubicBezTo>
                    <a:cubicBezTo>
                      <a:pt x="179" y="191"/>
                      <a:pt x="182" y="191"/>
                      <a:pt x="184" y="189"/>
                    </a:cubicBezTo>
                    <a:cubicBezTo>
                      <a:pt x="185" y="189"/>
                      <a:pt x="185" y="189"/>
                      <a:pt x="185" y="189"/>
                    </a:cubicBezTo>
                    <a:cubicBezTo>
                      <a:pt x="189" y="187"/>
                      <a:pt x="194" y="185"/>
                      <a:pt x="195" y="179"/>
                    </a:cubicBezTo>
                    <a:cubicBezTo>
                      <a:pt x="195" y="178"/>
                      <a:pt x="195" y="177"/>
                      <a:pt x="195" y="176"/>
                    </a:cubicBezTo>
                    <a:cubicBezTo>
                      <a:pt x="195" y="175"/>
                      <a:pt x="195" y="174"/>
                      <a:pt x="195" y="173"/>
                    </a:cubicBezTo>
                    <a:cubicBezTo>
                      <a:pt x="195" y="173"/>
                      <a:pt x="195" y="172"/>
                      <a:pt x="195" y="172"/>
                    </a:cubicBezTo>
                    <a:cubicBezTo>
                      <a:pt x="196" y="170"/>
                      <a:pt x="196" y="167"/>
                      <a:pt x="195" y="165"/>
                    </a:cubicBezTo>
                    <a:cubicBezTo>
                      <a:pt x="194" y="163"/>
                      <a:pt x="192" y="162"/>
                      <a:pt x="189" y="161"/>
                    </a:cubicBezTo>
                    <a:cubicBezTo>
                      <a:pt x="190" y="160"/>
                      <a:pt x="191" y="158"/>
                      <a:pt x="191" y="156"/>
                    </a:cubicBezTo>
                    <a:cubicBezTo>
                      <a:pt x="191" y="156"/>
                      <a:pt x="191" y="155"/>
                      <a:pt x="191" y="154"/>
                    </a:cubicBezTo>
                    <a:cubicBezTo>
                      <a:pt x="192" y="154"/>
                      <a:pt x="192" y="155"/>
                      <a:pt x="192" y="155"/>
                    </a:cubicBezTo>
                    <a:cubicBezTo>
                      <a:pt x="193" y="156"/>
                      <a:pt x="194" y="157"/>
                      <a:pt x="196" y="158"/>
                    </a:cubicBezTo>
                    <a:cubicBezTo>
                      <a:pt x="197" y="158"/>
                      <a:pt x="197" y="158"/>
                      <a:pt x="198" y="158"/>
                    </a:cubicBezTo>
                    <a:cubicBezTo>
                      <a:pt x="200" y="158"/>
                      <a:pt x="201" y="158"/>
                      <a:pt x="201" y="157"/>
                    </a:cubicBezTo>
                    <a:cubicBezTo>
                      <a:pt x="201" y="157"/>
                      <a:pt x="202" y="157"/>
                      <a:pt x="202" y="157"/>
                    </a:cubicBezTo>
                    <a:cubicBezTo>
                      <a:pt x="202" y="157"/>
                      <a:pt x="202" y="158"/>
                      <a:pt x="202" y="158"/>
                    </a:cubicBezTo>
                    <a:cubicBezTo>
                      <a:pt x="203" y="159"/>
                      <a:pt x="204" y="161"/>
                      <a:pt x="207" y="161"/>
                    </a:cubicBezTo>
                    <a:cubicBezTo>
                      <a:pt x="207" y="161"/>
                      <a:pt x="208" y="161"/>
                      <a:pt x="208" y="161"/>
                    </a:cubicBezTo>
                    <a:cubicBezTo>
                      <a:pt x="211" y="160"/>
                      <a:pt x="213" y="158"/>
                      <a:pt x="214" y="154"/>
                    </a:cubicBezTo>
                    <a:cubicBezTo>
                      <a:pt x="215" y="150"/>
                      <a:pt x="215" y="145"/>
                      <a:pt x="212" y="14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19" name="Freeform 18"/>
              <p:cNvSpPr>
                <a:spLocks/>
              </p:cNvSpPr>
              <p:nvPr/>
            </p:nvSpPr>
            <p:spPr bwMode="auto">
              <a:xfrm>
                <a:off x="14997131" y="4532715"/>
                <a:ext cx="234837" cy="245203"/>
              </a:xfrm>
              <a:custGeom>
                <a:avLst/>
                <a:gdLst>
                  <a:gd name="T0" fmla="*/ 128093 w 33"/>
                  <a:gd name="T1" fmla="*/ 6453 h 38"/>
                  <a:gd name="T2" fmla="*/ 78279 w 33"/>
                  <a:gd name="T3" fmla="*/ 0 h 38"/>
                  <a:gd name="T4" fmla="*/ 35581 w 33"/>
                  <a:gd name="T5" fmla="*/ 6453 h 38"/>
                  <a:gd name="T6" fmla="*/ 7116 w 33"/>
                  <a:gd name="T7" fmla="*/ 77433 h 38"/>
                  <a:gd name="T8" fmla="*/ 21349 w 33"/>
                  <a:gd name="T9" fmla="*/ 103243 h 38"/>
                  <a:gd name="T10" fmla="*/ 28465 w 33"/>
                  <a:gd name="T11" fmla="*/ 109696 h 38"/>
                  <a:gd name="T12" fmla="*/ 35581 w 33"/>
                  <a:gd name="T13" fmla="*/ 116149 h 38"/>
                  <a:gd name="T14" fmla="*/ 64046 w 33"/>
                  <a:gd name="T15" fmla="*/ 167770 h 38"/>
                  <a:gd name="T16" fmla="*/ 128093 w 33"/>
                  <a:gd name="T17" fmla="*/ 245203 h 38"/>
                  <a:gd name="T18" fmla="*/ 170791 w 33"/>
                  <a:gd name="T19" fmla="*/ 225845 h 38"/>
                  <a:gd name="T20" fmla="*/ 227721 w 33"/>
                  <a:gd name="T21" fmla="*/ 96791 h 38"/>
                  <a:gd name="T22" fmla="*/ 128093 w 33"/>
                  <a:gd name="T23" fmla="*/ 6453 h 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3" h="38">
                    <a:moveTo>
                      <a:pt x="18" y="1"/>
                    </a:moveTo>
                    <a:cubicBezTo>
                      <a:pt x="15" y="1"/>
                      <a:pt x="13" y="0"/>
                      <a:pt x="11" y="0"/>
                    </a:cubicBezTo>
                    <a:cubicBezTo>
                      <a:pt x="9" y="0"/>
                      <a:pt x="7" y="1"/>
                      <a:pt x="5" y="1"/>
                    </a:cubicBezTo>
                    <a:cubicBezTo>
                      <a:pt x="2" y="3"/>
                      <a:pt x="0" y="7"/>
                      <a:pt x="1" y="12"/>
                    </a:cubicBezTo>
                    <a:cubicBezTo>
                      <a:pt x="2" y="13"/>
                      <a:pt x="3" y="15"/>
                      <a:pt x="3" y="16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21"/>
                      <a:pt x="8" y="23"/>
                      <a:pt x="9" y="26"/>
                    </a:cubicBezTo>
                    <a:cubicBezTo>
                      <a:pt x="10" y="30"/>
                      <a:pt x="12" y="38"/>
                      <a:pt x="18" y="38"/>
                    </a:cubicBezTo>
                    <a:cubicBezTo>
                      <a:pt x="20" y="38"/>
                      <a:pt x="22" y="37"/>
                      <a:pt x="24" y="35"/>
                    </a:cubicBezTo>
                    <a:cubicBezTo>
                      <a:pt x="27" y="31"/>
                      <a:pt x="33" y="22"/>
                      <a:pt x="32" y="15"/>
                    </a:cubicBezTo>
                    <a:cubicBezTo>
                      <a:pt x="31" y="8"/>
                      <a:pt x="24" y="3"/>
                      <a:pt x="18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0" name="Freeform 19"/>
              <p:cNvSpPr>
                <a:spLocks/>
              </p:cNvSpPr>
              <p:nvPr/>
            </p:nvSpPr>
            <p:spPr bwMode="auto">
              <a:xfrm>
                <a:off x="14919741" y="4520577"/>
                <a:ext cx="56041" cy="77688"/>
              </a:xfrm>
              <a:custGeom>
                <a:avLst/>
                <a:gdLst>
                  <a:gd name="T0" fmla="*/ 35026 w 8"/>
                  <a:gd name="T1" fmla="*/ 19422 h 12"/>
                  <a:gd name="T2" fmla="*/ 35026 w 8"/>
                  <a:gd name="T3" fmla="*/ 19422 h 12"/>
                  <a:gd name="T4" fmla="*/ 35026 w 8"/>
                  <a:gd name="T5" fmla="*/ 0 h 12"/>
                  <a:gd name="T6" fmla="*/ 0 w 8"/>
                  <a:gd name="T7" fmla="*/ 38844 h 12"/>
                  <a:gd name="T8" fmla="*/ 21015 w 8"/>
                  <a:gd name="T9" fmla="*/ 38844 h 12"/>
                  <a:gd name="T10" fmla="*/ 21015 w 8"/>
                  <a:gd name="T11" fmla="*/ 38844 h 12"/>
                  <a:gd name="T12" fmla="*/ 0 w 8"/>
                  <a:gd name="T13" fmla="*/ 38844 h 12"/>
                  <a:gd name="T14" fmla="*/ 7005 w 8"/>
                  <a:gd name="T15" fmla="*/ 64740 h 12"/>
                  <a:gd name="T16" fmla="*/ 35026 w 8"/>
                  <a:gd name="T17" fmla="*/ 77688 h 12"/>
                  <a:gd name="T18" fmla="*/ 35026 w 8"/>
                  <a:gd name="T19" fmla="*/ 58266 h 12"/>
                  <a:gd name="T20" fmla="*/ 49036 w 8"/>
                  <a:gd name="T21" fmla="*/ 51792 h 12"/>
                  <a:gd name="T22" fmla="*/ 35026 w 8"/>
                  <a:gd name="T23" fmla="*/ 19422 h 1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" h="12">
                    <a:moveTo>
                      <a:pt x="5" y="3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8"/>
                      <a:pt x="1" y="10"/>
                    </a:cubicBezTo>
                    <a:cubicBezTo>
                      <a:pt x="2" y="11"/>
                      <a:pt x="3" y="12"/>
                      <a:pt x="5" y="1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9"/>
                      <a:pt x="7" y="8"/>
                    </a:cubicBezTo>
                    <a:cubicBezTo>
                      <a:pt x="8" y="6"/>
                      <a:pt x="8" y="4"/>
                      <a:pt x="5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1" name="Freeform 20"/>
              <p:cNvSpPr>
                <a:spLocks/>
              </p:cNvSpPr>
              <p:nvPr/>
            </p:nvSpPr>
            <p:spPr bwMode="auto">
              <a:xfrm>
                <a:off x="15258654" y="5785435"/>
                <a:ext cx="106744" cy="114104"/>
              </a:xfrm>
              <a:custGeom>
                <a:avLst/>
                <a:gdLst>
                  <a:gd name="T0" fmla="*/ 64046 w 15"/>
                  <a:gd name="T1" fmla="*/ 0 h 18"/>
                  <a:gd name="T2" fmla="*/ 35581 w 15"/>
                  <a:gd name="T3" fmla="*/ 6339 h 18"/>
                  <a:gd name="T4" fmla="*/ 0 w 15"/>
                  <a:gd name="T5" fmla="*/ 69730 h 18"/>
                  <a:gd name="T6" fmla="*/ 21349 w 15"/>
                  <a:gd name="T7" fmla="*/ 107765 h 18"/>
                  <a:gd name="T8" fmla="*/ 42698 w 15"/>
                  <a:gd name="T9" fmla="*/ 114104 h 18"/>
                  <a:gd name="T10" fmla="*/ 85395 w 15"/>
                  <a:gd name="T11" fmla="*/ 82408 h 18"/>
                  <a:gd name="T12" fmla="*/ 85395 w 15"/>
                  <a:gd name="T13" fmla="*/ 76069 h 18"/>
                  <a:gd name="T14" fmla="*/ 92511 w 15"/>
                  <a:gd name="T15" fmla="*/ 19017 h 18"/>
                  <a:gd name="T16" fmla="*/ 64046 w 15"/>
                  <a:gd name="T17" fmla="*/ 0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" h="18">
                    <a:moveTo>
                      <a:pt x="9" y="0"/>
                    </a:moveTo>
                    <a:cubicBezTo>
                      <a:pt x="8" y="0"/>
                      <a:pt x="7" y="1"/>
                      <a:pt x="5" y="1"/>
                    </a:cubicBezTo>
                    <a:cubicBezTo>
                      <a:pt x="2" y="3"/>
                      <a:pt x="0" y="8"/>
                      <a:pt x="0" y="11"/>
                    </a:cubicBezTo>
                    <a:cubicBezTo>
                      <a:pt x="0" y="15"/>
                      <a:pt x="2" y="16"/>
                      <a:pt x="3" y="17"/>
                    </a:cubicBezTo>
                    <a:cubicBezTo>
                      <a:pt x="4" y="17"/>
                      <a:pt x="5" y="18"/>
                      <a:pt x="6" y="18"/>
                    </a:cubicBezTo>
                    <a:cubicBezTo>
                      <a:pt x="9" y="18"/>
                      <a:pt x="11" y="14"/>
                      <a:pt x="12" y="13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9"/>
                      <a:pt x="15" y="6"/>
                      <a:pt x="13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2" name="Freeform 21"/>
              <p:cNvSpPr>
                <a:spLocks/>
              </p:cNvSpPr>
              <p:nvPr/>
            </p:nvSpPr>
            <p:spPr bwMode="auto">
              <a:xfrm>
                <a:off x="15317363" y="5365434"/>
                <a:ext cx="128093" cy="109249"/>
              </a:xfrm>
              <a:custGeom>
                <a:avLst/>
                <a:gdLst>
                  <a:gd name="T0" fmla="*/ 71163 w 18"/>
                  <a:gd name="T1" fmla="*/ 6426 h 17"/>
                  <a:gd name="T2" fmla="*/ 49814 w 18"/>
                  <a:gd name="T3" fmla="*/ 0 h 17"/>
                  <a:gd name="T4" fmla="*/ 21349 w 18"/>
                  <a:gd name="T5" fmla="*/ 12853 h 17"/>
                  <a:gd name="T6" fmla="*/ 35581 w 18"/>
                  <a:gd name="T7" fmla="*/ 77117 h 17"/>
                  <a:gd name="T8" fmla="*/ 35581 w 18"/>
                  <a:gd name="T9" fmla="*/ 83543 h 17"/>
                  <a:gd name="T10" fmla="*/ 78279 w 18"/>
                  <a:gd name="T11" fmla="*/ 109249 h 17"/>
                  <a:gd name="T12" fmla="*/ 78279 w 18"/>
                  <a:gd name="T13" fmla="*/ 109249 h 17"/>
                  <a:gd name="T14" fmla="*/ 113860 w 18"/>
                  <a:gd name="T15" fmla="*/ 83543 h 17"/>
                  <a:gd name="T16" fmla="*/ 71163 w 18"/>
                  <a:gd name="T17" fmla="*/ 6426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17">
                    <a:moveTo>
                      <a:pt x="10" y="1"/>
                    </a:moveTo>
                    <a:cubicBezTo>
                      <a:pt x="9" y="0"/>
                      <a:pt x="8" y="0"/>
                      <a:pt x="7" y="0"/>
                    </a:cubicBezTo>
                    <a:cubicBezTo>
                      <a:pt x="5" y="0"/>
                      <a:pt x="4" y="1"/>
                      <a:pt x="3" y="2"/>
                    </a:cubicBezTo>
                    <a:cubicBezTo>
                      <a:pt x="0" y="6"/>
                      <a:pt x="3" y="10"/>
                      <a:pt x="5" y="12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4"/>
                      <a:pt x="8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7"/>
                      <a:pt x="15" y="16"/>
                      <a:pt x="16" y="13"/>
                    </a:cubicBezTo>
                    <a:cubicBezTo>
                      <a:pt x="18" y="8"/>
                      <a:pt x="15" y="2"/>
                      <a:pt x="10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3" name="Freeform 22"/>
              <p:cNvSpPr>
                <a:spLocks/>
              </p:cNvSpPr>
              <p:nvPr/>
            </p:nvSpPr>
            <p:spPr bwMode="auto">
              <a:xfrm>
                <a:off x="14821003" y="5809713"/>
                <a:ext cx="98738" cy="97110"/>
              </a:xfrm>
              <a:custGeom>
                <a:avLst/>
                <a:gdLst>
                  <a:gd name="T0" fmla="*/ 42316 w 14"/>
                  <a:gd name="T1" fmla="*/ 0 h 15"/>
                  <a:gd name="T2" fmla="*/ 0 w 14"/>
                  <a:gd name="T3" fmla="*/ 32370 h 15"/>
                  <a:gd name="T4" fmla="*/ 21158 w 14"/>
                  <a:gd name="T5" fmla="*/ 71214 h 15"/>
                  <a:gd name="T6" fmla="*/ 21158 w 14"/>
                  <a:gd name="T7" fmla="*/ 71214 h 15"/>
                  <a:gd name="T8" fmla="*/ 56422 w 14"/>
                  <a:gd name="T9" fmla="*/ 97110 h 15"/>
                  <a:gd name="T10" fmla="*/ 56422 w 14"/>
                  <a:gd name="T11" fmla="*/ 97110 h 15"/>
                  <a:gd name="T12" fmla="*/ 91685 w 14"/>
                  <a:gd name="T13" fmla="*/ 84162 h 15"/>
                  <a:gd name="T14" fmla="*/ 91685 w 14"/>
                  <a:gd name="T15" fmla="*/ 32370 h 15"/>
                  <a:gd name="T16" fmla="*/ 42316 w 14"/>
                  <a:gd name="T17" fmla="*/ 0 h 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" h="15">
                    <a:moveTo>
                      <a:pt x="6" y="0"/>
                    </a:moveTo>
                    <a:cubicBezTo>
                      <a:pt x="3" y="0"/>
                      <a:pt x="1" y="2"/>
                      <a:pt x="0" y="5"/>
                    </a:cubicBezTo>
                    <a:cubicBezTo>
                      <a:pt x="0" y="7"/>
                      <a:pt x="0" y="9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0" y="15"/>
                      <a:pt x="11" y="14"/>
                      <a:pt x="13" y="13"/>
                    </a:cubicBezTo>
                    <a:cubicBezTo>
                      <a:pt x="14" y="10"/>
                      <a:pt x="14" y="7"/>
                      <a:pt x="13" y="5"/>
                    </a:cubicBezTo>
                    <a:cubicBezTo>
                      <a:pt x="12" y="2"/>
                      <a:pt x="9" y="0"/>
                      <a:pt x="6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4" name="Freeform 23"/>
              <p:cNvSpPr>
                <a:spLocks/>
              </p:cNvSpPr>
              <p:nvPr/>
            </p:nvSpPr>
            <p:spPr bwMode="auto">
              <a:xfrm>
                <a:off x="15095869" y="5829135"/>
                <a:ext cx="101407" cy="84971"/>
              </a:xfrm>
              <a:custGeom>
                <a:avLst/>
                <a:gdLst>
                  <a:gd name="T0" fmla="*/ 57947 w 14"/>
                  <a:gd name="T1" fmla="*/ 0 h 13"/>
                  <a:gd name="T2" fmla="*/ 7243 w 14"/>
                  <a:gd name="T3" fmla="*/ 26145 h 13"/>
                  <a:gd name="T4" fmla="*/ 0 w 14"/>
                  <a:gd name="T5" fmla="*/ 58826 h 13"/>
                  <a:gd name="T6" fmla="*/ 21730 w 14"/>
                  <a:gd name="T7" fmla="*/ 84971 h 13"/>
                  <a:gd name="T8" fmla="*/ 43460 w 14"/>
                  <a:gd name="T9" fmla="*/ 84971 h 13"/>
                  <a:gd name="T10" fmla="*/ 94164 w 14"/>
                  <a:gd name="T11" fmla="*/ 65362 h 13"/>
                  <a:gd name="T12" fmla="*/ 94164 w 14"/>
                  <a:gd name="T13" fmla="*/ 19609 h 13"/>
                  <a:gd name="T14" fmla="*/ 57947 w 14"/>
                  <a:gd name="T15" fmla="*/ 0 h 1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4" h="13">
                    <a:moveTo>
                      <a:pt x="8" y="0"/>
                    </a:moveTo>
                    <a:cubicBezTo>
                      <a:pt x="5" y="0"/>
                      <a:pt x="2" y="1"/>
                      <a:pt x="1" y="4"/>
                    </a:cubicBezTo>
                    <a:cubicBezTo>
                      <a:pt x="0" y="6"/>
                      <a:pt x="0" y="8"/>
                      <a:pt x="0" y="9"/>
                    </a:cubicBezTo>
                    <a:cubicBezTo>
                      <a:pt x="1" y="10"/>
                      <a:pt x="1" y="12"/>
                      <a:pt x="3" y="13"/>
                    </a:cubicBezTo>
                    <a:cubicBezTo>
                      <a:pt x="4" y="13"/>
                      <a:pt x="5" y="13"/>
                      <a:pt x="6" y="13"/>
                    </a:cubicBezTo>
                    <a:cubicBezTo>
                      <a:pt x="8" y="13"/>
                      <a:pt x="11" y="12"/>
                      <a:pt x="13" y="10"/>
                    </a:cubicBezTo>
                    <a:cubicBezTo>
                      <a:pt x="14" y="8"/>
                      <a:pt x="14" y="5"/>
                      <a:pt x="13" y="3"/>
                    </a:cubicBezTo>
                    <a:cubicBezTo>
                      <a:pt x="13" y="1"/>
                      <a:pt x="10" y="0"/>
                      <a:pt x="8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5" name="Freeform 24"/>
              <p:cNvSpPr>
                <a:spLocks noEditPoints="1"/>
              </p:cNvSpPr>
              <p:nvPr/>
            </p:nvSpPr>
            <p:spPr bwMode="auto">
              <a:xfrm>
                <a:off x="13281218" y="4564276"/>
                <a:ext cx="6119111" cy="3529951"/>
              </a:xfrm>
              <a:custGeom>
                <a:avLst/>
                <a:gdLst>
                  <a:gd name="T0" fmla="*/ 5913486 w 863"/>
                  <a:gd name="T1" fmla="*/ 2006974 h 547"/>
                  <a:gd name="T2" fmla="*/ 5615685 w 863"/>
                  <a:gd name="T3" fmla="*/ 1832735 h 547"/>
                  <a:gd name="T4" fmla="*/ 5488056 w 863"/>
                  <a:gd name="T5" fmla="*/ 1555243 h 547"/>
                  <a:gd name="T6" fmla="*/ 6012753 w 863"/>
                  <a:gd name="T7" fmla="*/ 1697216 h 547"/>
                  <a:gd name="T8" fmla="*/ 6005663 w 863"/>
                  <a:gd name="T9" fmla="*/ 1258392 h 547"/>
                  <a:gd name="T10" fmla="*/ 5601504 w 863"/>
                  <a:gd name="T11" fmla="*/ 1148686 h 547"/>
                  <a:gd name="T12" fmla="*/ 5211526 w 863"/>
                  <a:gd name="T13" fmla="*/ 1090606 h 547"/>
                  <a:gd name="T14" fmla="*/ 5140620 w 863"/>
                  <a:gd name="T15" fmla="*/ 832475 h 547"/>
                  <a:gd name="T16" fmla="*/ 4885362 w 863"/>
                  <a:gd name="T17" fmla="*/ 600156 h 547"/>
                  <a:gd name="T18" fmla="*/ 4715190 w 863"/>
                  <a:gd name="T19" fmla="*/ 561436 h 547"/>
                  <a:gd name="T20" fmla="*/ 4353574 w 863"/>
                  <a:gd name="T21" fmla="*/ 406557 h 547"/>
                  <a:gd name="T22" fmla="*/ 3899781 w 863"/>
                  <a:gd name="T23" fmla="*/ 406557 h 547"/>
                  <a:gd name="T24" fmla="*/ 3708337 w 863"/>
                  <a:gd name="T25" fmla="*/ 90346 h 547"/>
                  <a:gd name="T26" fmla="*/ 3403445 w 863"/>
                  <a:gd name="T27" fmla="*/ 613063 h 547"/>
                  <a:gd name="T28" fmla="*/ 3311269 w 863"/>
                  <a:gd name="T29" fmla="*/ 83893 h 547"/>
                  <a:gd name="T30" fmla="*/ 3162368 w 863"/>
                  <a:gd name="T31" fmla="*/ 974447 h 547"/>
                  <a:gd name="T32" fmla="*/ 3502712 w 863"/>
                  <a:gd name="T33" fmla="*/ 1090606 h 547"/>
                  <a:gd name="T34" fmla="*/ 3424717 w 863"/>
                  <a:gd name="T35" fmla="*/ 1574603 h 547"/>
                  <a:gd name="T36" fmla="*/ 3275816 w 863"/>
                  <a:gd name="T37" fmla="*/ 1458444 h 547"/>
                  <a:gd name="T38" fmla="*/ 3034739 w 863"/>
                  <a:gd name="T39" fmla="*/ 1464897 h 547"/>
                  <a:gd name="T40" fmla="*/ 2814933 w 863"/>
                  <a:gd name="T41" fmla="*/ 1135779 h 547"/>
                  <a:gd name="T42" fmla="*/ 2793661 w 863"/>
                  <a:gd name="T43" fmla="*/ 722769 h 547"/>
                  <a:gd name="T44" fmla="*/ 3006377 w 863"/>
                  <a:gd name="T45" fmla="*/ 225865 h 547"/>
                  <a:gd name="T46" fmla="*/ 2580946 w 863"/>
                  <a:gd name="T47" fmla="*/ 374291 h 547"/>
                  <a:gd name="T48" fmla="*/ 2453317 w 863"/>
                  <a:gd name="T49" fmla="*/ 780848 h 547"/>
                  <a:gd name="T50" fmla="*/ 2609308 w 863"/>
                  <a:gd name="T51" fmla="*/ 1200312 h 547"/>
                  <a:gd name="T52" fmla="*/ 2666032 w 863"/>
                  <a:gd name="T53" fmla="*/ 1413271 h 547"/>
                  <a:gd name="T54" fmla="*/ 2467498 w 863"/>
                  <a:gd name="T55" fmla="*/ 1735936 h 547"/>
                  <a:gd name="T56" fmla="*/ 2396593 w 863"/>
                  <a:gd name="T57" fmla="*/ 1458444 h 547"/>
                  <a:gd name="T58" fmla="*/ 2233511 w 863"/>
                  <a:gd name="T59" fmla="*/ 1561697 h 547"/>
                  <a:gd name="T60" fmla="*/ 2077520 w 863"/>
                  <a:gd name="T61" fmla="*/ 1542337 h 547"/>
                  <a:gd name="T62" fmla="*/ 1744266 w 863"/>
                  <a:gd name="T63" fmla="*/ 1477804 h 547"/>
                  <a:gd name="T64" fmla="*/ 1453555 w 863"/>
                  <a:gd name="T65" fmla="*/ 1155139 h 547"/>
                  <a:gd name="T66" fmla="*/ 1333016 w 863"/>
                  <a:gd name="T67" fmla="*/ 1316472 h 547"/>
                  <a:gd name="T68" fmla="*/ 1148663 w 863"/>
                  <a:gd name="T69" fmla="*/ 1593963 h 547"/>
                  <a:gd name="T70" fmla="*/ 935947 w 863"/>
                  <a:gd name="T71" fmla="*/ 1277752 h 547"/>
                  <a:gd name="T72" fmla="*/ 574331 w 863"/>
                  <a:gd name="T73" fmla="*/ 1161593 h 547"/>
                  <a:gd name="T74" fmla="*/ 503426 w 863"/>
                  <a:gd name="T75" fmla="*/ 832475 h 547"/>
                  <a:gd name="T76" fmla="*/ 2403683 w 863"/>
                  <a:gd name="T77" fmla="*/ 3529951 h 547"/>
                  <a:gd name="T78" fmla="*/ 2623489 w 863"/>
                  <a:gd name="T79" fmla="*/ 3097580 h 547"/>
                  <a:gd name="T80" fmla="*/ 2857476 w 863"/>
                  <a:gd name="T81" fmla="*/ 2891075 h 547"/>
                  <a:gd name="T82" fmla="*/ 3304178 w 863"/>
                  <a:gd name="T83" fmla="*/ 2484518 h 547"/>
                  <a:gd name="T84" fmla="*/ 3467260 w 863"/>
                  <a:gd name="T85" fmla="*/ 1987614 h 547"/>
                  <a:gd name="T86" fmla="*/ 3729609 w 863"/>
                  <a:gd name="T87" fmla="*/ 1955348 h 547"/>
                  <a:gd name="T88" fmla="*/ 3913962 w 863"/>
                  <a:gd name="T89" fmla="*/ 1574603 h 547"/>
                  <a:gd name="T90" fmla="*/ 3814695 w 863"/>
                  <a:gd name="T91" fmla="*/ 1193859 h 547"/>
                  <a:gd name="T92" fmla="*/ 3765061 w 863"/>
                  <a:gd name="T93" fmla="*/ 1097060 h 547"/>
                  <a:gd name="T94" fmla="*/ 4218854 w 863"/>
                  <a:gd name="T95" fmla="*/ 1038980 h 547"/>
                  <a:gd name="T96" fmla="*/ 4346483 w 863"/>
                  <a:gd name="T97" fmla="*/ 1290659 h 547"/>
                  <a:gd name="T98" fmla="*/ 4757733 w 863"/>
                  <a:gd name="T99" fmla="*/ 1387458 h 547"/>
                  <a:gd name="T100" fmla="*/ 4786095 w 863"/>
                  <a:gd name="T101" fmla="*/ 2000521 h 547"/>
                  <a:gd name="T102" fmla="*/ 4403207 w 863"/>
                  <a:gd name="T103" fmla="*/ 2207026 h 547"/>
                  <a:gd name="T104" fmla="*/ 4857000 w 863"/>
                  <a:gd name="T105" fmla="*/ 2278012 h 547"/>
                  <a:gd name="T106" fmla="*/ 5161892 w 863"/>
                  <a:gd name="T107" fmla="*/ 2381265 h 547"/>
                  <a:gd name="T108" fmla="*/ 5502237 w 863"/>
                  <a:gd name="T109" fmla="*/ 2555504 h 547"/>
                  <a:gd name="T110" fmla="*/ 5934758 w 863"/>
                  <a:gd name="T111" fmla="*/ 2439345 h 547"/>
                  <a:gd name="T112" fmla="*/ 5849672 w 863"/>
                  <a:gd name="T113" fmla="*/ 2329639 h 547"/>
                  <a:gd name="T114" fmla="*/ 3495622 w 863"/>
                  <a:gd name="T115" fmla="*/ 780848 h 547"/>
                  <a:gd name="T116" fmla="*/ 3240364 w 863"/>
                  <a:gd name="T117" fmla="*/ 2226386 h 547"/>
                  <a:gd name="T118" fmla="*/ 4062863 w 863"/>
                  <a:gd name="T119" fmla="*/ 903461 h 54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863" h="547">
                    <a:moveTo>
                      <a:pt x="862" y="359"/>
                    </a:moveTo>
                    <a:cubicBezTo>
                      <a:pt x="863" y="356"/>
                      <a:pt x="863" y="352"/>
                      <a:pt x="862" y="349"/>
                    </a:cubicBezTo>
                    <a:cubicBezTo>
                      <a:pt x="860" y="347"/>
                      <a:pt x="859" y="344"/>
                      <a:pt x="856" y="342"/>
                    </a:cubicBezTo>
                    <a:cubicBezTo>
                      <a:pt x="856" y="342"/>
                      <a:pt x="855" y="342"/>
                      <a:pt x="855" y="341"/>
                    </a:cubicBezTo>
                    <a:cubicBezTo>
                      <a:pt x="855" y="341"/>
                      <a:pt x="854" y="341"/>
                      <a:pt x="854" y="340"/>
                    </a:cubicBezTo>
                    <a:cubicBezTo>
                      <a:pt x="854" y="340"/>
                      <a:pt x="855" y="339"/>
                      <a:pt x="856" y="339"/>
                    </a:cubicBezTo>
                    <a:cubicBezTo>
                      <a:pt x="858" y="335"/>
                      <a:pt x="858" y="330"/>
                      <a:pt x="854" y="326"/>
                    </a:cubicBezTo>
                    <a:cubicBezTo>
                      <a:pt x="853" y="324"/>
                      <a:pt x="851" y="324"/>
                      <a:pt x="849" y="323"/>
                    </a:cubicBezTo>
                    <a:cubicBezTo>
                      <a:pt x="848" y="323"/>
                      <a:pt x="847" y="323"/>
                      <a:pt x="847" y="323"/>
                    </a:cubicBezTo>
                    <a:cubicBezTo>
                      <a:pt x="847" y="322"/>
                      <a:pt x="847" y="322"/>
                      <a:pt x="847" y="321"/>
                    </a:cubicBezTo>
                    <a:cubicBezTo>
                      <a:pt x="847" y="320"/>
                      <a:pt x="847" y="318"/>
                      <a:pt x="846" y="316"/>
                    </a:cubicBezTo>
                    <a:cubicBezTo>
                      <a:pt x="845" y="315"/>
                      <a:pt x="842" y="315"/>
                      <a:pt x="841" y="315"/>
                    </a:cubicBezTo>
                    <a:cubicBezTo>
                      <a:pt x="841" y="315"/>
                      <a:pt x="841" y="315"/>
                      <a:pt x="841" y="315"/>
                    </a:cubicBezTo>
                    <a:cubicBezTo>
                      <a:pt x="840" y="315"/>
                      <a:pt x="839" y="315"/>
                      <a:pt x="839" y="315"/>
                    </a:cubicBezTo>
                    <a:cubicBezTo>
                      <a:pt x="838" y="315"/>
                      <a:pt x="838" y="315"/>
                      <a:pt x="838" y="315"/>
                    </a:cubicBezTo>
                    <a:cubicBezTo>
                      <a:pt x="838" y="315"/>
                      <a:pt x="838" y="315"/>
                      <a:pt x="838" y="315"/>
                    </a:cubicBezTo>
                    <a:cubicBezTo>
                      <a:pt x="837" y="315"/>
                      <a:pt x="837" y="314"/>
                      <a:pt x="837" y="313"/>
                    </a:cubicBezTo>
                    <a:cubicBezTo>
                      <a:pt x="836" y="313"/>
                      <a:pt x="835" y="312"/>
                      <a:pt x="834" y="311"/>
                    </a:cubicBezTo>
                    <a:cubicBezTo>
                      <a:pt x="834" y="310"/>
                      <a:pt x="833" y="310"/>
                      <a:pt x="833" y="310"/>
                    </a:cubicBezTo>
                    <a:cubicBezTo>
                      <a:pt x="833" y="310"/>
                      <a:pt x="833" y="310"/>
                      <a:pt x="833" y="310"/>
                    </a:cubicBezTo>
                    <a:cubicBezTo>
                      <a:pt x="833" y="309"/>
                      <a:pt x="834" y="307"/>
                      <a:pt x="834" y="306"/>
                    </a:cubicBezTo>
                    <a:cubicBezTo>
                      <a:pt x="836" y="303"/>
                      <a:pt x="836" y="303"/>
                      <a:pt x="836" y="303"/>
                    </a:cubicBezTo>
                    <a:cubicBezTo>
                      <a:pt x="833" y="302"/>
                      <a:pt x="833" y="302"/>
                      <a:pt x="833" y="302"/>
                    </a:cubicBezTo>
                    <a:cubicBezTo>
                      <a:pt x="831" y="301"/>
                      <a:pt x="830" y="301"/>
                      <a:pt x="829" y="301"/>
                    </a:cubicBezTo>
                    <a:cubicBezTo>
                      <a:pt x="828" y="301"/>
                      <a:pt x="826" y="301"/>
                      <a:pt x="826" y="301"/>
                    </a:cubicBezTo>
                    <a:cubicBezTo>
                      <a:pt x="825" y="301"/>
                      <a:pt x="824" y="301"/>
                      <a:pt x="824" y="301"/>
                    </a:cubicBezTo>
                    <a:cubicBezTo>
                      <a:pt x="824" y="300"/>
                      <a:pt x="824" y="299"/>
                      <a:pt x="824" y="299"/>
                    </a:cubicBezTo>
                    <a:cubicBezTo>
                      <a:pt x="824" y="297"/>
                      <a:pt x="823" y="292"/>
                      <a:pt x="817" y="292"/>
                    </a:cubicBezTo>
                    <a:cubicBezTo>
                      <a:pt x="815" y="292"/>
                      <a:pt x="813" y="293"/>
                      <a:pt x="812" y="294"/>
                    </a:cubicBezTo>
                    <a:cubicBezTo>
                      <a:pt x="811" y="294"/>
                      <a:pt x="810" y="295"/>
                      <a:pt x="810" y="295"/>
                    </a:cubicBezTo>
                    <a:cubicBezTo>
                      <a:pt x="810" y="295"/>
                      <a:pt x="809" y="294"/>
                      <a:pt x="808" y="293"/>
                    </a:cubicBezTo>
                    <a:cubicBezTo>
                      <a:pt x="807" y="292"/>
                      <a:pt x="807" y="291"/>
                      <a:pt x="806" y="290"/>
                    </a:cubicBezTo>
                    <a:cubicBezTo>
                      <a:pt x="804" y="289"/>
                      <a:pt x="801" y="289"/>
                      <a:pt x="800" y="289"/>
                    </a:cubicBezTo>
                    <a:cubicBezTo>
                      <a:pt x="798" y="289"/>
                      <a:pt x="798" y="289"/>
                      <a:pt x="798" y="289"/>
                    </a:cubicBezTo>
                    <a:cubicBezTo>
                      <a:pt x="797" y="289"/>
                      <a:pt x="796" y="289"/>
                      <a:pt x="796" y="289"/>
                    </a:cubicBezTo>
                    <a:cubicBezTo>
                      <a:pt x="794" y="288"/>
                      <a:pt x="793" y="287"/>
                      <a:pt x="792" y="284"/>
                    </a:cubicBezTo>
                    <a:cubicBezTo>
                      <a:pt x="791" y="281"/>
                      <a:pt x="790" y="278"/>
                      <a:pt x="787" y="276"/>
                    </a:cubicBezTo>
                    <a:cubicBezTo>
                      <a:pt x="786" y="276"/>
                      <a:pt x="786" y="276"/>
                      <a:pt x="785" y="276"/>
                    </a:cubicBezTo>
                    <a:cubicBezTo>
                      <a:pt x="785" y="275"/>
                      <a:pt x="785" y="274"/>
                      <a:pt x="785" y="274"/>
                    </a:cubicBezTo>
                    <a:cubicBezTo>
                      <a:pt x="784" y="273"/>
                      <a:pt x="783" y="270"/>
                      <a:pt x="779" y="270"/>
                    </a:cubicBezTo>
                    <a:cubicBezTo>
                      <a:pt x="779" y="270"/>
                      <a:pt x="778" y="270"/>
                      <a:pt x="777" y="270"/>
                    </a:cubicBezTo>
                    <a:cubicBezTo>
                      <a:pt x="776" y="271"/>
                      <a:pt x="775" y="271"/>
                      <a:pt x="775" y="272"/>
                    </a:cubicBezTo>
                    <a:cubicBezTo>
                      <a:pt x="775" y="272"/>
                      <a:pt x="775" y="272"/>
                      <a:pt x="775" y="271"/>
                    </a:cubicBezTo>
                    <a:cubicBezTo>
                      <a:pt x="774" y="270"/>
                      <a:pt x="772" y="270"/>
                      <a:pt x="771" y="268"/>
                    </a:cubicBezTo>
                    <a:cubicBezTo>
                      <a:pt x="771" y="268"/>
                      <a:pt x="771" y="268"/>
                      <a:pt x="770" y="268"/>
                    </a:cubicBezTo>
                    <a:cubicBezTo>
                      <a:pt x="771" y="268"/>
                      <a:pt x="772" y="268"/>
                      <a:pt x="772" y="268"/>
                    </a:cubicBezTo>
                    <a:cubicBezTo>
                      <a:pt x="773" y="268"/>
                      <a:pt x="774" y="268"/>
                      <a:pt x="775" y="268"/>
                    </a:cubicBezTo>
                    <a:cubicBezTo>
                      <a:pt x="777" y="267"/>
                      <a:pt x="779" y="266"/>
                      <a:pt x="780" y="263"/>
                    </a:cubicBezTo>
                    <a:cubicBezTo>
                      <a:pt x="781" y="261"/>
                      <a:pt x="780" y="258"/>
                      <a:pt x="779" y="256"/>
                    </a:cubicBezTo>
                    <a:cubicBezTo>
                      <a:pt x="777" y="253"/>
                      <a:pt x="774" y="252"/>
                      <a:pt x="771" y="251"/>
                    </a:cubicBezTo>
                    <a:cubicBezTo>
                      <a:pt x="768" y="250"/>
                      <a:pt x="766" y="249"/>
                      <a:pt x="765" y="247"/>
                    </a:cubicBezTo>
                    <a:cubicBezTo>
                      <a:pt x="765" y="246"/>
                      <a:pt x="765" y="246"/>
                      <a:pt x="765" y="246"/>
                    </a:cubicBezTo>
                    <a:cubicBezTo>
                      <a:pt x="765" y="244"/>
                      <a:pt x="768" y="243"/>
                      <a:pt x="770" y="243"/>
                    </a:cubicBezTo>
                    <a:cubicBezTo>
                      <a:pt x="772" y="242"/>
                      <a:pt x="773" y="242"/>
                      <a:pt x="774" y="241"/>
                    </a:cubicBezTo>
                    <a:cubicBezTo>
                      <a:pt x="776" y="240"/>
                      <a:pt x="776" y="240"/>
                      <a:pt x="776" y="240"/>
                    </a:cubicBezTo>
                    <a:cubicBezTo>
                      <a:pt x="776" y="240"/>
                      <a:pt x="777" y="240"/>
                      <a:pt x="777" y="239"/>
                    </a:cubicBezTo>
                    <a:cubicBezTo>
                      <a:pt x="777" y="239"/>
                      <a:pt x="777" y="240"/>
                      <a:pt x="779" y="240"/>
                    </a:cubicBezTo>
                    <a:cubicBezTo>
                      <a:pt x="779" y="241"/>
                      <a:pt x="779" y="241"/>
                      <a:pt x="779" y="241"/>
                    </a:cubicBezTo>
                    <a:cubicBezTo>
                      <a:pt x="782" y="243"/>
                      <a:pt x="784" y="245"/>
                      <a:pt x="788" y="247"/>
                    </a:cubicBezTo>
                    <a:cubicBezTo>
                      <a:pt x="789" y="248"/>
                      <a:pt x="789" y="248"/>
                      <a:pt x="790" y="248"/>
                    </a:cubicBezTo>
                    <a:cubicBezTo>
                      <a:pt x="792" y="249"/>
                      <a:pt x="793" y="249"/>
                      <a:pt x="794" y="251"/>
                    </a:cubicBezTo>
                    <a:cubicBezTo>
                      <a:pt x="795" y="251"/>
                      <a:pt x="795" y="251"/>
                      <a:pt x="795" y="251"/>
                    </a:cubicBezTo>
                    <a:cubicBezTo>
                      <a:pt x="797" y="253"/>
                      <a:pt x="799" y="256"/>
                      <a:pt x="802" y="256"/>
                    </a:cubicBezTo>
                    <a:cubicBezTo>
                      <a:pt x="803" y="256"/>
                      <a:pt x="804" y="256"/>
                      <a:pt x="805" y="255"/>
                    </a:cubicBezTo>
                    <a:cubicBezTo>
                      <a:pt x="805" y="258"/>
                      <a:pt x="805" y="261"/>
                      <a:pt x="807" y="262"/>
                    </a:cubicBezTo>
                    <a:cubicBezTo>
                      <a:pt x="809" y="264"/>
                      <a:pt x="812" y="265"/>
                      <a:pt x="814" y="266"/>
                    </a:cubicBezTo>
                    <a:cubicBezTo>
                      <a:pt x="815" y="266"/>
                      <a:pt x="816" y="266"/>
                      <a:pt x="816" y="266"/>
                    </a:cubicBezTo>
                    <a:cubicBezTo>
                      <a:pt x="818" y="267"/>
                      <a:pt x="820" y="268"/>
                      <a:pt x="822" y="270"/>
                    </a:cubicBezTo>
                    <a:cubicBezTo>
                      <a:pt x="826" y="275"/>
                      <a:pt x="830" y="278"/>
                      <a:pt x="838" y="278"/>
                    </a:cubicBezTo>
                    <a:cubicBezTo>
                      <a:pt x="843" y="278"/>
                      <a:pt x="847" y="277"/>
                      <a:pt x="849" y="274"/>
                    </a:cubicBezTo>
                    <a:cubicBezTo>
                      <a:pt x="850" y="272"/>
                      <a:pt x="851" y="270"/>
                      <a:pt x="849" y="266"/>
                    </a:cubicBezTo>
                    <a:cubicBezTo>
                      <a:pt x="848" y="263"/>
                      <a:pt x="848" y="263"/>
                      <a:pt x="848" y="263"/>
                    </a:cubicBezTo>
                    <a:cubicBezTo>
                      <a:pt x="847" y="260"/>
                      <a:pt x="845" y="255"/>
                      <a:pt x="843" y="252"/>
                    </a:cubicBezTo>
                    <a:cubicBezTo>
                      <a:pt x="844" y="252"/>
                      <a:pt x="844" y="252"/>
                      <a:pt x="845" y="252"/>
                    </a:cubicBezTo>
                    <a:cubicBezTo>
                      <a:pt x="846" y="252"/>
                      <a:pt x="846" y="252"/>
                      <a:pt x="847" y="251"/>
                    </a:cubicBezTo>
                    <a:cubicBezTo>
                      <a:pt x="850" y="250"/>
                      <a:pt x="851" y="247"/>
                      <a:pt x="852" y="245"/>
                    </a:cubicBezTo>
                    <a:cubicBezTo>
                      <a:pt x="852" y="244"/>
                      <a:pt x="852" y="243"/>
                      <a:pt x="853" y="242"/>
                    </a:cubicBezTo>
                    <a:cubicBezTo>
                      <a:pt x="855" y="239"/>
                      <a:pt x="855" y="237"/>
                      <a:pt x="853" y="234"/>
                    </a:cubicBezTo>
                    <a:cubicBezTo>
                      <a:pt x="853" y="234"/>
                      <a:pt x="852" y="234"/>
                      <a:pt x="852" y="233"/>
                    </a:cubicBezTo>
                    <a:cubicBezTo>
                      <a:pt x="852" y="233"/>
                      <a:pt x="853" y="232"/>
                      <a:pt x="853" y="231"/>
                    </a:cubicBezTo>
                    <a:cubicBezTo>
                      <a:pt x="854" y="230"/>
                      <a:pt x="855" y="229"/>
                      <a:pt x="854" y="227"/>
                    </a:cubicBezTo>
                    <a:cubicBezTo>
                      <a:pt x="853" y="225"/>
                      <a:pt x="851" y="224"/>
                      <a:pt x="850" y="223"/>
                    </a:cubicBezTo>
                    <a:cubicBezTo>
                      <a:pt x="849" y="223"/>
                      <a:pt x="849" y="223"/>
                      <a:pt x="849" y="223"/>
                    </a:cubicBezTo>
                    <a:cubicBezTo>
                      <a:pt x="848" y="222"/>
                      <a:pt x="848" y="222"/>
                      <a:pt x="847" y="221"/>
                    </a:cubicBezTo>
                    <a:cubicBezTo>
                      <a:pt x="851" y="221"/>
                      <a:pt x="853" y="219"/>
                      <a:pt x="854" y="218"/>
                    </a:cubicBezTo>
                    <a:cubicBezTo>
                      <a:pt x="855" y="215"/>
                      <a:pt x="855" y="213"/>
                      <a:pt x="854" y="211"/>
                    </a:cubicBezTo>
                    <a:cubicBezTo>
                      <a:pt x="854" y="210"/>
                      <a:pt x="854" y="209"/>
                      <a:pt x="854" y="209"/>
                    </a:cubicBezTo>
                    <a:cubicBezTo>
                      <a:pt x="854" y="208"/>
                      <a:pt x="855" y="208"/>
                      <a:pt x="855" y="207"/>
                    </a:cubicBezTo>
                    <a:cubicBezTo>
                      <a:pt x="856" y="205"/>
                      <a:pt x="858" y="200"/>
                      <a:pt x="852" y="197"/>
                    </a:cubicBezTo>
                    <a:cubicBezTo>
                      <a:pt x="850" y="196"/>
                      <a:pt x="848" y="196"/>
                      <a:pt x="847" y="195"/>
                    </a:cubicBezTo>
                    <a:cubicBezTo>
                      <a:pt x="845" y="195"/>
                      <a:pt x="844" y="195"/>
                      <a:pt x="843" y="194"/>
                    </a:cubicBezTo>
                    <a:cubicBezTo>
                      <a:pt x="842" y="194"/>
                      <a:pt x="842" y="194"/>
                      <a:pt x="842" y="194"/>
                    </a:cubicBezTo>
                    <a:cubicBezTo>
                      <a:pt x="840" y="193"/>
                      <a:pt x="839" y="192"/>
                      <a:pt x="837" y="192"/>
                    </a:cubicBezTo>
                    <a:cubicBezTo>
                      <a:pt x="835" y="192"/>
                      <a:pt x="833" y="193"/>
                      <a:pt x="831" y="195"/>
                    </a:cubicBezTo>
                    <a:cubicBezTo>
                      <a:pt x="830" y="196"/>
                      <a:pt x="829" y="197"/>
                      <a:pt x="829" y="198"/>
                    </a:cubicBezTo>
                    <a:cubicBezTo>
                      <a:pt x="827" y="199"/>
                      <a:pt x="826" y="201"/>
                      <a:pt x="825" y="201"/>
                    </a:cubicBezTo>
                    <a:cubicBezTo>
                      <a:pt x="825" y="200"/>
                      <a:pt x="825" y="200"/>
                      <a:pt x="825" y="199"/>
                    </a:cubicBezTo>
                    <a:cubicBezTo>
                      <a:pt x="825" y="196"/>
                      <a:pt x="825" y="193"/>
                      <a:pt x="823" y="191"/>
                    </a:cubicBezTo>
                    <a:cubicBezTo>
                      <a:pt x="822" y="190"/>
                      <a:pt x="821" y="189"/>
                      <a:pt x="819" y="189"/>
                    </a:cubicBezTo>
                    <a:cubicBezTo>
                      <a:pt x="819" y="189"/>
                      <a:pt x="818" y="189"/>
                      <a:pt x="818" y="190"/>
                    </a:cubicBezTo>
                    <a:cubicBezTo>
                      <a:pt x="816" y="190"/>
                      <a:pt x="814" y="191"/>
                      <a:pt x="812" y="193"/>
                    </a:cubicBezTo>
                    <a:cubicBezTo>
                      <a:pt x="811" y="193"/>
                      <a:pt x="810" y="194"/>
                      <a:pt x="810" y="194"/>
                    </a:cubicBezTo>
                    <a:cubicBezTo>
                      <a:pt x="810" y="194"/>
                      <a:pt x="810" y="194"/>
                      <a:pt x="810" y="194"/>
                    </a:cubicBezTo>
                    <a:cubicBezTo>
                      <a:pt x="809" y="194"/>
                      <a:pt x="808" y="193"/>
                      <a:pt x="807" y="191"/>
                    </a:cubicBezTo>
                    <a:cubicBezTo>
                      <a:pt x="806" y="191"/>
                      <a:pt x="806" y="190"/>
                      <a:pt x="805" y="189"/>
                    </a:cubicBezTo>
                    <a:cubicBezTo>
                      <a:pt x="802" y="186"/>
                      <a:pt x="799" y="183"/>
                      <a:pt x="796" y="181"/>
                    </a:cubicBezTo>
                    <a:cubicBezTo>
                      <a:pt x="796" y="181"/>
                      <a:pt x="796" y="181"/>
                      <a:pt x="796" y="181"/>
                    </a:cubicBezTo>
                    <a:cubicBezTo>
                      <a:pt x="795" y="180"/>
                      <a:pt x="793" y="178"/>
                      <a:pt x="790" y="178"/>
                    </a:cubicBezTo>
                    <a:cubicBezTo>
                      <a:pt x="790" y="178"/>
                      <a:pt x="789" y="178"/>
                      <a:pt x="789" y="178"/>
                    </a:cubicBezTo>
                    <a:cubicBezTo>
                      <a:pt x="788" y="179"/>
                      <a:pt x="787" y="179"/>
                      <a:pt x="786" y="180"/>
                    </a:cubicBezTo>
                    <a:cubicBezTo>
                      <a:pt x="785" y="177"/>
                      <a:pt x="785" y="175"/>
                      <a:pt x="783" y="174"/>
                    </a:cubicBezTo>
                    <a:cubicBezTo>
                      <a:pt x="782" y="174"/>
                      <a:pt x="782" y="174"/>
                      <a:pt x="782" y="174"/>
                    </a:cubicBezTo>
                    <a:cubicBezTo>
                      <a:pt x="782" y="174"/>
                      <a:pt x="782" y="174"/>
                      <a:pt x="782" y="174"/>
                    </a:cubicBezTo>
                    <a:cubicBezTo>
                      <a:pt x="780" y="174"/>
                      <a:pt x="778" y="176"/>
                      <a:pt x="776" y="177"/>
                    </a:cubicBezTo>
                    <a:cubicBezTo>
                      <a:pt x="776" y="178"/>
                      <a:pt x="775" y="179"/>
                      <a:pt x="774" y="179"/>
                    </a:cubicBezTo>
                    <a:cubicBezTo>
                      <a:pt x="774" y="179"/>
                      <a:pt x="774" y="179"/>
                      <a:pt x="774" y="179"/>
                    </a:cubicBezTo>
                    <a:cubicBezTo>
                      <a:pt x="773" y="179"/>
                      <a:pt x="773" y="179"/>
                      <a:pt x="772" y="179"/>
                    </a:cubicBezTo>
                    <a:cubicBezTo>
                      <a:pt x="772" y="179"/>
                      <a:pt x="771" y="179"/>
                      <a:pt x="771" y="179"/>
                    </a:cubicBezTo>
                    <a:cubicBezTo>
                      <a:pt x="770" y="179"/>
                      <a:pt x="769" y="180"/>
                      <a:pt x="768" y="180"/>
                    </a:cubicBezTo>
                    <a:cubicBezTo>
                      <a:pt x="767" y="180"/>
                      <a:pt x="767" y="180"/>
                      <a:pt x="766" y="181"/>
                    </a:cubicBezTo>
                    <a:cubicBezTo>
                      <a:pt x="766" y="181"/>
                      <a:pt x="765" y="181"/>
                      <a:pt x="765" y="181"/>
                    </a:cubicBezTo>
                    <a:cubicBezTo>
                      <a:pt x="764" y="181"/>
                      <a:pt x="763" y="181"/>
                      <a:pt x="762" y="180"/>
                    </a:cubicBezTo>
                    <a:cubicBezTo>
                      <a:pt x="762" y="180"/>
                      <a:pt x="761" y="180"/>
                      <a:pt x="760" y="179"/>
                    </a:cubicBezTo>
                    <a:cubicBezTo>
                      <a:pt x="755" y="178"/>
                      <a:pt x="751" y="176"/>
                      <a:pt x="747" y="173"/>
                    </a:cubicBezTo>
                    <a:cubicBezTo>
                      <a:pt x="746" y="173"/>
                      <a:pt x="746" y="173"/>
                      <a:pt x="746" y="173"/>
                    </a:cubicBezTo>
                    <a:cubicBezTo>
                      <a:pt x="742" y="171"/>
                      <a:pt x="738" y="170"/>
                      <a:pt x="735" y="169"/>
                    </a:cubicBezTo>
                    <a:cubicBezTo>
                      <a:pt x="733" y="169"/>
                      <a:pt x="731" y="168"/>
                      <a:pt x="729" y="168"/>
                    </a:cubicBezTo>
                    <a:cubicBezTo>
                      <a:pt x="727" y="167"/>
                      <a:pt x="726" y="165"/>
                      <a:pt x="727" y="163"/>
                    </a:cubicBezTo>
                    <a:cubicBezTo>
                      <a:pt x="727" y="163"/>
                      <a:pt x="728" y="161"/>
                      <a:pt x="728" y="161"/>
                    </a:cubicBezTo>
                    <a:cubicBezTo>
                      <a:pt x="730" y="159"/>
                      <a:pt x="733" y="156"/>
                      <a:pt x="731" y="152"/>
                    </a:cubicBezTo>
                    <a:cubicBezTo>
                      <a:pt x="731" y="151"/>
                      <a:pt x="730" y="151"/>
                      <a:pt x="730" y="150"/>
                    </a:cubicBezTo>
                    <a:cubicBezTo>
                      <a:pt x="731" y="150"/>
                      <a:pt x="733" y="149"/>
                      <a:pt x="734" y="149"/>
                    </a:cubicBezTo>
                    <a:cubicBezTo>
                      <a:pt x="736" y="149"/>
                      <a:pt x="737" y="149"/>
                      <a:pt x="738" y="148"/>
                    </a:cubicBezTo>
                    <a:cubicBezTo>
                      <a:pt x="742" y="147"/>
                      <a:pt x="745" y="143"/>
                      <a:pt x="745" y="140"/>
                    </a:cubicBezTo>
                    <a:cubicBezTo>
                      <a:pt x="745" y="137"/>
                      <a:pt x="743" y="134"/>
                      <a:pt x="740" y="132"/>
                    </a:cubicBezTo>
                    <a:cubicBezTo>
                      <a:pt x="738" y="131"/>
                      <a:pt x="737" y="131"/>
                      <a:pt x="735" y="131"/>
                    </a:cubicBezTo>
                    <a:cubicBezTo>
                      <a:pt x="732" y="131"/>
                      <a:pt x="730" y="132"/>
                      <a:pt x="727" y="133"/>
                    </a:cubicBezTo>
                    <a:cubicBezTo>
                      <a:pt x="725" y="134"/>
                      <a:pt x="724" y="135"/>
                      <a:pt x="722" y="135"/>
                    </a:cubicBezTo>
                    <a:cubicBezTo>
                      <a:pt x="721" y="135"/>
                      <a:pt x="720" y="135"/>
                      <a:pt x="719" y="135"/>
                    </a:cubicBezTo>
                    <a:cubicBezTo>
                      <a:pt x="718" y="135"/>
                      <a:pt x="718" y="135"/>
                      <a:pt x="717" y="135"/>
                    </a:cubicBezTo>
                    <a:cubicBezTo>
                      <a:pt x="717" y="135"/>
                      <a:pt x="717" y="135"/>
                      <a:pt x="717" y="135"/>
                    </a:cubicBezTo>
                    <a:cubicBezTo>
                      <a:pt x="717" y="135"/>
                      <a:pt x="717" y="135"/>
                      <a:pt x="718" y="134"/>
                    </a:cubicBezTo>
                    <a:cubicBezTo>
                      <a:pt x="718" y="132"/>
                      <a:pt x="721" y="129"/>
                      <a:pt x="724" y="129"/>
                    </a:cubicBezTo>
                    <a:cubicBezTo>
                      <a:pt x="724" y="129"/>
                      <a:pt x="725" y="129"/>
                      <a:pt x="725" y="129"/>
                    </a:cubicBezTo>
                    <a:cubicBezTo>
                      <a:pt x="727" y="129"/>
                      <a:pt x="732" y="129"/>
                      <a:pt x="733" y="125"/>
                    </a:cubicBezTo>
                    <a:cubicBezTo>
                      <a:pt x="734" y="121"/>
                      <a:pt x="732" y="117"/>
                      <a:pt x="727" y="112"/>
                    </a:cubicBezTo>
                    <a:cubicBezTo>
                      <a:pt x="725" y="111"/>
                      <a:pt x="717" y="106"/>
                      <a:pt x="712" y="106"/>
                    </a:cubicBezTo>
                    <a:cubicBezTo>
                      <a:pt x="708" y="106"/>
                      <a:pt x="706" y="108"/>
                      <a:pt x="706" y="113"/>
                    </a:cubicBezTo>
                    <a:cubicBezTo>
                      <a:pt x="706" y="113"/>
                      <a:pt x="706" y="114"/>
                      <a:pt x="706" y="115"/>
                    </a:cubicBezTo>
                    <a:cubicBezTo>
                      <a:pt x="706" y="115"/>
                      <a:pt x="705" y="114"/>
                      <a:pt x="705" y="114"/>
                    </a:cubicBezTo>
                    <a:cubicBezTo>
                      <a:pt x="704" y="113"/>
                      <a:pt x="704" y="112"/>
                      <a:pt x="703" y="112"/>
                    </a:cubicBezTo>
                    <a:cubicBezTo>
                      <a:pt x="703" y="111"/>
                      <a:pt x="704" y="109"/>
                      <a:pt x="705" y="109"/>
                    </a:cubicBezTo>
                    <a:cubicBezTo>
                      <a:pt x="705" y="108"/>
                      <a:pt x="706" y="108"/>
                      <a:pt x="706" y="107"/>
                    </a:cubicBezTo>
                    <a:cubicBezTo>
                      <a:pt x="706" y="107"/>
                      <a:pt x="706" y="107"/>
                      <a:pt x="706" y="107"/>
                    </a:cubicBezTo>
                    <a:cubicBezTo>
                      <a:pt x="707" y="105"/>
                      <a:pt x="710" y="101"/>
                      <a:pt x="707" y="97"/>
                    </a:cubicBezTo>
                    <a:cubicBezTo>
                      <a:pt x="705" y="95"/>
                      <a:pt x="702" y="95"/>
                      <a:pt x="701" y="95"/>
                    </a:cubicBezTo>
                    <a:cubicBezTo>
                      <a:pt x="701" y="95"/>
                      <a:pt x="700" y="95"/>
                      <a:pt x="699" y="95"/>
                    </a:cubicBezTo>
                    <a:cubicBezTo>
                      <a:pt x="699" y="95"/>
                      <a:pt x="698" y="95"/>
                      <a:pt x="698" y="95"/>
                    </a:cubicBezTo>
                    <a:cubicBezTo>
                      <a:pt x="697" y="95"/>
                      <a:pt x="697" y="95"/>
                      <a:pt x="697" y="95"/>
                    </a:cubicBezTo>
                    <a:cubicBezTo>
                      <a:pt x="697" y="95"/>
                      <a:pt x="696" y="94"/>
                      <a:pt x="695" y="94"/>
                    </a:cubicBezTo>
                    <a:cubicBezTo>
                      <a:pt x="694" y="93"/>
                      <a:pt x="693" y="92"/>
                      <a:pt x="691" y="92"/>
                    </a:cubicBezTo>
                    <a:cubicBezTo>
                      <a:pt x="690" y="92"/>
                      <a:pt x="690" y="92"/>
                      <a:pt x="689" y="93"/>
                    </a:cubicBezTo>
                    <a:cubicBezTo>
                      <a:pt x="689" y="93"/>
                      <a:pt x="688" y="93"/>
                      <a:pt x="687" y="94"/>
                    </a:cubicBezTo>
                    <a:cubicBezTo>
                      <a:pt x="687" y="93"/>
                      <a:pt x="687" y="93"/>
                      <a:pt x="687" y="93"/>
                    </a:cubicBezTo>
                    <a:cubicBezTo>
                      <a:pt x="685" y="93"/>
                      <a:pt x="685" y="93"/>
                      <a:pt x="685" y="93"/>
                    </a:cubicBezTo>
                    <a:cubicBezTo>
                      <a:pt x="683" y="93"/>
                      <a:pt x="681" y="94"/>
                      <a:pt x="679" y="95"/>
                    </a:cubicBezTo>
                    <a:cubicBezTo>
                      <a:pt x="679" y="95"/>
                      <a:pt x="679" y="95"/>
                      <a:pt x="679" y="95"/>
                    </a:cubicBezTo>
                    <a:cubicBezTo>
                      <a:pt x="678" y="96"/>
                      <a:pt x="677" y="97"/>
                      <a:pt x="676" y="97"/>
                    </a:cubicBezTo>
                    <a:cubicBezTo>
                      <a:pt x="676" y="98"/>
                      <a:pt x="675" y="98"/>
                      <a:pt x="675" y="99"/>
                    </a:cubicBezTo>
                    <a:cubicBezTo>
                      <a:pt x="675" y="99"/>
                      <a:pt x="675" y="98"/>
                      <a:pt x="675" y="98"/>
                    </a:cubicBezTo>
                    <a:cubicBezTo>
                      <a:pt x="675" y="96"/>
                      <a:pt x="675" y="90"/>
                      <a:pt x="670" y="88"/>
                    </a:cubicBezTo>
                    <a:cubicBezTo>
                      <a:pt x="670" y="88"/>
                      <a:pt x="669" y="88"/>
                      <a:pt x="668" y="88"/>
                    </a:cubicBezTo>
                    <a:cubicBezTo>
                      <a:pt x="664" y="88"/>
                      <a:pt x="663" y="92"/>
                      <a:pt x="661" y="95"/>
                    </a:cubicBezTo>
                    <a:cubicBezTo>
                      <a:pt x="661" y="96"/>
                      <a:pt x="661" y="97"/>
                      <a:pt x="661" y="97"/>
                    </a:cubicBezTo>
                    <a:cubicBezTo>
                      <a:pt x="660" y="98"/>
                      <a:pt x="660" y="99"/>
                      <a:pt x="659" y="99"/>
                    </a:cubicBezTo>
                    <a:cubicBezTo>
                      <a:pt x="658" y="101"/>
                      <a:pt x="656" y="104"/>
                      <a:pt x="655" y="104"/>
                    </a:cubicBezTo>
                    <a:cubicBezTo>
                      <a:pt x="654" y="104"/>
                      <a:pt x="654" y="104"/>
                      <a:pt x="654" y="104"/>
                    </a:cubicBezTo>
                    <a:cubicBezTo>
                      <a:pt x="654" y="104"/>
                      <a:pt x="653" y="103"/>
                      <a:pt x="654" y="101"/>
                    </a:cubicBezTo>
                    <a:cubicBezTo>
                      <a:pt x="655" y="98"/>
                      <a:pt x="656" y="97"/>
                      <a:pt x="656" y="96"/>
                    </a:cubicBezTo>
                    <a:cubicBezTo>
                      <a:pt x="659" y="95"/>
                      <a:pt x="663" y="92"/>
                      <a:pt x="665" y="87"/>
                    </a:cubicBezTo>
                    <a:cubicBezTo>
                      <a:pt x="666" y="85"/>
                      <a:pt x="665" y="83"/>
                      <a:pt x="664" y="82"/>
                    </a:cubicBezTo>
                    <a:cubicBezTo>
                      <a:pt x="663" y="80"/>
                      <a:pt x="661" y="79"/>
                      <a:pt x="659" y="78"/>
                    </a:cubicBezTo>
                    <a:cubicBezTo>
                      <a:pt x="659" y="78"/>
                      <a:pt x="658" y="78"/>
                      <a:pt x="658" y="78"/>
                    </a:cubicBezTo>
                    <a:cubicBezTo>
                      <a:pt x="657" y="78"/>
                      <a:pt x="657" y="77"/>
                      <a:pt x="656" y="77"/>
                    </a:cubicBezTo>
                    <a:cubicBezTo>
                      <a:pt x="654" y="76"/>
                      <a:pt x="651" y="74"/>
                      <a:pt x="648" y="74"/>
                    </a:cubicBezTo>
                    <a:cubicBezTo>
                      <a:pt x="647" y="73"/>
                      <a:pt x="646" y="73"/>
                      <a:pt x="645" y="73"/>
                    </a:cubicBezTo>
                    <a:cubicBezTo>
                      <a:pt x="642" y="73"/>
                      <a:pt x="640" y="74"/>
                      <a:pt x="638" y="76"/>
                    </a:cubicBezTo>
                    <a:cubicBezTo>
                      <a:pt x="637" y="78"/>
                      <a:pt x="637" y="80"/>
                      <a:pt x="637" y="82"/>
                    </a:cubicBezTo>
                    <a:cubicBezTo>
                      <a:pt x="637" y="83"/>
                      <a:pt x="637" y="84"/>
                      <a:pt x="637" y="85"/>
                    </a:cubicBezTo>
                    <a:cubicBezTo>
                      <a:pt x="637" y="86"/>
                      <a:pt x="636" y="87"/>
                      <a:pt x="636" y="87"/>
                    </a:cubicBezTo>
                    <a:cubicBezTo>
                      <a:pt x="636" y="87"/>
                      <a:pt x="636" y="86"/>
                      <a:pt x="635" y="86"/>
                    </a:cubicBezTo>
                    <a:cubicBezTo>
                      <a:pt x="634" y="82"/>
                      <a:pt x="632" y="77"/>
                      <a:pt x="627" y="76"/>
                    </a:cubicBezTo>
                    <a:cubicBezTo>
                      <a:pt x="626" y="76"/>
                      <a:pt x="626" y="76"/>
                      <a:pt x="625" y="76"/>
                    </a:cubicBezTo>
                    <a:cubicBezTo>
                      <a:pt x="623" y="76"/>
                      <a:pt x="621" y="77"/>
                      <a:pt x="619" y="78"/>
                    </a:cubicBezTo>
                    <a:cubicBezTo>
                      <a:pt x="619" y="78"/>
                      <a:pt x="618" y="79"/>
                      <a:pt x="617" y="79"/>
                    </a:cubicBezTo>
                    <a:cubicBezTo>
                      <a:pt x="618" y="79"/>
                      <a:pt x="618" y="78"/>
                      <a:pt x="618" y="77"/>
                    </a:cubicBezTo>
                    <a:cubicBezTo>
                      <a:pt x="620" y="75"/>
                      <a:pt x="622" y="72"/>
                      <a:pt x="621" y="70"/>
                    </a:cubicBezTo>
                    <a:cubicBezTo>
                      <a:pt x="621" y="64"/>
                      <a:pt x="616" y="63"/>
                      <a:pt x="614" y="63"/>
                    </a:cubicBezTo>
                    <a:cubicBezTo>
                      <a:pt x="611" y="63"/>
                      <a:pt x="610" y="62"/>
                      <a:pt x="609" y="61"/>
                    </a:cubicBezTo>
                    <a:cubicBezTo>
                      <a:pt x="609" y="60"/>
                      <a:pt x="608" y="59"/>
                      <a:pt x="608" y="58"/>
                    </a:cubicBezTo>
                    <a:cubicBezTo>
                      <a:pt x="608" y="56"/>
                      <a:pt x="607" y="55"/>
                      <a:pt x="607" y="54"/>
                    </a:cubicBezTo>
                    <a:cubicBezTo>
                      <a:pt x="605" y="50"/>
                      <a:pt x="600" y="47"/>
                      <a:pt x="596" y="46"/>
                    </a:cubicBezTo>
                    <a:cubicBezTo>
                      <a:pt x="596" y="46"/>
                      <a:pt x="595" y="46"/>
                      <a:pt x="595" y="46"/>
                    </a:cubicBezTo>
                    <a:cubicBezTo>
                      <a:pt x="594" y="46"/>
                      <a:pt x="593" y="46"/>
                      <a:pt x="593" y="47"/>
                    </a:cubicBezTo>
                    <a:cubicBezTo>
                      <a:pt x="592" y="47"/>
                      <a:pt x="591" y="47"/>
                      <a:pt x="591" y="47"/>
                    </a:cubicBezTo>
                    <a:cubicBezTo>
                      <a:pt x="590" y="47"/>
                      <a:pt x="590" y="47"/>
                      <a:pt x="589" y="47"/>
                    </a:cubicBezTo>
                    <a:cubicBezTo>
                      <a:pt x="588" y="46"/>
                      <a:pt x="587" y="46"/>
                      <a:pt x="586" y="45"/>
                    </a:cubicBezTo>
                    <a:cubicBezTo>
                      <a:pt x="584" y="44"/>
                      <a:pt x="581" y="43"/>
                      <a:pt x="578" y="43"/>
                    </a:cubicBezTo>
                    <a:cubicBezTo>
                      <a:pt x="578" y="43"/>
                      <a:pt x="577" y="43"/>
                      <a:pt x="576" y="44"/>
                    </a:cubicBezTo>
                    <a:cubicBezTo>
                      <a:pt x="572" y="44"/>
                      <a:pt x="568" y="47"/>
                      <a:pt x="564" y="52"/>
                    </a:cubicBezTo>
                    <a:cubicBezTo>
                      <a:pt x="561" y="57"/>
                      <a:pt x="560" y="60"/>
                      <a:pt x="564" y="65"/>
                    </a:cubicBezTo>
                    <a:cubicBezTo>
                      <a:pt x="564" y="65"/>
                      <a:pt x="564" y="65"/>
                      <a:pt x="564" y="65"/>
                    </a:cubicBezTo>
                    <a:cubicBezTo>
                      <a:pt x="563" y="66"/>
                      <a:pt x="562" y="66"/>
                      <a:pt x="561" y="67"/>
                    </a:cubicBezTo>
                    <a:cubicBezTo>
                      <a:pt x="560" y="65"/>
                      <a:pt x="557" y="64"/>
                      <a:pt x="555" y="64"/>
                    </a:cubicBezTo>
                    <a:cubicBezTo>
                      <a:pt x="555" y="64"/>
                      <a:pt x="554" y="64"/>
                      <a:pt x="554" y="63"/>
                    </a:cubicBezTo>
                    <a:cubicBezTo>
                      <a:pt x="553" y="63"/>
                      <a:pt x="551" y="63"/>
                      <a:pt x="550" y="63"/>
                    </a:cubicBezTo>
                    <a:cubicBezTo>
                      <a:pt x="549" y="63"/>
                      <a:pt x="549" y="63"/>
                      <a:pt x="549" y="63"/>
                    </a:cubicBezTo>
                    <a:cubicBezTo>
                      <a:pt x="549" y="63"/>
                      <a:pt x="549" y="63"/>
                      <a:pt x="549" y="63"/>
                    </a:cubicBezTo>
                    <a:cubicBezTo>
                      <a:pt x="545" y="63"/>
                      <a:pt x="544" y="67"/>
                      <a:pt x="544" y="70"/>
                    </a:cubicBezTo>
                    <a:cubicBezTo>
                      <a:pt x="543" y="70"/>
                      <a:pt x="543" y="71"/>
                      <a:pt x="543" y="71"/>
                    </a:cubicBezTo>
                    <a:cubicBezTo>
                      <a:pt x="542" y="74"/>
                      <a:pt x="541" y="76"/>
                      <a:pt x="541" y="77"/>
                    </a:cubicBezTo>
                    <a:cubicBezTo>
                      <a:pt x="540" y="76"/>
                      <a:pt x="540" y="74"/>
                      <a:pt x="540" y="72"/>
                    </a:cubicBezTo>
                    <a:cubicBezTo>
                      <a:pt x="540" y="72"/>
                      <a:pt x="540" y="71"/>
                      <a:pt x="540" y="71"/>
                    </a:cubicBezTo>
                    <a:cubicBezTo>
                      <a:pt x="540" y="70"/>
                      <a:pt x="540" y="69"/>
                      <a:pt x="540" y="69"/>
                    </a:cubicBezTo>
                    <a:cubicBezTo>
                      <a:pt x="540" y="66"/>
                      <a:pt x="539" y="64"/>
                      <a:pt x="540" y="62"/>
                    </a:cubicBezTo>
                    <a:cubicBezTo>
                      <a:pt x="540" y="62"/>
                      <a:pt x="540" y="62"/>
                      <a:pt x="541" y="61"/>
                    </a:cubicBezTo>
                    <a:cubicBezTo>
                      <a:pt x="542" y="60"/>
                      <a:pt x="543" y="60"/>
                      <a:pt x="543" y="58"/>
                    </a:cubicBezTo>
                    <a:cubicBezTo>
                      <a:pt x="547" y="52"/>
                      <a:pt x="543" y="47"/>
                      <a:pt x="541" y="43"/>
                    </a:cubicBezTo>
                    <a:cubicBezTo>
                      <a:pt x="540" y="42"/>
                      <a:pt x="539" y="41"/>
                      <a:pt x="539" y="40"/>
                    </a:cubicBezTo>
                    <a:cubicBezTo>
                      <a:pt x="538" y="38"/>
                      <a:pt x="537" y="37"/>
                      <a:pt x="536" y="36"/>
                    </a:cubicBezTo>
                    <a:cubicBezTo>
                      <a:pt x="535" y="34"/>
                      <a:pt x="534" y="33"/>
                      <a:pt x="533" y="32"/>
                    </a:cubicBezTo>
                    <a:cubicBezTo>
                      <a:pt x="533" y="31"/>
                      <a:pt x="533" y="30"/>
                      <a:pt x="533" y="29"/>
                    </a:cubicBezTo>
                    <a:cubicBezTo>
                      <a:pt x="532" y="28"/>
                      <a:pt x="532" y="27"/>
                      <a:pt x="532" y="26"/>
                    </a:cubicBezTo>
                    <a:cubicBezTo>
                      <a:pt x="531" y="21"/>
                      <a:pt x="527" y="16"/>
                      <a:pt x="523" y="14"/>
                    </a:cubicBezTo>
                    <a:cubicBezTo>
                      <a:pt x="522" y="13"/>
                      <a:pt x="521" y="13"/>
                      <a:pt x="519" y="13"/>
                    </a:cubicBezTo>
                    <a:cubicBezTo>
                      <a:pt x="517" y="13"/>
                      <a:pt x="515" y="14"/>
                      <a:pt x="513" y="15"/>
                    </a:cubicBezTo>
                    <a:cubicBezTo>
                      <a:pt x="512" y="16"/>
                      <a:pt x="511" y="16"/>
                      <a:pt x="510" y="17"/>
                    </a:cubicBezTo>
                    <a:cubicBezTo>
                      <a:pt x="509" y="17"/>
                      <a:pt x="509" y="17"/>
                      <a:pt x="508" y="17"/>
                    </a:cubicBezTo>
                    <a:cubicBezTo>
                      <a:pt x="506" y="18"/>
                      <a:pt x="504" y="18"/>
                      <a:pt x="501" y="20"/>
                    </a:cubicBezTo>
                    <a:cubicBezTo>
                      <a:pt x="496" y="23"/>
                      <a:pt x="491" y="28"/>
                      <a:pt x="487" y="33"/>
                    </a:cubicBezTo>
                    <a:cubicBezTo>
                      <a:pt x="479" y="43"/>
                      <a:pt x="473" y="57"/>
                      <a:pt x="479" y="67"/>
                    </a:cubicBezTo>
                    <a:cubicBezTo>
                      <a:pt x="480" y="68"/>
                      <a:pt x="482" y="70"/>
                      <a:pt x="484" y="71"/>
                    </a:cubicBezTo>
                    <a:cubicBezTo>
                      <a:pt x="485" y="72"/>
                      <a:pt x="488" y="74"/>
                      <a:pt x="489" y="75"/>
                    </a:cubicBezTo>
                    <a:cubicBezTo>
                      <a:pt x="488" y="76"/>
                      <a:pt x="488" y="76"/>
                      <a:pt x="487" y="76"/>
                    </a:cubicBezTo>
                    <a:cubicBezTo>
                      <a:pt x="487" y="76"/>
                      <a:pt x="486" y="77"/>
                      <a:pt x="486" y="77"/>
                    </a:cubicBezTo>
                    <a:cubicBezTo>
                      <a:pt x="484" y="79"/>
                      <a:pt x="481" y="81"/>
                      <a:pt x="479" y="85"/>
                    </a:cubicBezTo>
                    <a:cubicBezTo>
                      <a:pt x="476" y="94"/>
                      <a:pt x="485" y="100"/>
                      <a:pt x="489" y="102"/>
                    </a:cubicBezTo>
                    <a:cubicBezTo>
                      <a:pt x="493" y="105"/>
                      <a:pt x="495" y="106"/>
                      <a:pt x="494" y="110"/>
                    </a:cubicBezTo>
                    <a:cubicBezTo>
                      <a:pt x="494" y="111"/>
                      <a:pt x="494" y="111"/>
                      <a:pt x="494" y="112"/>
                    </a:cubicBezTo>
                    <a:cubicBezTo>
                      <a:pt x="494" y="108"/>
                      <a:pt x="490" y="106"/>
                      <a:pt x="487" y="104"/>
                    </a:cubicBezTo>
                    <a:cubicBezTo>
                      <a:pt x="486" y="103"/>
                      <a:pt x="484" y="102"/>
                      <a:pt x="483" y="101"/>
                    </a:cubicBezTo>
                    <a:cubicBezTo>
                      <a:pt x="482" y="100"/>
                      <a:pt x="481" y="97"/>
                      <a:pt x="480" y="95"/>
                    </a:cubicBezTo>
                    <a:cubicBezTo>
                      <a:pt x="480" y="94"/>
                      <a:pt x="479" y="93"/>
                      <a:pt x="478" y="91"/>
                    </a:cubicBezTo>
                    <a:cubicBezTo>
                      <a:pt x="478" y="90"/>
                      <a:pt x="478" y="90"/>
                      <a:pt x="478" y="90"/>
                    </a:cubicBezTo>
                    <a:cubicBezTo>
                      <a:pt x="476" y="87"/>
                      <a:pt x="475" y="86"/>
                      <a:pt x="475" y="83"/>
                    </a:cubicBezTo>
                    <a:cubicBezTo>
                      <a:pt x="475" y="81"/>
                      <a:pt x="475" y="80"/>
                      <a:pt x="476" y="78"/>
                    </a:cubicBezTo>
                    <a:cubicBezTo>
                      <a:pt x="476" y="73"/>
                      <a:pt x="477" y="68"/>
                      <a:pt x="473" y="62"/>
                    </a:cubicBezTo>
                    <a:cubicBezTo>
                      <a:pt x="473" y="62"/>
                      <a:pt x="472" y="61"/>
                      <a:pt x="472" y="61"/>
                    </a:cubicBezTo>
                    <a:cubicBezTo>
                      <a:pt x="471" y="60"/>
                      <a:pt x="471" y="59"/>
                      <a:pt x="471" y="58"/>
                    </a:cubicBezTo>
                    <a:cubicBezTo>
                      <a:pt x="471" y="55"/>
                      <a:pt x="472" y="51"/>
                      <a:pt x="473" y="49"/>
                    </a:cubicBezTo>
                    <a:cubicBezTo>
                      <a:pt x="474" y="46"/>
                      <a:pt x="475" y="43"/>
                      <a:pt x="477" y="41"/>
                    </a:cubicBezTo>
                    <a:cubicBezTo>
                      <a:pt x="477" y="40"/>
                      <a:pt x="478" y="39"/>
                      <a:pt x="478" y="38"/>
                    </a:cubicBezTo>
                    <a:cubicBezTo>
                      <a:pt x="479" y="36"/>
                      <a:pt x="481" y="33"/>
                      <a:pt x="483" y="31"/>
                    </a:cubicBezTo>
                    <a:cubicBezTo>
                      <a:pt x="483" y="30"/>
                      <a:pt x="484" y="30"/>
                      <a:pt x="485" y="29"/>
                    </a:cubicBezTo>
                    <a:cubicBezTo>
                      <a:pt x="487" y="25"/>
                      <a:pt x="489" y="22"/>
                      <a:pt x="489" y="17"/>
                    </a:cubicBezTo>
                    <a:cubicBezTo>
                      <a:pt x="488" y="14"/>
                      <a:pt x="488" y="14"/>
                      <a:pt x="488" y="14"/>
                    </a:cubicBezTo>
                    <a:cubicBezTo>
                      <a:pt x="486" y="14"/>
                      <a:pt x="486" y="14"/>
                      <a:pt x="486" y="14"/>
                    </a:cubicBezTo>
                    <a:cubicBezTo>
                      <a:pt x="481" y="14"/>
                      <a:pt x="477" y="14"/>
                      <a:pt x="473" y="13"/>
                    </a:cubicBezTo>
                    <a:cubicBezTo>
                      <a:pt x="470" y="13"/>
                      <a:pt x="470" y="13"/>
                      <a:pt x="470" y="13"/>
                    </a:cubicBezTo>
                    <a:cubicBezTo>
                      <a:pt x="469" y="13"/>
                      <a:pt x="468" y="13"/>
                      <a:pt x="467" y="13"/>
                    </a:cubicBezTo>
                    <a:cubicBezTo>
                      <a:pt x="464" y="13"/>
                      <a:pt x="462" y="13"/>
                      <a:pt x="460" y="15"/>
                    </a:cubicBezTo>
                    <a:cubicBezTo>
                      <a:pt x="459" y="16"/>
                      <a:pt x="459" y="16"/>
                      <a:pt x="458" y="17"/>
                    </a:cubicBezTo>
                    <a:cubicBezTo>
                      <a:pt x="455" y="19"/>
                      <a:pt x="451" y="22"/>
                      <a:pt x="449" y="25"/>
                    </a:cubicBezTo>
                    <a:cubicBezTo>
                      <a:pt x="448" y="27"/>
                      <a:pt x="448" y="27"/>
                      <a:pt x="448" y="27"/>
                    </a:cubicBezTo>
                    <a:cubicBezTo>
                      <a:pt x="443" y="36"/>
                      <a:pt x="437" y="44"/>
                      <a:pt x="434" y="54"/>
                    </a:cubicBezTo>
                    <a:cubicBezTo>
                      <a:pt x="430" y="68"/>
                      <a:pt x="426" y="89"/>
                      <a:pt x="428" y="108"/>
                    </a:cubicBezTo>
                    <a:cubicBezTo>
                      <a:pt x="430" y="115"/>
                      <a:pt x="434" y="119"/>
                      <a:pt x="441" y="121"/>
                    </a:cubicBezTo>
                    <a:cubicBezTo>
                      <a:pt x="444" y="122"/>
                      <a:pt x="446" y="122"/>
                      <a:pt x="449" y="122"/>
                    </a:cubicBezTo>
                    <a:cubicBezTo>
                      <a:pt x="450" y="122"/>
                      <a:pt x="450" y="122"/>
                      <a:pt x="450" y="122"/>
                    </a:cubicBezTo>
                    <a:cubicBezTo>
                      <a:pt x="454" y="122"/>
                      <a:pt x="461" y="126"/>
                      <a:pt x="461" y="129"/>
                    </a:cubicBezTo>
                    <a:cubicBezTo>
                      <a:pt x="461" y="129"/>
                      <a:pt x="461" y="129"/>
                      <a:pt x="460" y="129"/>
                    </a:cubicBezTo>
                    <a:cubicBezTo>
                      <a:pt x="458" y="129"/>
                      <a:pt x="453" y="127"/>
                      <a:pt x="452" y="126"/>
                    </a:cubicBezTo>
                    <a:cubicBezTo>
                      <a:pt x="452" y="126"/>
                      <a:pt x="450" y="126"/>
                      <a:pt x="449" y="125"/>
                    </a:cubicBezTo>
                    <a:cubicBezTo>
                      <a:pt x="447" y="124"/>
                      <a:pt x="443" y="123"/>
                      <a:pt x="440" y="123"/>
                    </a:cubicBezTo>
                    <a:cubicBezTo>
                      <a:pt x="438" y="123"/>
                      <a:pt x="437" y="124"/>
                      <a:pt x="436" y="125"/>
                    </a:cubicBezTo>
                    <a:cubicBezTo>
                      <a:pt x="431" y="129"/>
                      <a:pt x="434" y="134"/>
                      <a:pt x="436" y="137"/>
                    </a:cubicBezTo>
                    <a:cubicBezTo>
                      <a:pt x="437" y="138"/>
                      <a:pt x="437" y="139"/>
                      <a:pt x="437" y="139"/>
                    </a:cubicBezTo>
                    <a:cubicBezTo>
                      <a:pt x="439" y="145"/>
                      <a:pt x="442" y="147"/>
                      <a:pt x="446" y="151"/>
                    </a:cubicBezTo>
                    <a:cubicBezTo>
                      <a:pt x="452" y="156"/>
                      <a:pt x="460" y="157"/>
                      <a:pt x="463" y="157"/>
                    </a:cubicBezTo>
                    <a:cubicBezTo>
                      <a:pt x="463" y="157"/>
                      <a:pt x="464" y="157"/>
                      <a:pt x="464" y="157"/>
                    </a:cubicBezTo>
                    <a:cubicBezTo>
                      <a:pt x="466" y="157"/>
                      <a:pt x="468" y="157"/>
                      <a:pt x="469" y="156"/>
                    </a:cubicBezTo>
                    <a:cubicBezTo>
                      <a:pt x="470" y="156"/>
                      <a:pt x="471" y="156"/>
                      <a:pt x="472" y="156"/>
                    </a:cubicBezTo>
                    <a:cubicBezTo>
                      <a:pt x="472" y="156"/>
                      <a:pt x="473" y="156"/>
                      <a:pt x="474" y="158"/>
                    </a:cubicBezTo>
                    <a:cubicBezTo>
                      <a:pt x="475" y="159"/>
                      <a:pt x="475" y="159"/>
                      <a:pt x="475" y="159"/>
                    </a:cubicBezTo>
                    <a:cubicBezTo>
                      <a:pt x="477" y="162"/>
                      <a:pt x="480" y="166"/>
                      <a:pt x="484" y="167"/>
                    </a:cubicBezTo>
                    <a:cubicBezTo>
                      <a:pt x="485" y="167"/>
                      <a:pt x="485" y="167"/>
                      <a:pt x="486" y="167"/>
                    </a:cubicBezTo>
                    <a:cubicBezTo>
                      <a:pt x="488" y="167"/>
                      <a:pt x="489" y="166"/>
                      <a:pt x="491" y="166"/>
                    </a:cubicBezTo>
                    <a:cubicBezTo>
                      <a:pt x="492" y="165"/>
                      <a:pt x="493" y="165"/>
                      <a:pt x="494" y="165"/>
                    </a:cubicBezTo>
                    <a:cubicBezTo>
                      <a:pt x="494" y="165"/>
                      <a:pt x="495" y="165"/>
                      <a:pt x="495" y="165"/>
                    </a:cubicBezTo>
                    <a:cubicBezTo>
                      <a:pt x="498" y="166"/>
                      <a:pt x="498" y="166"/>
                      <a:pt x="498" y="166"/>
                    </a:cubicBezTo>
                    <a:cubicBezTo>
                      <a:pt x="500" y="166"/>
                      <a:pt x="502" y="167"/>
                      <a:pt x="505" y="167"/>
                    </a:cubicBezTo>
                    <a:cubicBezTo>
                      <a:pt x="503" y="167"/>
                      <a:pt x="501" y="168"/>
                      <a:pt x="500" y="168"/>
                    </a:cubicBezTo>
                    <a:cubicBezTo>
                      <a:pt x="499" y="169"/>
                      <a:pt x="499" y="169"/>
                      <a:pt x="498" y="169"/>
                    </a:cubicBezTo>
                    <a:cubicBezTo>
                      <a:pt x="497" y="169"/>
                      <a:pt x="496" y="169"/>
                      <a:pt x="495" y="169"/>
                    </a:cubicBezTo>
                    <a:cubicBezTo>
                      <a:pt x="495" y="169"/>
                      <a:pt x="495" y="169"/>
                      <a:pt x="495" y="169"/>
                    </a:cubicBezTo>
                    <a:cubicBezTo>
                      <a:pt x="495" y="169"/>
                      <a:pt x="494" y="169"/>
                      <a:pt x="494" y="169"/>
                    </a:cubicBezTo>
                    <a:cubicBezTo>
                      <a:pt x="494" y="169"/>
                      <a:pt x="493" y="169"/>
                      <a:pt x="492" y="169"/>
                    </a:cubicBezTo>
                    <a:cubicBezTo>
                      <a:pt x="492" y="169"/>
                      <a:pt x="491" y="169"/>
                      <a:pt x="491" y="169"/>
                    </a:cubicBezTo>
                    <a:cubicBezTo>
                      <a:pt x="487" y="171"/>
                      <a:pt x="487" y="176"/>
                      <a:pt x="488" y="181"/>
                    </a:cubicBezTo>
                    <a:cubicBezTo>
                      <a:pt x="488" y="181"/>
                      <a:pt x="488" y="182"/>
                      <a:pt x="488" y="182"/>
                    </a:cubicBezTo>
                    <a:cubicBezTo>
                      <a:pt x="488" y="186"/>
                      <a:pt x="488" y="190"/>
                      <a:pt x="489" y="193"/>
                    </a:cubicBezTo>
                    <a:cubicBezTo>
                      <a:pt x="490" y="198"/>
                      <a:pt x="494" y="199"/>
                      <a:pt x="497" y="199"/>
                    </a:cubicBezTo>
                    <a:cubicBezTo>
                      <a:pt x="497" y="200"/>
                      <a:pt x="497" y="200"/>
                      <a:pt x="497" y="201"/>
                    </a:cubicBezTo>
                    <a:cubicBezTo>
                      <a:pt x="497" y="201"/>
                      <a:pt x="497" y="202"/>
                      <a:pt x="497" y="203"/>
                    </a:cubicBezTo>
                    <a:cubicBezTo>
                      <a:pt x="497" y="203"/>
                      <a:pt x="497" y="204"/>
                      <a:pt x="497" y="204"/>
                    </a:cubicBezTo>
                    <a:cubicBezTo>
                      <a:pt x="497" y="206"/>
                      <a:pt x="497" y="209"/>
                      <a:pt x="496" y="210"/>
                    </a:cubicBezTo>
                    <a:cubicBezTo>
                      <a:pt x="495" y="210"/>
                      <a:pt x="494" y="211"/>
                      <a:pt x="494" y="211"/>
                    </a:cubicBezTo>
                    <a:cubicBezTo>
                      <a:pt x="492" y="212"/>
                      <a:pt x="489" y="213"/>
                      <a:pt x="488" y="215"/>
                    </a:cubicBezTo>
                    <a:cubicBezTo>
                      <a:pt x="487" y="217"/>
                      <a:pt x="487" y="220"/>
                      <a:pt x="487" y="223"/>
                    </a:cubicBezTo>
                    <a:cubicBezTo>
                      <a:pt x="487" y="224"/>
                      <a:pt x="487" y="225"/>
                      <a:pt x="486" y="226"/>
                    </a:cubicBezTo>
                    <a:cubicBezTo>
                      <a:pt x="486" y="229"/>
                      <a:pt x="486" y="231"/>
                      <a:pt x="486" y="234"/>
                    </a:cubicBezTo>
                    <a:cubicBezTo>
                      <a:pt x="486" y="237"/>
                      <a:pt x="486" y="240"/>
                      <a:pt x="485" y="243"/>
                    </a:cubicBezTo>
                    <a:cubicBezTo>
                      <a:pt x="485" y="243"/>
                      <a:pt x="485" y="243"/>
                      <a:pt x="484" y="243"/>
                    </a:cubicBezTo>
                    <a:cubicBezTo>
                      <a:pt x="484" y="244"/>
                      <a:pt x="484" y="244"/>
                      <a:pt x="483" y="244"/>
                    </a:cubicBezTo>
                    <a:cubicBezTo>
                      <a:pt x="481" y="246"/>
                      <a:pt x="479" y="250"/>
                      <a:pt x="478" y="254"/>
                    </a:cubicBezTo>
                    <a:cubicBezTo>
                      <a:pt x="478" y="255"/>
                      <a:pt x="478" y="257"/>
                      <a:pt x="478" y="258"/>
                    </a:cubicBezTo>
                    <a:cubicBezTo>
                      <a:pt x="478" y="260"/>
                      <a:pt x="478" y="262"/>
                      <a:pt x="478" y="263"/>
                    </a:cubicBezTo>
                    <a:cubicBezTo>
                      <a:pt x="477" y="263"/>
                      <a:pt x="477" y="264"/>
                      <a:pt x="476" y="264"/>
                    </a:cubicBezTo>
                    <a:cubicBezTo>
                      <a:pt x="475" y="264"/>
                      <a:pt x="474" y="265"/>
                      <a:pt x="473" y="266"/>
                    </a:cubicBezTo>
                    <a:cubicBezTo>
                      <a:pt x="472" y="267"/>
                      <a:pt x="471" y="268"/>
                      <a:pt x="471" y="269"/>
                    </a:cubicBezTo>
                    <a:cubicBezTo>
                      <a:pt x="470" y="268"/>
                      <a:pt x="469" y="266"/>
                      <a:pt x="468" y="264"/>
                    </a:cubicBezTo>
                    <a:cubicBezTo>
                      <a:pt x="467" y="262"/>
                      <a:pt x="465" y="260"/>
                      <a:pt x="463" y="258"/>
                    </a:cubicBezTo>
                    <a:cubicBezTo>
                      <a:pt x="463" y="258"/>
                      <a:pt x="463" y="258"/>
                      <a:pt x="463" y="258"/>
                    </a:cubicBezTo>
                    <a:cubicBezTo>
                      <a:pt x="461" y="257"/>
                      <a:pt x="460" y="255"/>
                      <a:pt x="459" y="253"/>
                    </a:cubicBezTo>
                    <a:cubicBezTo>
                      <a:pt x="458" y="251"/>
                      <a:pt x="457" y="251"/>
                      <a:pt x="457" y="250"/>
                    </a:cubicBezTo>
                    <a:cubicBezTo>
                      <a:pt x="457" y="248"/>
                      <a:pt x="457" y="248"/>
                      <a:pt x="457" y="248"/>
                    </a:cubicBezTo>
                    <a:cubicBezTo>
                      <a:pt x="458" y="246"/>
                      <a:pt x="458" y="243"/>
                      <a:pt x="457" y="241"/>
                    </a:cubicBezTo>
                    <a:cubicBezTo>
                      <a:pt x="457" y="240"/>
                      <a:pt x="457" y="240"/>
                      <a:pt x="457" y="240"/>
                    </a:cubicBezTo>
                    <a:cubicBezTo>
                      <a:pt x="457" y="239"/>
                      <a:pt x="456" y="237"/>
                      <a:pt x="456" y="237"/>
                    </a:cubicBezTo>
                    <a:cubicBezTo>
                      <a:pt x="457" y="236"/>
                      <a:pt x="458" y="235"/>
                      <a:pt x="458" y="234"/>
                    </a:cubicBezTo>
                    <a:cubicBezTo>
                      <a:pt x="459" y="233"/>
                      <a:pt x="459" y="233"/>
                      <a:pt x="459" y="233"/>
                    </a:cubicBezTo>
                    <a:cubicBezTo>
                      <a:pt x="461" y="231"/>
                      <a:pt x="462" y="228"/>
                      <a:pt x="462" y="226"/>
                    </a:cubicBezTo>
                    <a:cubicBezTo>
                      <a:pt x="462" y="225"/>
                      <a:pt x="462" y="224"/>
                      <a:pt x="462" y="223"/>
                    </a:cubicBezTo>
                    <a:cubicBezTo>
                      <a:pt x="462" y="220"/>
                      <a:pt x="463" y="216"/>
                      <a:pt x="461" y="212"/>
                    </a:cubicBezTo>
                    <a:cubicBezTo>
                      <a:pt x="460" y="211"/>
                      <a:pt x="459" y="210"/>
                      <a:pt x="459" y="209"/>
                    </a:cubicBezTo>
                    <a:cubicBezTo>
                      <a:pt x="458" y="208"/>
                      <a:pt x="458" y="208"/>
                      <a:pt x="457" y="207"/>
                    </a:cubicBezTo>
                    <a:cubicBezTo>
                      <a:pt x="456" y="205"/>
                      <a:pt x="454" y="204"/>
                      <a:pt x="452" y="202"/>
                    </a:cubicBezTo>
                    <a:cubicBezTo>
                      <a:pt x="452" y="201"/>
                      <a:pt x="451" y="201"/>
                      <a:pt x="450" y="200"/>
                    </a:cubicBezTo>
                    <a:cubicBezTo>
                      <a:pt x="449" y="200"/>
                      <a:pt x="448" y="199"/>
                      <a:pt x="448" y="199"/>
                    </a:cubicBezTo>
                    <a:cubicBezTo>
                      <a:pt x="448" y="198"/>
                      <a:pt x="448" y="198"/>
                      <a:pt x="447" y="197"/>
                    </a:cubicBezTo>
                    <a:cubicBezTo>
                      <a:pt x="446" y="196"/>
                      <a:pt x="444" y="192"/>
                      <a:pt x="441" y="192"/>
                    </a:cubicBezTo>
                    <a:cubicBezTo>
                      <a:pt x="440" y="192"/>
                      <a:pt x="440" y="192"/>
                      <a:pt x="440" y="192"/>
                    </a:cubicBezTo>
                    <a:cubicBezTo>
                      <a:pt x="435" y="193"/>
                      <a:pt x="435" y="197"/>
                      <a:pt x="435" y="199"/>
                    </a:cubicBezTo>
                    <a:cubicBezTo>
                      <a:pt x="435" y="199"/>
                      <a:pt x="434" y="200"/>
                      <a:pt x="434" y="201"/>
                    </a:cubicBezTo>
                    <a:cubicBezTo>
                      <a:pt x="433" y="202"/>
                      <a:pt x="433" y="203"/>
                      <a:pt x="432" y="205"/>
                    </a:cubicBezTo>
                    <a:cubicBezTo>
                      <a:pt x="432" y="206"/>
                      <a:pt x="432" y="206"/>
                      <a:pt x="432" y="206"/>
                    </a:cubicBezTo>
                    <a:cubicBezTo>
                      <a:pt x="432" y="208"/>
                      <a:pt x="432" y="210"/>
                      <a:pt x="432" y="212"/>
                    </a:cubicBezTo>
                    <a:cubicBezTo>
                      <a:pt x="432" y="215"/>
                      <a:pt x="431" y="217"/>
                      <a:pt x="429" y="220"/>
                    </a:cubicBezTo>
                    <a:cubicBezTo>
                      <a:pt x="429" y="221"/>
                      <a:pt x="429" y="222"/>
                      <a:pt x="428" y="223"/>
                    </a:cubicBezTo>
                    <a:cubicBezTo>
                      <a:pt x="428" y="224"/>
                      <a:pt x="428" y="226"/>
                      <a:pt x="428" y="227"/>
                    </a:cubicBezTo>
                    <a:cubicBezTo>
                      <a:pt x="428" y="230"/>
                      <a:pt x="427" y="230"/>
                      <a:pt x="427" y="231"/>
                    </a:cubicBezTo>
                    <a:cubicBezTo>
                      <a:pt x="427" y="231"/>
                      <a:pt x="426" y="230"/>
                      <a:pt x="425" y="222"/>
                    </a:cubicBezTo>
                    <a:cubicBezTo>
                      <a:pt x="425" y="221"/>
                      <a:pt x="425" y="219"/>
                      <a:pt x="426" y="217"/>
                    </a:cubicBezTo>
                    <a:cubicBezTo>
                      <a:pt x="426" y="213"/>
                      <a:pt x="426" y="208"/>
                      <a:pt x="424" y="203"/>
                    </a:cubicBezTo>
                    <a:cubicBezTo>
                      <a:pt x="423" y="202"/>
                      <a:pt x="422" y="201"/>
                      <a:pt x="422" y="200"/>
                    </a:cubicBezTo>
                    <a:cubicBezTo>
                      <a:pt x="421" y="199"/>
                      <a:pt x="420" y="198"/>
                      <a:pt x="419" y="197"/>
                    </a:cubicBezTo>
                    <a:cubicBezTo>
                      <a:pt x="419" y="196"/>
                      <a:pt x="420" y="196"/>
                      <a:pt x="421" y="194"/>
                    </a:cubicBezTo>
                    <a:cubicBezTo>
                      <a:pt x="423" y="193"/>
                      <a:pt x="425" y="191"/>
                      <a:pt x="425" y="188"/>
                    </a:cubicBezTo>
                    <a:cubicBezTo>
                      <a:pt x="425" y="184"/>
                      <a:pt x="421" y="183"/>
                      <a:pt x="418" y="182"/>
                    </a:cubicBezTo>
                    <a:cubicBezTo>
                      <a:pt x="418" y="182"/>
                      <a:pt x="417" y="182"/>
                      <a:pt x="417" y="182"/>
                    </a:cubicBezTo>
                    <a:cubicBezTo>
                      <a:pt x="416" y="181"/>
                      <a:pt x="415" y="181"/>
                      <a:pt x="415" y="181"/>
                    </a:cubicBezTo>
                    <a:cubicBezTo>
                      <a:pt x="414" y="180"/>
                      <a:pt x="412" y="179"/>
                      <a:pt x="411" y="179"/>
                    </a:cubicBezTo>
                    <a:cubicBezTo>
                      <a:pt x="409" y="179"/>
                      <a:pt x="407" y="181"/>
                      <a:pt x="405" y="182"/>
                    </a:cubicBezTo>
                    <a:cubicBezTo>
                      <a:pt x="405" y="183"/>
                      <a:pt x="404" y="183"/>
                      <a:pt x="404" y="183"/>
                    </a:cubicBezTo>
                    <a:cubicBezTo>
                      <a:pt x="404" y="183"/>
                      <a:pt x="403" y="182"/>
                      <a:pt x="403" y="181"/>
                    </a:cubicBezTo>
                    <a:cubicBezTo>
                      <a:pt x="402" y="180"/>
                      <a:pt x="402" y="180"/>
                      <a:pt x="402" y="180"/>
                    </a:cubicBezTo>
                    <a:cubicBezTo>
                      <a:pt x="401" y="179"/>
                      <a:pt x="399" y="178"/>
                      <a:pt x="398" y="177"/>
                    </a:cubicBezTo>
                    <a:cubicBezTo>
                      <a:pt x="398" y="177"/>
                      <a:pt x="397" y="176"/>
                      <a:pt x="397" y="176"/>
                    </a:cubicBezTo>
                    <a:cubicBezTo>
                      <a:pt x="397" y="176"/>
                      <a:pt x="397" y="176"/>
                      <a:pt x="397" y="176"/>
                    </a:cubicBezTo>
                    <a:cubicBezTo>
                      <a:pt x="397" y="176"/>
                      <a:pt x="397" y="176"/>
                      <a:pt x="400" y="175"/>
                    </a:cubicBezTo>
                    <a:cubicBezTo>
                      <a:pt x="401" y="174"/>
                      <a:pt x="403" y="173"/>
                      <a:pt x="405" y="172"/>
                    </a:cubicBezTo>
                    <a:cubicBezTo>
                      <a:pt x="406" y="170"/>
                      <a:pt x="406" y="168"/>
                      <a:pt x="406" y="167"/>
                    </a:cubicBezTo>
                    <a:cubicBezTo>
                      <a:pt x="406" y="166"/>
                      <a:pt x="406" y="165"/>
                      <a:pt x="406" y="165"/>
                    </a:cubicBezTo>
                    <a:cubicBezTo>
                      <a:pt x="406" y="165"/>
                      <a:pt x="407" y="165"/>
                      <a:pt x="408" y="165"/>
                    </a:cubicBezTo>
                    <a:cubicBezTo>
                      <a:pt x="409" y="165"/>
                      <a:pt x="411" y="165"/>
                      <a:pt x="412" y="161"/>
                    </a:cubicBezTo>
                    <a:cubicBezTo>
                      <a:pt x="414" y="157"/>
                      <a:pt x="410" y="154"/>
                      <a:pt x="409" y="153"/>
                    </a:cubicBezTo>
                    <a:cubicBezTo>
                      <a:pt x="407" y="152"/>
                      <a:pt x="407" y="152"/>
                      <a:pt x="406" y="151"/>
                    </a:cubicBezTo>
                    <a:cubicBezTo>
                      <a:pt x="406" y="150"/>
                      <a:pt x="405" y="149"/>
                      <a:pt x="405" y="148"/>
                    </a:cubicBezTo>
                    <a:cubicBezTo>
                      <a:pt x="404" y="147"/>
                      <a:pt x="404" y="146"/>
                      <a:pt x="403" y="145"/>
                    </a:cubicBezTo>
                    <a:cubicBezTo>
                      <a:pt x="403" y="144"/>
                      <a:pt x="403" y="143"/>
                      <a:pt x="403" y="143"/>
                    </a:cubicBezTo>
                    <a:cubicBezTo>
                      <a:pt x="402" y="141"/>
                      <a:pt x="402" y="140"/>
                      <a:pt x="401" y="138"/>
                    </a:cubicBezTo>
                    <a:cubicBezTo>
                      <a:pt x="400" y="137"/>
                      <a:pt x="399" y="137"/>
                      <a:pt x="399" y="136"/>
                    </a:cubicBezTo>
                    <a:cubicBezTo>
                      <a:pt x="398" y="135"/>
                      <a:pt x="397" y="135"/>
                      <a:pt x="397" y="134"/>
                    </a:cubicBezTo>
                    <a:cubicBezTo>
                      <a:pt x="396" y="132"/>
                      <a:pt x="396" y="130"/>
                      <a:pt x="397" y="127"/>
                    </a:cubicBezTo>
                    <a:cubicBezTo>
                      <a:pt x="397" y="125"/>
                      <a:pt x="397" y="124"/>
                      <a:pt x="397" y="123"/>
                    </a:cubicBezTo>
                    <a:cubicBezTo>
                      <a:pt x="397" y="119"/>
                      <a:pt x="396" y="115"/>
                      <a:pt x="394" y="112"/>
                    </a:cubicBezTo>
                    <a:cubicBezTo>
                      <a:pt x="394" y="110"/>
                      <a:pt x="392" y="108"/>
                      <a:pt x="391" y="107"/>
                    </a:cubicBezTo>
                    <a:cubicBezTo>
                      <a:pt x="391" y="106"/>
                      <a:pt x="390" y="105"/>
                      <a:pt x="389" y="104"/>
                    </a:cubicBezTo>
                    <a:cubicBezTo>
                      <a:pt x="389" y="104"/>
                      <a:pt x="389" y="103"/>
                      <a:pt x="388" y="102"/>
                    </a:cubicBezTo>
                    <a:cubicBezTo>
                      <a:pt x="388" y="100"/>
                      <a:pt x="387" y="97"/>
                      <a:pt x="385" y="96"/>
                    </a:cubicBezTo>
                    <a:cubicBezTo>
                      <a:pt x="383" y="94"/>
                      <a:pt x="381" y="94"/>
                      <a:pt x="379" y="93"/>
                    </a:cubicBezTo>
                    <a:cubicBezTo>
                      <a:pt x="379" y="93"/>
                      <a:pt x="379" y="93"/>
                      <a:pt x="378" y="93"/>
                    </a:cubicBezTo>
                    <a:cubicBezTo>
                      <a:pt x="380" y="92"/>
                      <a:pt x="381" y="91"/>
                      <a:pt x="382" y="90"/>
                    </a:cubicBezTo>
                    <a:cubicBezTo>
                      <a:pt x="383" y="89"/>
                      <a:pt x="384" y="88"/>
                      <a:pt x="385" y="87"/>
                    </a:cubicBezTo>
                    <a:cubicBezTo>
                      <a:pt x="386" y="86"/>
                      <a:pt x="387" y="86"/>
                      <a:pt x="388" y="85"/>
                    </a:cubicBezTo>
                    <a:cubicBezTo>
                      <a:pt x="393" y="80"/>
                      <a:pt x="392" y="71"/>
                      <a:pt x="391" y="65"/>
                    </a:cubicBezTo>
                    <a:cubicBezTo>
                      <a:pt x="391" y="64"/>
                      <a:pt x="391" y="64"/>
                      <a:pt x="391" y="64"/>
                    </a:cubicBezTo>
                    <a:cubicBezTo>
                      <a:pt x="391" y="63"/>
                      <a:pt x="391" y="62"/>
                      <a:pt x="391" y="62"/>
                    </a:cubicBezTo>
                    <a:cubicBezTo>
                      <a:pt x="391" y="62"/>
                      <a:pt x="392" y="62"/>
                      <a:pt x="393" y="63"/>
                    </a:cubicBezTo>
                    <a:cubicBezTo>
                      <a:pt x="396" y="63"/>
                      <a:pt x="398" y="64"/>
                      <a:pt x="400" y="64"/>
                    </a:cubicBezTo>
                    <a:cubicBezTo>
                      <a:pt x="405" y="64"/>
                      <a:pt x="409" y="62"/>
                      <a:pt x="412" y="58"/>
                    </a:cubicBezTo>
                    <a:cubicBezTo>
                      <a:pt x="414" y="55"/>
                      <a:pt x="416" y="51"/>
                      <a:pt x="417" y="48"/>
                    </a:cubicBezTo>
                    <a:cubicBezTo>
                      <a:pt x="418" y="45"/>
                      <a:pt x="418" y="43"/>
                      <a:pt x="420" y="41"/>
                    </a:cubicBezTo>
                    <a:cubicBezTo>
                      <a:pt x="421" y="39"/>
                      <a:pt x="422" y="37"/>
                      <a:pt x="424" y="35"/>
                    </a:cubicBezTo>
                    <a:cubicBezTo>
                      <a:pt x="426" y="32"/>
                      <a:pt x="429" y="28"/>
                      <a:pt x="430" y="24"/>
                    </a:cubicBezTo>
                    <a:cubicBezTo>
                      <a:pt x="431" y="20"/>
                      <a:pt x="431" y="17"/>
                      <a:pt x="429" y="15"/>
                    </a:cubicBezTo>
                    <a:cubicBezTo>
                      <a:pt x="426" y="10"/>
                      <a:pt x="418" y="8"/>
                      <a:pt x="411" y="6"/>
                    </a:cubicBezTo>
                    <a:cubicBezTo>
                      <a:pt x="408" y="6"/>
                      <a:pt x="405" y="5"/>
                      <a:pt x="403" y="4"/>
                    </a:cubicBezTo>
                    <a:cubicBezTo>
                      <a:pt x="398" y="1"/>
                      <a:pt x="393" y="0"/>
                      <a:pt x="389" y="0"/>
                    </a:cubicBezTo>
                    <a:cubicBezTo>
                      <a:pt x="386" y="0"/>
                      <a:pt x="384" y="1"/>
                      <a:pt x="382" y="1"/>
                    </a:cubicBezTo>
                    <a:cubicBezTo>
                      <a:pt x="379" y="2"/>
                      <a:pt x="372" y="4"/>
                      <a:pt x="370" y="9"/>
                    </a:cubicBezTo>
                    <a:cubicBezTo>
                      <a:pt x="369" y="10"/>
                      <a:pt x="369" y="13"/>
                      <a:pt x="370" y="16"/>
                    </a:cubicBezTo>
                    <a:cubicBezTo>
                      <a:pt x="369" y="16"/>
                      <a:pt x="368" y="17"/>
                      <a:pt x="368" y="17"/>
                    </a:cubicBezTo>
                    <a:cubicBezTo>
                      <a:pt x="365" y="19"/>
                      <a:pt x="365" y="22"/>
                      <a:pt x="365" y="24"/>
                    </a:cubicBezTo>
                    <a:cubicBezTo>
                      <a:pt x="365" y="25"/>
                      <a:pt x="365" y="25"/>
                      <a:pt x="365" y="25"/>
                    </a:cubicBezTo>
                    <a:cubicBezTo>
                      <a:pt x="365" y="26"/>
                      <a:pt x="365" y="27"/>
                      <a:pt x="365" y="28"/>
                    </a:cubicBezTo>
                    <a:cubicBezTo>
                      <a:pt x="364" y="30"/>
                      <a:pt x="364" y="32"/>
                      <a:pt x="364" y="34"/>
                    </a:cubicBezTo>
                    <a:cubicBezTo>
                      <a:pt x="364" y="36"/>
                      <a:pt x="364" y="37"/>
                      <a:pt x="364" y="39"/>
                    </a:cubicBezTo>
                    <a:cubicBezTo>
                      <a:pt x="364" y="42"/>
                      <a:pt x="365" y="45"/>
                      <a:pt x="364" y="47"/>
                    </a:cubicBezTo>
                    <a:cubicBezTo>
                      <a:pt x="364" y="47"/>
                      <a:pt x="364" y="48"/>
                      <a:pt x="363" y="48"/>
                    </a:cubicBezTo>
                    <a:cubicBezTo>
                      <a:pt x="363" y="50"/>
                      <a:pt x="362" y="52"/>
                      <a:pt x="363" y="55"/>
                    </a:cubicBezTo>
                    <a:cubicBezTo>
                      <a:pt x="363" y="56"/>
                      <a:pt x="363" y="57"/>
                      <a:pt x="364" y="58"/>
                    </a:cubicBezTo>
                    <a:cubicBezTo>
                      <a:pt x="364" y="59"/>
                      <a:pt x="365" y="59"/>
                      <a:pt x="365" y="60"/>
                    </a:cubicBezTo>
                    <a:cubicBezTo>
                      <a:pt x="366" y="64"/>
                      <a:pt x="366" y="68"/>
                      <a:pt x="366" y="73"/>
                    </a:cubicBezTo>
                    <a:cubicBezTo>
                      <a:pt x="366" y="74"/>
                      <a:pt x="366" y="76"/>
                      <a:pt x="366" y="77"/>
                    </a:cubicBezTo>
                    <a:cubicBezTo>
                      <a:pt x="366" y="79"/>
                      <a:pt x="366" y="81"/>
                      <a:pt x="366" y="82"/>
                    </a:cubicBezTo>
                    <a:cubicBezTo>
                      <a:pt x="366" y="83"/>
                      <a:pt x="365" y="83"/>
                      <a:pt x="365" y="84"/>
                    </a:cubicBezTo>
                    <a:cubicBezTo>
                      <a:pt x="364" y="86"/>
                      <a:pt x="363" y="88"/>
                      <a:pt x="365" y="91"/>
                    </a:cubicBezTo>
                    <a:cubicBezTo>
                      <a:pt x="365" y="91"/>
                      <a:pt x="365" y="91"/>
                      <a:pt x="365" y="91"/>
                    </a:cubicBezTo>
                    <a:cubicBezTo>
                      <a:pt x="363" y="92"/>
                      <a:pt x="363" y="94"/>
                      <a:pt x="362" y="95"/>
                    </a:cubicBezTo>
                    <a:cubicBezTo>
                      <a:pt x="362" y="96"/>
                      <a:pt x="362" y="96"/>
                      <a:pt x="362" y="96"/>
                    </a:cubicBezTo>
                    <a:cubicBezTo>
                      <a:pt x="362" y="96"/>
                      <a:pt x="362" y="96"/>
                      <a:pt x="361" y="97"/>
                    </a:cubicBezTo>
                    <a:cubicBezTo>
                      <a:pt x="359" y="97"/>
                      <a:pt x="357" y="98"/>
                      <a:pt x="356" y="100"/>
                    </a:cubicBezTo>
                    <a:cubicBezTo>
                      <a:pt x="355" y="102"/>
                      <a:pt x="355" y="105"/>
                      <a:pt x="356" y="106"/>
                    </a:cubicBezTo>
                    <a:cubicBezTo>
                      <a:pt x="357" y="107"/>
                      <a:pt x="358" y="108"/>
                      <a:pt x="360" y="108"/>
                    </a:cubicBezTo>
                    <a:cubicBezTo>
                      <a:pt x="360" y="108"/>
                      <a:pt x="360" y="108"/>
                      <a:pt x="359" y="108"/>
                    </a:cubicBezTo>
                    <a:cubicBezTo>
                      <a:pt x="359" y="108"/>
                      <a:pt x="359" y="108"/>
                      <a:pt x="358" y="108"/>
                    </a:cubicBezTo>
                    <a:cubicBezTo>
                      <a:pt x="358" y="108"/>
                      <a:pt x="357" y="108"/>
                      <a:pt x="356" y="108"/>
                    </a:cubicBezTo>
                    <a:cubicBezTo>
                      <a:pt x="355" y="108"/>
                      <a:pt x="352" y="108"/>
                      <a:pt x="350" y="110"/>
                    </a:cubicBezTo>
                    <a:cubicBezTo>
                      <a:pt x="348" y="113"/>
                      <a:pt x="347" y="118"/>
                      <a:pt x="346" y="121"/>
                    </a:cubicBezTo>
                    <a:cubicBezTo>
                      <a:pt x="345" y="122"/>
                      <a:pt x="345" y="123"/>
                      <a:pt x="345" y="124"/>
                    </a:cubicBezTo>
                    <a:cubicBezTo>
                      <a:pt x="345" y="124"/>
                      <a:pt x="345" y="125"/>
                      <a:pt x="345" y="125"/>
                    </a:cubicBezTo>
                    <a:cubicBezTo>
                      <a:pt x="343" y="128"/>
                      <a:pt x="341" y="136"/>
                      <a:pt x="347" y="139"/>
                    </a:cubicBezTo>
                    <a:cubicBezTo>
                      <a:pt x="348" y="139"/>
                      <a:pt x="348" y="139"/>
                      <a:pt x="349" y="139"/>
                    </a:cubicBezTo>
                    <a:cubicBezTo>
                      <a:pt x="349" y="139"/>
                      <a:pt x="348" y="140"/>
                      <a:pt x="348" y="140"/>
                    </a:cubicBezTo>
                    <a:cubicBezTo>
                      <a:pt x="346" y="141"/>
                      <a:pt x="345" y="143"/>
                      <a:pt x="344" y="144"/>
                    </a:cubicBezTo>
                    <a:cubicBezTo>
                      <a:pt x="344" y="144"/>
                      <a:pt x="344" y="145"/>
                      <a:pt x="343" y="145"/>
                    </a:cubicBezTo>
                    <a:cubicBezTo>
                      <a:pt x="343" y="146"/>
                      <a:pt x="342" y="146"/>
                      <a:pt x="341" y="148"/>
                    </a:cubicBezTo>
                    <a:cubicBezTo>
                      <a:pt x="340" y="151"/>
                      <a:pt x="340" y="156"/>
                      <a:pt x="340" y="158"/>
                    </a:cubicBezTo>
                    <a:cubicBezTo>
                      <a:pt x="341" y="161"/>
                      <a:pt x="342" y="162"/>
                      <a:pt x="344" y="163"/>
                    </a:cubicBezTo>
                    <a:cubicBezTo>
                      <a:pt x="344" y="164"/>
                      <a:pt x="345" y="164"/>
                      <a:pt x="345" y="165"/>
                    </a:cubicBezTo>
                    <a:cubicBezTo>
                      <a:pt x="345" y="165"/>
                      <a:pt x="345" y="166"/>
                      <a:pt x="345" y="166"/>
                    </a:cubicBezTo>
                    <a:cubicBezTo>
                      <a:pt x="345" y="167"/>
                      <a:pt x="345" y="168"/>
                      <a:pt x="345" y="170"/>
                    </a:cubicBezTo>
                    <a:cubicBezTo>
                      <a:pt x="346" y="172"/>
                      <a:pt x="347" y="173"/>
                      <a:pt x="349" y="174"/>
                    </a:cubicBezTo>
                    <a:cubicBezTo>
                      <a:pt x="351" y="175"/>
                      <a:pt x="353" y="176"/>
                      <a:pt x="355" y="177"/>
                    </a:cubicBezTo>
                    <a:cubicBezTo>
                      <a:pt x="356" y="177"/>
                      <a:pt x="356" y="177"/>
                      <a:pt x="357" y="178"/>
                    </a:cubicBezTo>
                    <a:cubicBezTo>
                      <a:pt x="360" y="179"/>
                      <a:pt x="362" y="181"/>
                      <a:pt x="364" y="182"/>
                    </a:cubicBezTo>
                    <a:cubicBezTo>
                      <a:pt x="365" y="184"/>
                      <a:pt x="367" y="185"/>
                      <a:pt x="368" y="186"/>
                    </a:cubicBezTo>
                    <a:cubicBezTo>
                      <a:pt x="370" y="187"/>
                      <a:pt x="372" y="188"/>
                      <a:pt x="374" y="188"/>
                    </a:cubicBezTo>
                    <a:cubicBezTo>
                      <a:pt x="374" y="188"/>
                      <a:pt x="375" y="188"/>
                      <a:pt x="375" y="188"/>
                    </a:cubicBezTo>
                    <a:cubicBezTo>
                      <a:pt x="376" y="188"/>
                      <a:pt x="377" y="188"/>
                      <a:pt x="378" y="188"/>
                    </a:cubicBezTo>
                    <a:cubicBezTo>
                      <a:pt x="378" y="188"/>
                      <a:pt x="379" y="188"/>
                      <a:pt x="379" y="188"/>
                    </a:cubicBezTo>
                    <a:cubicBezTo>
                      <a:pt x="380" y="188"/>
                      <a:pt x="380" y="188"/>
                      <a:pt x="381" y="188"/>
                    </a:cubicBezTo>
                    <a:cubicBezTo>
                      <a:pt x="381" y="189"/>
                      <a:pt x="380" y="189"/>
                      <a:pt x="379" y="190"/>
                    </a:cubicBezTo>
                    <a:cubicBezTo>
                      <a:pt x="379" y="190"/>
                      <a:pt x="379" y="190"/>
                      <a:pt x="379" y="190"/>
                    </a:cubicBezTo>
                    <a:cubicBezTo>
                      <a:pt x="378" y="190"/>
                      <a:pt x="377" y="189"/>
                      <a:pt x="377" y="189"/>
                    </a:cubicBezTo>
                    <a:cubicBezTo>
                      <a:pt x="376" y="189"/>
                      <a:pt x="375" y="189"/>
                      <a:pt x="374" y="189"/>
                    </a:cubicBezTo>
                    <a:cubicBezTo>
                      <a:pt x="368" y="189"/>
                      <a:pt x="367" y="193"/>
                      <a:pt x="367" y="195"/>
                    </a:cubicBezTo>
                    <a:cubicBezTo>
                      <a:pt x="367" y="196"/>
                      <a:pt x="368" y="197"/>
                      <a:pt x="368" y="198"/>
                    </a:cubicBezTo>
                    <a:cubicBezTo>
                      <a:pt x="368" y="199"/>
                      <a:pt x="368" y="201"/>
                      <a:pt x="368" y="201"/>
                    </a:cubicBezTo>
                    <a:cubicBezTo>
                      <a:pt x="367" y="202"/>
                      <a:pt x="363" y="203"/>
                      <a:pt x="362" y="208"/>
                    </a:cubicBezTo>
                    <a:cubicBezTo>
                      <a:pt x="362" y="211"/>
                      <a:pt x="363" y="214"/>
                      <a:pt x="365" y="216"/>
                    </a:cubicBezTo>
                    <a:cubicBezTo>
                      <a:pt x="367" y="217"/>
                      <a:pt x="368" y="218"/>
                      <a:pt x="369" y="218"/>
                    </a:cubicBezTo>
                    <a:cubicBezTo>
                      <a:pt x="373" y="218"/>
                      <a:pt x="374" y="215"/>
                      <a:pt x="376" y="212"/>
                    </a:cubicBezTo>
                    <a:cubicBezTo>
                      <a:pt x="376" y="213"/>
                      <a:pt x="376" y="214"/>
                      <a:pt x="376" y="214"/>
                    </a:cubicBezTo>
                    <a:cubicBezTo>
                      <a:pt x="376" y="216"/>
                      <a:pt x="376" y="217"/>
                      <a:pt x="376" y="219"/>
                    </a:cubicBezTo>
                    <a:cubicBezTo>
                      <a:pt x="376" y="219"/>
                      <a:pt x="375" y="219"/>
                      <a:pt x="374" y="220"/>
                    </a:cubicBezTo>
                    <a:cubicBezTo>
                      <a:pt x="373" y="221"/>
                      <a:pt x="371" y="223"/>
                      <a:pt x="369" y="225"/>
                    </a:cubicBezTo>
                    <a:cubicBezTo>
                      <a:pt x="367" y="226"/>
                      <a:pt x="366" y="228"/>
                      <a:pt x="365" y="230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64" y="232"/>
                      <a:pt x="364" y="232"/>
                      <a:pt x="364" y="233"/>
                    </a:cubicBezTo>
                    <a:cubicBezTo>
                      <a:pt x="363" y="233"/>
                      <a:pt x="363" y="234"/>
                      <a:pt x="363" y="234"/>
                    </a:cubicBezTo>
                    <a:cubicBezTo>
                      <a:pt x="363" y="234"/>
                      <a:pt x="362" y="234"/>
                      <a:pt x="362" y="234"/>
                    </a:cubicBezTo>
                    <a:cubicBezTo>
                      <a:pt x="362" y="234"/>
                      <a:pt x="361" y="234"/>
                      <a:pt x="361" y="234"/>
                    </a:cubicBezTo>
                    <a:cubicBezTo>
                      <a:pt x="360" y="234"/>
                      <a:pt x="360" y="234"/>
                      <a:pt x="359" y="234"/>
                    </a:cubicBezTo>
                    <a:cubicBezTo>
                      <a:pt x="357" y="234"/>
                      <a:pt x="356" y="234"/>
                      <a:pt x="354" y="235"/>
                    </a:cubicBezTo>
                    <a:cubicBezTo>
                      <a:pt x="351" y="237"/>
                      <a:pt x="349" y="239"/>
                      <a:pt x="347" y="242"/>
                    </a:cubicBezTo>
                    <a:cubicBezTo>
                      <a:pt x="347" y="242"/>
                      <a:pt x="347" y="242"/>
                      <a:pt x="347" y="242"/>
                    </a:cubicBezTo>
                    <a:cubicBezTo>
                      <a:pt x="344" y="247"/>
                      <a:pt x="345" y="251"/>
                      <a:pt x="346" y="254"/>
                    </a:cubicBezTo>
                    <a:cubicBezTo>
                      <a:pt x="346" y="255"/>
                      <a:pt x="346" y="255"/>
                      <a:pt x="346" y="255"/>
                    </a:cubicBezTo>
                    <a:cubicBezTo>
                      <a:pt x="347" y="256"/>
                      <a:pt x="347" y="257"/>
                      <a:pt x="347" y="259"/>
                    </a:cubicBezTo>
                    <a:cubicBezTo>
                      <a:pt x="347" y="259"/>
                      <a:pt x="348" y="260"/>
                      <a:pt x="348" y="260"/>
                    </a:cubicBezTo>
                    <a:cubicBezTo>
                      <a:pt x="348" y="262"/>
                      <a:pt x="348" y="263"/>
                      <a:pt x="349" y="265"/>
                    </a:cubicBezTo>
                    <a:cubicBezTo>
                      <a:pt x="349" y="267"/>
                      <a:pt x="349" y="268"/>
                      <a:pt x="348" y="269"/>
                    </a:cubicBezTo>
                    <a:cubicBezTo>
                      <a:pt x="348" y="270"/>
                      <a:pt x="348" y="270"/>
                      <a:pt x="348" y="270"/>
                    </a:cubicBezTo>
                    <a:cubicBezTo>
                      <a:pt x="348" y="270"/>
                      <a:pt x="348" y="270"/>
                      <a:pt x="347" y="270"/>
                    </a:cubicBezTo>
                    <a:cubicBezTo>
                      <a:pt x="347" y="270"/>
                      <a:pt x="346" y="269"/>
                      <a:pt x="345" y="269"/>
                    </a:cubicBezTo>
                    <a:cubicBezTo>
                      <a:pt x="345" y="268"/>
                      <a:pt x="344" y="268"/>
                      <a:pt x="344" y="268"/>
                    </a:cubicBezTo>
                    <a:cubicBezTo>
                      <a:pt x="343" y="268"/>
                      <a:pt x="342" y="268"/>
                      <a:pt x="342" y="267"/>
                    </a:cubicBezTo>
                    <a:cubicBezTo>
                      <a:pt x="342" y="267"/>
                      <a:pt x="342" y="266"/>
                      <a:pt x="342" y="265"/>
                    </a:cubicBezTo>
                    <a:cubicBezTo>
                      <a:pt x="342" y="264"/>
                      <a:pt x="342" y="264"/>
                      <a:pt x="342" y="263"/>
                    </a:cubicBezTo>
                    <a:cubicBezTo>
                      <a:pt x="342" y="262"/>
                      <a:pt x="341" y="260"/>
                      <a:pt x="340" y="259"/>
                    </a:cubicBezTo>
                    <a:cubicBezTo>
                      <a:pt x="340" y="258"/>
                      <a:pt x="340" y="257"/>
                      <a:pt x="340" y="257"/>
                    </a:cubicBezTo>
                    <a:cubicBezTo>
                      <a:pt x="340" y="255"/>
                      <a:pt x="340" y="254"/>
                      <a:pt x="341" y="252"/>
                    </a:cubicBezTo>
                    <a:cubicBezTo>
                      <a:pt x="341" y="251"/>
                      <a:pt x="341" y="250"/>
                      <a:pt x="341" y="249"/>
                    </a:cubicBezTo>
                    <a:cubicBezTo>
                      <a:pt x="341" y="249"/>
                      <a:pt x="341" y="248"/>
                      <a:pt x="342" y="247"/>
                    </a:cubicBezTo>
                    <a:cubicBezTo>
                      <a:pt x="342" y="246"/>
                      <a:pt x="343" y="245"/>
                      <a:pt x="344" y="244"/>
                    </a:cubicBezTo>
                    <a:cubicBezTo>
                      <a:pt x="346" y="242"/>
                      <a:pt x="348" y="240"/>
                      <a:pt x="348" y="236"/>
                    </a:cubicBezTo>
                    <a:cubicBezTo>
                      <a:pt x="348" y="234"/>
                      <a:pt x="347" y="233"/>
                      <a:pt x="346" y="231"/>
                    </a:cubicBezTo>
                    <a:cubicBezTo>
                      <a:pt x="345" y="230"/>
                      <a:pt x="343" y="229"/>
                      <a:pt x="341" y="229"/>
                    </a:cubicBezTo>
                    <a:cubicBezTo>
                      <a:pt x="340" y="229"/>
                      <a:pt x="340" y="229"/>
                      <a:pt x="340" y="229"/>
                    </a:cubicBezTo>
                    <a:cubicBezTo>
                      <a:pt x="339" y="228"/>
                      <a:pt x="339" y="227"/>
                      <a:pt x="338" y="226"/>
                    </a:cubicBezTo>
                    <a:cubicBezTo>
                      <a:pt x="337" y="226"/>
                      <a:pt x="336" y="226"/>
                      <a:pt x="335" y="226"/>
                    </a:cubicBezTo>
                    <a:cubicBezTo>
                      <a:pt x="335" y="226"/>
                      <a:pt x="334" y="226"/>
                      <a:pt x="334" y="226"/>
                    </a:cubicBezTo>
                    <a:cubicBezTo>
                      <a:pt x="334" y="225"/>
                      <a:pt x="334" y="224"/>
                      <a:pt x="334" y="224"/>
                    </a:cubicBezTo>
                    <a:cubicBezTo>
                      <a:pt x="332" y="222"/>
                      <a:pt x="331" y="221"/>
                      <a:pt x="330" y="220"/>
                    </a:cubicBezTo>
                    <a:cubicBezTo>
                      <a:pt x="329" y="220"/>
                      <a:pt x="329" y="220"/>
                      <a:pt x="329" y="220"/>
                    </a:cubicBezTo>
                    <a:cubicBezTo>
                      <a:pt x="329" y="220"/>
                      <a:pt x="328" y="219"/>
                      <a:pt x="328" y="219"/>
                    </a:cubicBezTo>
                    <a:cubicBezTo>
                      <a:pt x="327" y="219"/>
                      <a:pt x="327" y="218"/>
                      <a:pt x="326" y="217"/>
                    </a:cubicBezTo>
                    <a:cubicBezTo>
                      <a:pt x="325" y="217"/>
                      <a:pt x="323" y="217"/>
                      <a:pt x="322" y="217"/>
                    </a:cubicBezTo>
                    <a:cubicBezTo>
                      <a:pt x="320" y="217"/>
                      <a:pt x="318" y="218"/>
                      <a:pt x="316" y="219"/>
                    </a:cubicBezTo>
                    <a:cubicBezTo>
                      <a:pt x="316" y="219"/>
                      <a:pt x="315" y="219"/>
                      <a:pt x="315" y="220"/>
                    </a:cubicBezTo>
                    <a:cubicBezTo>
                      <a:pt x="315" y="220"/>
                      <a:pt x="315" y="220"/>
                      <a:pt x="314" y="220"/>
                    </a:cubicBezTo>
                    <a:cubicBezTo>
                      <a:pt x="314" y="220"/>
                      <a:pt x="314" y="220"/>
                      <a:pt x="313" y="220"/>
                    </a:cubicBezTo>
                    <a:cubicBezTo>
                      <a:pt x="313" y="220"/>
                      <a:pt x="312" y="220"/>
                      <a:pt x="312" y="220"/>
                    </a:cubicBezTo>
                    <a:cubicBezTo>
                      <a:pt x="310" y="220"/>
                      <a:pt x="308" y="220"/>
                      <a:pt x="307" y="221"/>
                    </a:cubicBezTo>
                    <a:cubicBezTo>
                      <a:pt x="304" y="224"/>
                      <a:pt x="305" y="228"/>
                      <a:pt x="305" y="230"/>
                    </a:cubicBezTo>
                    <a:cubicBezTo>
                      <a:pt x="305" y="231"/>
                      <a:pt x="305" y="231"/>
                      <a:pt x="305" y="231"/>
                    </a:cubicBezTo>
                    <a:cubicBezTo>
                      <a:pt x="306" y="233"/>
                      <a:pt x="306" y="238"/>
                      <a:pt x="310" y="240"/>
                    </a:cubicBezTo>
                    <a:cubicBezTo>
                      <a:pt x="312" y="241"/>
                      <a:pt x="313" y="242"/>
                      <a:pt x="315" y="242"/>
                    </a:cubicBezTo>
                    <a:cubicBezTo>
                      <a:pt x="317" y="242"/>
                      <a:pt x="319" y="241"/>
                      <a:pt x="320" y="241"/>
                    </a:cubicBezTo>
                    <a:cubicBezTo>
                      <a:pt x="321" y="241"/>
                      <a:pt x="321" y="241"/>
                      <a:pt x="321" y="241"/>
                    </a:cubicBezTo>
                    <a:cubicBezTo>
                      <a:pt x="322" y="241"/>
                      <a:pt x="322" y="241"/>
                      <a:pt x="322" y="241"/>
                    </a:cubicBezTo>
                    <a:cubicBezTo>
                      <a:pt x="322" y="241"/>
                      <a:pt x="322" y="241"/>
                      <a:pt x="322" y="241"/>
                    </a:cubicBezTo>
                    <a:cubicBezTo>
                      <a:pt x="322" y="241"/>
                      <a:pt x="322" y="242"/>
                      <a:pt x="322" y="242"/>
                    </a:cubicBezTo>
                    <a:cubicBezTo>
                      <a:pt x="323" y="243"/>
                      <a:pt x="323" y="244"/>
                      <a:pt x="324" y="246"/>
                    </a:cubicBezTo>
                    <a:cubicBezTo>
                      <a:pt x="324" y="247"/>
                      <a:pt x="324" y="247"/>
                      <a:pt x="324" y="248"/>
                    </a:cubicBezTo>
                    <a:cubicBezTo>
                      <a:pt x="324" y="249"/>
                      <a:pt x="322" y="250"/>
                      <a:pt x="321" y="250"/>
                    </a:cubicBezTo>
                    <a:cubicBezTo>
                      <a:pt x="320" y="250"/>
                      <a:pt x="320" y="250"/>
                      <a:pt x="320" y="250"/>
                    </a:cubicBezTo>
                    <a:cubicBezTo>
                      <a:pt x="319" y="249"/>
                      <a:pt x="318" y="248"/>
                      <a:pt x="317" y="247"/>
                    </a:cubicBezTo>
                    <a:cubicBezTo>
                      <a:pt x="317" y="246"/>
                      <a:pt x="316" y="244"/>
                      <a:pt x="314" y="243"/>
                    </a:cubicBezTo>
                    <a:cubicBezTo>
                      <a:pt x="313" y="242"/>
                      <a:pt x="310" y="241"/>
                      <a:pt x="308" y="241"/>
                    </a:cubicBezTo>
                    <a:cubicBezTo>
                      <a:pt x="305" y="241"/>
                      <a:pt x="303" y="242"/>
                      <a:pt x="301" y="243"/>
                    </a:cubicBezTo>
                    <a:cubicBezTo>
                      <a:pt x="300" y="243"/>
                      <a:pt x="300" y="243"/>
                      <a:pt x="300" y="243"/>
                    </a:cubicBezTo>
                    <a:cubicBezTo>
                      <a:pt x="299" y="243"/>
                      <a:pt x="299" y="244"/>
                      <a:pt x="298" y="244"/>
                    </a:cubicBezTo>
                    <a:cubicBezTo>
                      <a:pt x="298" y="244"/>
                      <a:pt x="298" y="244"/>
                      <a:pt x="298" y="244"/>
                    </a:cubicBezTo>
                    <a:cubicBezTo>
                      <a:pt x="297" y="243"/>
                      <a:pt x="297" y="242"/>
                      <a:pt x="296" y="242"/>
                    </a:cubicBezTo>
                    <a:cubicBezTo>
                      <a:pt x="295" y="241"/>
                      <a:pt x="294" y="240"/>
                      <a:pt x="293" y="239"/>
                    </a:cubicBezTo>
                    <a:cubicBezTo>
                      <a:pt x="291" y="238"/>
                      <a:pt x="290" y="238"/>
                      <a:pt x="289" y="238"/>
                    </a:cubicBezTo>
                    <a:cubicBezTo>
                      <a:pt x="288" y="238"/>
                      <a:pt x="288" y="238"/>
                      <a:pt x="288" y="238"/>
                    </a:cubicBezTo>
                    <a:cubicBezTo>
                      <a:pt x="287" y="238"/>
                      <a:pt x="287" y="238"/>
                      <a:pt x="287" y="238"/>
                    </a:cubicBezTo>
                    <a:cubicBezTo>
                      <a:pt x="286" y="238"/>
                      <a:pt x="285" y="237"/>
                      <a:pt x="284" y="237"/>
                    </a:cubicBezTo>
                    <a:cubicBezTo>
                      <a:pt x="282" y="236"/>
                      <a:pt x="281" y="236"/>
                      <a:pt x="279" y="236"/>
                    </a:cubicBezTo>
                    <a:cubicBezTo>
                      <a:pt x="278" y="236"/>
                      <a:pt x="278" y="236"/>
                      <a:pt x="277" y="236"/>
                    </a:cubicBezTo>
                    <a:cubicBezTo>
                      <a:pt x="274" y="236"/>
                      <a:pt x="271" y="236"/>
                      <a:pt x="269" y="237"/>
                    </a:cubicBezTo>
                    <a:cubicBezTo>
                      <a:pt x="268" y="237"/>
                      <a:pt x="267" y="237"/>
                      <a:pt x="267" y="237"/>
                    </a:cubicBezTo>
                    <a:cubicBezTo>
                      <a:pt x="265" y="238"/>
                      <a:pt x="264" y="238"/>
                      <a:pt x="262" y="238"/>
                    </a:cubicBezTo>
                    <a:cubicBezTo>
                      <a:pt x="262" y="238"/>
                      <a:pt x="261" y="238"/>
                      <a:pt x="261" y="237"/>
                    </a:cubicBezTo>
                    <a:cubicBezTo>
                      <a:pt x="260" y="236"/>
                      <a:pt x="260" y="236"/>
                      <a:pt x="258" y="235"/>
                    </a:cubicBezTo>
                    <a:cubicBezTo>
                      <a:pt x="257" y="234"/>
                      <a:pt x="256" y="234"/>
                      <a:pt x="255" y="234"/>
                    </a:cubicBezTo>
                    <a:cubicBezTo>
                      <a:pt x="254" y="234"/>
                      <a:pt x="254" y="234"/>
                      <a:pt x="254" y="234"/>
                    </a:cubicBezTo>
                    <a:cubicBezTo>
                      <a:pt x="254" y="237"/>
                      <a:pt x="254" y="237"/>
                      <a:pt x="254" y="237"/>
                    </a:cubicBezTo>
                    <a:cubicBezTo>
                      <a:pt x="254" y="234"/>
                      <a:pt x="254" y="234"/>
                      <a:pt x="254" y="234"/>
                    </a:cubicBezTo>
                    <a:cubicBezTo>
                      <a:pt x="252" y="234"/>
                      <a:pt x="251" y="234"/>
                      <a:pt x="250" y="232"/>
                    </a:cubicBezTo>
                    <a:cubicBezTo>
                      <a:pt x="249" y="231"/>
                      <a:pt x="249" y="231"/>
                      <a:pt x="248" y="230"/>
                    </a:cubicBezTo>
                    <a:cubicBezTo>
                      <a:pt x="247" y="230"/>
                      <a:pt x="247" y="229"/>
                      <a:pt x="246" y="229"/>
                    </a:cubicBezTo>
                    <a:cubicBezTo>
                      <a:pt x="246" y="229"/>
                      <a:pt x="246" y="229"/>
                      <a:pt x="246" y="229"/>
                    </a:cubicBezTo>
                    <a:cubicBezTo>
                      <a:pt x="246" y="228"/>
                      <a:pt x="245" y="227"/>
                      <a:pt x="245" y="227"/>
                    </a:cubicBezTo>
                    <a:cubicBezTo>
                      <a:pt x="244" y="226"/>
                      <a:pt x="244" y="226"/>
                      <a:pt x="244" y="226"/>
                    </a:cubicBezTo>
                    <a:cubicBezTo>
                      <a:pt x="243" y="222"/>
                      <a:pt x="241" y="218"/>
                      <a:pt x="236" y="218"/>
                    </a:cubicBezTo>
                    <a:cubicBezTo>
                      <a:pt x="235" y="218"/>
                      <a:pt x="235" y="218"/>
                      <a:pt x="234" y="218"/>
                    </a:cubicBezTo>
                    <a:cubicBezTo>
                      <a:pt x="233" y="218"/>
                      <a:pt x="231" y="219"/>
                      <a:pt x="229" y="219"/>
                    </a:cubicBezTo>
                    <a:cubicBezTo>
                      <a:pt x="228" y="219"/>
                      <a:pt x="227" y="218"/>
                      <a:pt x="227" y="218"/>
                    </a:cubicBezTo>
                    <a:cubicBezTo>
                      <a:pt x="226" y="218"/>
                      <a:pt x="225" y="215"/>
                      <a:pt x="225" y="214"/>
                    </a:cubicBezTo>
                    <a:cubicBezTo>
                      <a:pt x="225" y="213"/>
                      <a:pt x="225" y="213"/>
                      <a:pt x="225" y="213"/>
                    </a:cubicBezTo>
                    <a:cubicBezTo>
                      <a:pt x="224" y="211"/>
                      <a:pt x="223" y="209"/>
                      <a:pt x="222" y="207"/>
                    </a:cubicBezTo>
                    <a:cubicBezTo>
                      <a:pt x="220" y="205"/>
                      <a:pt x="218" y="205"/>
                      <a:pt x="217" y="205"/>
                    </a:cubicBezTo>
                    <a:cubicBezTo>
                      <a:pt x="217" y="205"/>
                      <a:pt x="217" y="204"/>
                      <a:pt x="217" y="204"/>
                    </a:cubicBezTo>
                    <a:cubicBezTo>
                      <a:pt x="217" y="204"/>
                      <a:pt x="217" y="202"/>
                      <a:pt x="217" y="201"/>
                    </a:cubicBezTo>
                    <a:cubicBezTo>
                      <a:pt x="217" y="201"/>
                      <a:pt x="217" y="201"/>
                      <a:pt x="217" y="201"/>
                    </a:cubicBezTo>
                    <a:cubicBezTo>
                      <a:pt x="217" y="199"/>
                      <a:pt x="217" y="198"/>
                      <a:pt x="218" y="197"/>
                    </a:cubicBezTo>
                    <a:cubicBezTo>
                      <a:pt x="218" y="194"/>
                      <a:pt x="219" y="190"/>
                      <a:pt x="217" y="185"/>
                    </a:cubicBezTo>
                    <a:cubicBezTo>
                      <a:pt x="216" y="184"/>
                      <a:pt x="214" y="179"/>
                      <a:pt x="208" y="179"/>
                    </a:cubicBezTo>
                    <a:cubicBezTo>
                      <a:pt x="207" y="179"/>
                      <a:pt x="206" y="179"/>
                      <a:pt x="205" y="179"/>
                    </a:cubicBezTo>
                    <a:cubicBezTo>
                      <a:pt x="203" y="179"/>
                      <a:pt x="200" y="179"/>
                      <a:pt x="197" y="179"/>
                    </a:cubicBezTo>
                    <a:cubicBezTo>
                      <a:pt x="194" y="180"/>
                      <a:pt x="193" y="180"/>
                      <a:pt x="191" y="182"/>
                    </a:cubicBezTo>
                    <a:cubicBezTo>
                      <a:pt x="190" y="182"/>
                      <a:pt x="189" y="182"/>
                      <a:pt x="188" y="182"/>
                    </a:cubicBezTo>
                    <a:cubicBezTo>
                      <a:pt x="187" y="182"/>
                      <a:pt x="185" y="182"/>
                      <a:pt x="184" y="182"/>
                    </a:cubicBezTo>
                    <a:cubicBezTo>
                      <a:pt x="182" y="181"/>
                      <a:pt x="180" y="181"/>
                      <a:pt x="179" y="181"/>
                    </a:cubicBezTo>
                    <a:cubicBezTo>
                      <a:pt x="178" y="181"/>
                      <a:pt x="177" y="181"/>
                      <a:pt x="176" y="181"/>
                    </a:cubicBezTo>
                    <a:cubicBezTo>
                      <a:pt x="176" y="181"/>
                      <a:pt x="174" y="182"/>
                      <a:pt x="173" y="183"/>
                    </a:cubicBezTo>
                    <a:cubicBezTo>
                      <a:pt x="172" y="184"/>
                      <a:pt x="172" y="184"/>
                      <a:pt x="171" y="185"/>
                    </a:cubicBezTo>
                    <a:cubicBezTo>
                      <a:pt x="171" y="185"/>
                      <a:pt x="171" y="185"/>
                      <a:pt x="170" y="185"/>
                    </a:cubicBezTo>
                    <a:cubicBezTo>
                      <a:pt x="168" y="186"/>
                      <a:pt x="166" y="187"/>
                      <a:pt x="165" y="190"/>
                    </a:cubicBezTo>
                    <a:cubicBezTo>
                      <a:pt x="163" y="194"/>
                      <a:pt x="166" y="199"/>
                      <a:pt x="167" y="200"/>
                    </a:cubicBezTo>
                    <a:cubicBezTo>
                      <a:pt x="167" y="201"/>
                      <a:pt x="167" y="201"/>
                      <a:pt x="167" y="201"/>
                    </a:cubicBezTo>
                    <a:cubicBezTo>
                      <a:pt x="168" y="202"/>
                      <a:pt x="170" y="204"/>
                      <a:pt x="171" y="205"/>
                    </a:cubicBezTo>
                    <a:cubicBezTo>
                      <a:pt x="172" y="205"/>
                      <a:pt x="174" y="205"/>
                      <a:pt x="175" y="205"/>
                    </a:cubicBezTo>
                    <a:cubicBezTo>
                      <a:pt x="178" y="205"/>
                      <a:pt x="180" y="204"/>
                      <a:pt x="181" y="201"/>
                    </a:cubicBezTo>
                    <a:cubicBezTo>
                      <a:pt x="181" y="201"/>
                      <a:pt x="182" y="199"/>
                      <a:pt x="183" y="199"/>
                    </a:cubicBezTo>
                    <a:cubicBezTo>
                      <a:pt x="183" y="199"/>
                      <a:pt x="183" y="199"/>
                      <a:pt x="183" y="199"/>
                    </a:cubicBezTo>
                    <a:cubicBezTo>
                      <a:pt x="183" y="200"/>
                      <a:pt x="184" y="203"/>
                      <a:pt x="188" y="204"/>
                    </a:cubicBezTo>
                    <a:cubicBezTo>
                      <a:pt x="191" y="204"/>
                      <a:pt x="194" y="202"/>
                      <a:pt x="196" y="200"/>
                    </a:cubicBezTo>
                    <a:cubicBezTo>
                      <a:pt x="197" y="200"/>
                      <a:pt x="198" y="199"/>
                      <a:pt x="199" y="199"/>
                    </a:cubicBezTo>
                    <a:cubicBezTo>
                      <a:pt x="201" y="198"/>
                      <a:pt x="203" y="197"/>
                      <a:pt x="205" y="197"/>
                    </a:cubicBezTo>
                    <a:cubicBezTo>
                      <a:pt x="205" y="196"/>
                      <a:pt x="206" y="196"/>
                      <a:pt x="207" y="196"/>
                    </a:cubicBezTo>
                    <a:cubicBezTo>
                      <a:pt x="207" y="196"/>
                      <a:pt x="207" y="196"/>
                      <a:pt x="207" y="196"/>
                    </a:cubicBezTo>
                    <a:cubicBezTo>
                      <a:pt x="207" y="198"/>
                      <a:pt x="201" y="200"/>
                      <a:pt x="198" y="202"/>
                    </a:cubicBezTo>
                    <a:cubicBezTo>
                      <a:pt x="197" y="202"/>
                      <a:pt x="196" y="203"/>
                      <a:pt x="196" y="203"/>
                    </a:cubicBezTo>
                    <a:cubicBezTo>
                      <a:pt x="193" y="204"/>
                      <a:pt x="190" y="205"/>
                      <a:pt x="187" y="205"/>
                    </a:cubicBezTo>
                    <a:cubicBezTo>
                      <a:pt x="183" y="205"/>
                      <a:pt x="179" y="206"/>
                      <a:pt x="176" y="208"/>
                    </a:cubicBezTo>
                    <a:cubicBezTo>
                      <a:pt x="166" y="213"/>
                      <a:pt x="168" y="219"/>
                      <a:pt x="169" y="224"/>
                    </a:cubicBezTo>
                    <a:cubicBezTo>
                      <a:pt x="170" y="226"/>
                      <a:pt x="170" y="228"/>
                      <a:pt x="170" y="230"/>
                    </a:cubicBezTo>
                    <a:cubicBezTo>
                      <a:pt x="171" y="231"/>
                      <a:pt x="171" y="233"/>
                      <a:pt x="170" y="235"/>
                    </a:cubicBezTo>
                    <a:cubicBezTo>
                      <a:pt x="170" y="236"/>
                      <a:pt x="170" y="238"/>
                      <a:pt x="170" y="241"/>
                    </a:cubicBezTo>
                    <a:cubicBezTo>
                      <a:pt x="170" y="242"/>
                      <a:pt x="170" y="243"/>
                      <a:pt x="171" y="244"/>
                    </a:cubicBezTo>
                    <a:cubicBezTo>
                      <a:pt x="171" y="246"/>
                      <a:pt x="172" y="248"/>
                      <a:pt x="171" y="249"/>
                    </a:cubicBezTo>
                    <a:cubicBezTo>
                      <a:pt x="171" y="250"/>
                      <a:pt x="168" y="250"/>
                      <a:pt x="166" y="250"/>
                    </a:cubicBezTo>
                    <a:cubicBezTo>
                      <a:pt x="164" y="250"/>
                      <a:pt x="163" y="250"/>
                      <a:pt x="163" y="250"/>
                    </a:cubicBezTo>
                    <a:cubicBezTo>
                      <a:pt x="163" y="250"/>
                      <a:pt x="162" y="249"/>
                      <a:pt x="162" y="247"/>
                    </a:cubicBezTo>
                    <a:cubicBezTo>
                      <a:pt x="162" y="246"/>
                      <a:pt x="162" y="245"/>
                      <a:pt x="162" y="244"/>
                    </a:cubicBezTo>
                    <a:cubicBezTo>
                      <a:pt x="163" y="244"/>
                      <a:pt x="163" y="244"/>
                      <a:pt x="164" y="243"/>
                    </a:cubicBezTo>
                    <a:cubicBezTo>
                      <a:pt x="167" y="242"/>
                      <a:pt x="169" y="237"/>
                      <a:pt x="168" y="233"/>
                    </a:cubicBezTo>
                    <a:cubicBezTo>
                      <a:pt x="168" y="230"/>
                      <a:pt x="166" y="227"/>
                      <a:pt x="164" y="226"/>
                    </a:cubicBezTo>
                    <a:cubicBezTo>
                      <a:pt x="162" y="225"/>
                      <a:pt x="160" y="225"/>
                      <a:pt x="159" y="225"/>
                    </a:cubicBezTo>
                    <a:cubicBezTo>
                      <a:pt x="158" y="224"/>
                      <a:pt x="158" y="224"/>
                      <a:pt x="158" y="224"/>
                    </a:cubicBezTo>
                    <a:cubicBezTo>
                      <a:pt x="157" y="224"/>
                      <a:pt x="158" y="221"/>
                      <a:pt x="158" y="220"/>
                    </a:cubicBezTo>
                    <a:cubicBezTo>
                      <a:pt x="158" y="218"/>
                      <a:pt x="159" y="216"/>
                      <a:pt x="158" y="214"/>
                    </a:cubicBezTo>
                    <a:cubicBezTo>
                      <a:pt x="157" y="210"/>
                      <a:pt x="154" y="209"/>
                      <a:pt x="152" y="209"/>
                    </a:cubicBezTo>
                    <a:cubicBezTo>
                      <a:pt x="151" y="209"/>
                      <a:pt x="150" y="207"/>
                      <a:pt x="149" y="207"/>
                    </a:cubicBezTo>
                    <a:cubicBezTo>
                      <a:pt x="149" y="206"/>
                      <a:pt x="149" y="205"/>
                      <a:pt x="149" y="204"/>
                    </a:cubicBezTo>
                    <a:cubicBezTo>
                      <a:pt x="149" y="202"/>
                      <a:pt x="149" y="198"/>
                      <a:pt x="146" y="196"/>
                    </a:cubicBezTo>
                    <a:cubicBezTo>
                      <a:pt x="145" y="196"/>
                      <a:pt x="144" y="196"/>
                      <a:pt x="143" y="196"/>
                    </a:cubicBezTo>
                    <a:cubicBezTo>
                      <a:pt x="143" y="196"/>
                      <a:pt x="143" y="196"/>
                      <a:pt x="142" y="196"/>
                    </a:cubicBezTo>
                    <a:cubicBezTo>
                      <a:pt x="141" y="196"/>
                      <a:pt x="141" y="196"/>
                      <a:pt x="140" y="196"/>
                    </a:cubicBezTo>
                    <a:cubicBezTo>
                      <a:pt x="138" y="196"/>
                      <a:pt x="137" y="196"/>
                      <a:pt x="136" y="196"/>
                    </a:cubicBezTo>
                    <a:cubicBezTo>
                      <a:pt x="135" y="197"/>
                      <a:pt x="135" y="197"/>
                      <a:pt x="135" y="197"/>
                    </a:cubicBezTo>
                    <a:cubicBezTo>
                      <a:pt x="134" y="198"/>
                      <a:pt x="133" y="198"/>
                      <a:pt x="132" y="198"/>
                    </a:cubicBezTo>
                    <a:cubicBezTo>
                      <a:pt x="131" y="198"/>
                      <a:pt x="131" y="198"/>
                      <a:pt x="130" y="198"/>
                    </a:cubicBezTo>
                    <a:cubicBezTo>
                      <a:pt x="127" y="198"/>
                      <a:pt x="124" y="197"/>
                      <a:pt x="121" y="197"/>
                    </a:cubicBezTo>
                    <a:cubicBezTo>
                      <a:pt x="120" y="197"/>
                      <a:pt x="120" y="196"/>
                      <a:pt x="119" y="196"/>
                    </a:cubicBezTo>
                    <a:cubicBezTo>
                      <a:pt x="118" y="196"/>
                      <a:pt x="116" y="196"/>
                      <a:pt x="115" y="195"/>
                    </a:cubicBezTo>
                    <a:cubicBezTo>
                      <a:pt x="113" y="195"/>
                      <a:pt x="113" y="195"/>
                      <a:pt x="113" y="195"/>
                    </a:cubicBezTo>
                    <a:cubicBezTo>
                      <a:pt x="112" y="195"/>
                      <a:pt x="110" y="195"/>
                      <a:pt x="109" y="194"/>
                    </a:cubicBezTo>
                    <a:cubicBezTo>
                      <a:pt x="108" y="194"/>
                      <a:pt x="106" y="194"/>
                      <a:pt x="105" y="193"/>
                    </a:cubicBezTo>
                    <a:cubicBezTo>
                      <a:pt x="103" y="193"/>
                      <a:pt x="101" y="192"/>
                      <a:pt x="99" y="191"/>
                    </a:cubicBezTo>
                    <a:cubicBezTo>
                      <a:pt x="98" y="191"/>
                      <a:pt x="98" y="191"/>
                      <a:pt x="98" y="191"/>
                    </a:cubicBezTo>
                    <a:cubicBezTo>
                      <a:pt x="97" y="191"/>
                      <a:pt x="97" y="191"/>
                      <a:pt x="96" y="191"/>
                    </a:cubicBezTo>
                    <a:cubicBezTo>
                      <a:pt x="96" y="190"/>
                      <a:pt x="96" y="190"/>
                      <a:pt x="96" y="190"/>
                    </a:cubicBezTo>
                    <a:cubicBezTo>
                      <a:pt x="95" y="189"/>
                      <a:pt x="95" y="188"/>
                      <a:pt x="93" y="187"/>
                    </a:cubicBezTo>
                    <a:cubicBezTo>
                      <a:pt x="92" y="186"/>
                      <a:pt x="92" y="186"/>
                      <a:pt x="91" y="186"/>
                    </a:cubicBezTo>
                    <a:cubicBezTo>
                      <a:pt x="91" y="186"/>
                      <a:pt x="90" y="186"/>
                      <a:pt x="90" y="185"/>
                    </a:cubicBezTo>
                    <a:cubicBezTo>
                      <a:pt x="89" y="185"/>
                      <a:pt x="89" y="185"/>
                      <a:pt x="88" y="184"/>
                    </a:cubicBezTo>
                    <a:cubicBezTo>
                      <a:pt x="88" y="184"/>
                      <a:pt x="87" y="183"/>
                      <a:pt x="86" y="182"/>
                    </a:cubicBezTo>
                    <a:cubicBezTo>
                      <a:pt x="84" y="182"/>
                      <a:pt x="83" y="181"/>
                      <a:pt x="81" y="181"/>
                    </a:cubicBezTo>
                    <a:cubicBezTo>
                      <a:pt x="81" y="180"/>
                      <a:pt x="81" y="180"/>
                      <a:pt x="81" y="180"/>
                    </a:cubicBezTo>
                    <a:cubicBezTo>
                      <a:pt x="78" y="179"/>
                      <a:pt x="76" y="178"/>
                      <a:pt x="75" y="177"/>
                    </a:cubicBezTo>
                    <a:cubicBezTo>
                      <a:pt x="78" y="176"/>
                      <a:pt x="79" y="173"/>
                      <a:pt x="79" y="172"/>
                    </a:cubicBezTo>
                    <a:cubicBezTo>
                      <a:pt x="80" y="171"/>
                      <a:pt x="80" y="171"/>
                      <a:pt x="82" y="170"/>
                    </a:cubicBezTo>
                    <a:cubicBezTo>
                      <a:pt x="84" y="170"/>
                      <a:pt x="85" y="170"/>
                      <a:pt x="87" y="170"/>
                    </a:cubicBezTo>
                    <a:cubicBezTo>
                      <a:pt x="89" y="170"/>
                      <a:pt x="91" y="170"/>
                      <a:pt x="92" y="171"/>
                    </a:cubicBezTo>
                    <a:cubicBezTo>
                      <a:pt x="93" y="171"/>
                      <a:pt x="93" y="171"/>
                      <a:pt x="94" y="171"/>
                    </a:cubicBezTo>
                    <a:cubicBezTo>
                      <a:pt x="97" y="171"/>
                      <a:pt x="100" y="169"/>
                      <a:pt x="101" y="166"/>
                    </a:cubicBezTo>
                    <a:cubicBezTo>
                      <a:pt x="103" y="164"/>
                      <a:pt x="102" y="161"/>
                      <a:pt x="101" y="159"/>
                    </a:cubicBezTo>
                    <a:cubicBezTo>
                      <a:pt x="100" y="159"/>
                      <a:pt x="100" y="158"/>
                      <a:pt x="100" y="158"/>
                    </a:cubicBezTo>
                    <a:cubicBezTo>
                      <a:pt x="100" y="154"/>
                      <a:pt x="98" y="150"/>
                      <a:pt x="96" y="148"/>
                    </a:cubicBezTo>
                    <a:cubicBezTo>
                      <a:pt x="95" y="147"/>
                      <a:pt x="95" y="145"/>
                      <a:pt x="94" y="144"/>
                    </a:cubicBezTo>
                    <a:cubicBezTo>
                      <a:pt x="94" y="143"/>
                      <a:pt x="94" y="143"/>
                      <a:pt x="94" y="143"/>
                    </a:cubicBezTo>
                    <a:cubicBezTo>
                      <a:pt x="93" y="141"/>
                      <a:pt x="90" y="134"/>
                      <a:pt x="85" y="132"/>
                    </a:cubicBezTo>
                    <a:cubicBezTo>
                      <a:pt x="84" y="131"/>
                      <a:pt x="82" y="131"/>
                      <a:pt x="81" y="131"/>
                    </a:cubicBezTo>
                    <a:cubicBezTo>
                      <a:pt x="79" y="131"/>
                      <a:pt x="77" y="131"/>
                      <a:pt x="76" y="131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4" y="132"/>
                      <a:pt x="73" y="131"/>
                      <a:pt x="72" y="130"/>
                    </a:cubicBezTo>
                    <a:cubicBezTo>
                      <a:pt x="71" y="129"/>
                      <a:pt x="71" y="129"/>
                      <a:pt x="71" y="129"/>
                    </a:cubicBezTo>
                    <a:cubicBezTo>
                      <a:pt x="70" y="128"/>
                      <a:pt x="68" y="127"/>
                      <a:pt x="67" y="126"/>
                    </a:cubicBezTo>
                    <a:cubicBezTo>
                      <a:pt x="65" y="124"/>
                      <a:pt x="63" y="123"/>
                      <a:pt x="61" y="121"/>
                    </a:cubicBezTo>
                    <a:cubicBezTo>
                      <a:pt x="59" y="118"/>
                      <a:pt x="57" y="116"/>
                      <a:pt x="56" y="113"/>
                    </a:cubicBezTo>
                    <a:cubicBezTo>
                      <a:pt x="55" y="110"/>
                      <a:pt x="53" y="106"/>
                      <a:pt x="49" y="102"/>
                    </a:cubicBezTo>
                    <a:cubicBezTo>
                      <a:pt x="46" y="100"/>
                      <a:pt x="44" y="99"/>
                      <a:pt x="42" y="98"/>
                    </a:cubicBezTo>
                    <a:cubicBezTo>
                      <a:pt x="41" y="97"/>
                      <a:pt x="41" y="97"/>
                      <a:pt x="41" y="97"/>
                    </a:cubicBezTo>
                    <a:cubicBezTo>
                      <a:pt x="40" y="97"/>
                      <a:pt x="40" y="96"/>
                      <a:pt x="39" y="95"/>
                    </a:cubicBezTo>
                    <a:cubicBezTo>
                      <a:pt x="39" y="94"/>
                      <a:pt x="39" y="94"/>
                      <a:pt x="39" y="94"/>
                    </a:cubicBezTo>
                    <a:cubicBezTo>
                      <a:pt x="37" y="91"/>
                      <a:pt x="35" y="89"/>
                      <a:pt x="34" y="86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63" y="257"/>
                      <a:pt x="63" y="257"/>
                      <a:pt x="63" y="257"/>
                    </a:cubicBezTo>
                    <a:cubicBezTo>
                      <a:pt x="74" y="287"/>
                      <a:pt x="101" y="288"/>
                      <a:pt x="103" y="288"/>
                    </a:cubicBezTo>
                    <a:cubicBezTo>
                      <a:pt x="115" y="319"/>
                      <a:pt x="115" y="319"/>
                      <a:pt x="115" y="319"/>
                    </a:cubicBezTo>
                    <a:cubicBezTo>
                      <a:pt x="228" y="374"/>
                      <a:pt x="228" y="374"/>
                      <a:pt x="228" y="374"/>
                    </a:cubicBezTo>
                    <a:cubicBezTo>
                      <a:pt x="224" y="384"/>
                      <a:pt x="215" y="434"/>
                      <a:pt x="200" y="526"/>
                    </a:cubicBezTo>
                    <a:cubicBezTo>
                      <a:pt x="199" y="529"/>
                      <a:pt x="199" y="529"/>
                      <a:pt x="199" y="529"/>
                    </a:cubicBezTo>
                    <a:cubicBezTo>
                      <a:pt x="339" y="547"/>
                      <a:pt x="339" y="547"/>
                      <a:pt x="339" y="547"/>
                    </a:cubicBezTo>
                    <a:cubicBezTo>
                      <a:pt x="339" y="545"/>
                      <a:pt x="339" y="545"/>
                      <a:pt x="339" y="545"/>
                    </a:cubicBezTo>
                    <a:cubicBezTo>
                      <a:pt x="340" y="543"/>
                      <a:pt x="340" y="541"/>
                      <a:pt x="341" y="540"/>
                    </a:cubicBezTo>
                    <a:cubicBezTo>
                      <a:pt x="341" y="538"/>
                      <a:pt x="342" y="537"/>
                      <a:pt x="342" y="535"/>
                    </a:cubicBezTo>
                    <a:cubicBezTo>
                      <a:pt x="342" y="535"/>
                      <a:pt x="343" y="534"/>
                      <a:pt x="343" y="534"/>
                    </a:cubicBezTo>
                    <a:cubicBezTo>
                      <a:pt x="343" y="533"/>
                      <a:pt x="343" y="533"/>
                      <a:pt x="343" y="532"/>
                    </a:cubicBezTo>
                    <a:cubicBezTo>
                      <a:pt x="343" y="531"/>
                      <a:pt x="344" y="531"/>
                      <a:pt x="344" y="530"/>
                    </a:cubicBezTo>
                    <a:cubicBezTo>
                      <a:pt x="345" y="529"/>
                      <a:pt x="346" y="528"/>
                      <a:pt x="346" y="526"/>
                    </a:cubicBezTo>
                    <a:cubicBezTo>
                      <a:pt x="347" y="525"/>
                      <a:pt x="348" y="524"/>
                      <a:pt x="348" y="522"/>
                    </a:cubicBezTo>
                    <a:cubicBezTo>
                      <a:pt x="349" y="519"/>
                      <a:pt x="351" y="516"/>
                      <a:pt x="353" y="514"/>
                    </a:cubicBezTo>
                    <a:cubicBezTo>
                      <a:pt x="353" y="514"/>
                      <a:pt x="353" y="513"/>
                      <a:pt x="354" y="513"/>
                    </a:cubicBezTo>
                    <a:cubicBezTo>
                      <a:pt x="354" y="512"/>
                      <a:pt x="355" y="512"/>
                      <a:pt x="356" y="510"/>
                    </a:cubicBezTo>
                    <a:cubicBezTo>
                      <a:pt x="357" y="509"/>
                      <a:pt x="357" y="507"/>
                      <a:pt x="357" y="506"/>
                    </a:cubicBezTo>
                    <a:cubicBezTo>
                      <a:pt x="357" y="506"/>
                      <a:pt x="357" y="505"/>
                      <a:pt x="357" y="505"/>
                    </a:cubicBezTo>
                    <a:cubicBezTo>
                      <a:pt x="357" y="504"/>
                      <a:pt x="357" y="503"/>
                      <a:pt x="357" y="502"/>
                    </a:cubicBezTo>
                    <a:cubicBezTo>
                      <a:pt x="357" y="500"/>
                      <a:pt x="357" y="497"/>
                      <a:pt x="358" y="496"/>
                    </a:cubicBezTo>
                    <a:cubicBezTo>
                      <a:pt x="360" y="494"/>
                      <a:pt x="362" y="492"/>
                      <a:pt x="364" y="490"/>
                    </a:cubicBezTo>
                    <a:cubicBezTo>
                      <a:pt x="366" y="487"/>
                      <a:pt x="366" y="487"/>
                      <a:pt x="366" y="487"/>
                    </a:cubicBezTo>
                    <a:cubicBezTo>
                      <a:pt x="368" y="485"/>
                      <a:pt x="370" y="484"/>
                      <a:pt x="370" y="480"/>
                    </a:cubicBezTo>
                    <a:cubicBezTo>
                      <a:pt x="370" y="479"/>
                      <a:pt x="370" y="478"/>
                      <a:pt x="370" y="477"/>
                    </a:cubicBezTo>
                    <a:cubicBezTo>
                      <a:pt x="370" y="477"/>
                      <a:pt x="370" y="477"/>
                      <a:pt x="370" y="476"/>
                    </a:cubicBezTo>
                    <a:cubicBezTo>
                      <a:pt x="370" y="476"/>
                      <a:pt x="370" y="476"/>
                      <a:pt x="371" y="476"/>
                    </a:cubicBezTo>
                    <a:cubicBezTo>
                      <a:pt x="372" y="476"/>
                      <a:pt x="374" y="475"/>
                      <a:pt x="375" y="473"/>
                    </a:cubicBezTo>
                    <a:cubicBezTo>
                      <a:pt x="376" y="472"/>
                      <a:pt x="376" y="471"/>
                      <a:pt x="376" y="469"/>
                    </a:cubicBezTo>
                    <a:cubicBezTo>
                      <a:pt x="376" y="469"/>
                      <a:pt x="377" y="468"/>
                      <a:pt x="377" y="468"/>
                    </a:cubicBezTo>
                    <a:cubicBezTo>
                      <a:pt x="377" y="468"/>
                      <a:pt x="378" y="467"/>
                      <a:pt x="378" y="467"/>
                    </a:cubicBezTo>
                    <a:cubicBezTo>
                      <a:pt x="379" y="466"/>
                      <a:pt x="380" y="465"/>
                      <a:pt x="381" y="463"/>
                    </a:cubicBezTo>
                    <a:cubicBezTo>
                      <a:pt x="382" y="462"/>
                      <a:pt x="382" y="462"/>
                      <a:pt x="382" y="461"/>
                    </a:cubicBezTo>
                    <a:cubicBezTo>
                      <a:pt x="383" y="460"/>
                      <a:pt x="383" y="459"/>
                      <a:pt x="385" y="457"/>
                    </a:cubicBezTo>
                    <a:cubicBezTo>
                      <a:pt x="385" y="457"/>
                      <a:pt x="385" y="457"/>
                      <a:pt x="386" y="456"/>
                    </a:cubicBezTo>
                    <a:cubicBezTo>
                      <a:pt x="387" y="456"/>
                      <a:pt x="388" y="455"/>
                      <a:pt x="388" y="453"/>
                    </a:cubicBezTo>
                    <a:cubicBezTo>
                      <a:pt x="389" y="454"/>
                      <a:pt x="391" y="454"/>
                      <a:pt x="392" y="454"/>
                    </a:cubicBezTo>
                    <a:cubicBezTo>
                      <a:pt x="394" y="454"/>
                      <a:pt x="396" y="453"/>
                      <a:pt x="396" y="449"/>
                    </a:cubicBezTo>
                    <a:cubicBezTo>
                      <a:pt x="396" y="448"/>
                      <a:pt x="396" y="448"/>
                      <a:pt x="396" y="447"/>
                    </a:cubicBezTo>
                    <a:cubicBezTo>
                      <a:pt x="397" y="447"/>
                      <a:pt x="397" y="447"/>
                      <a:pt x="398" y="447"/>
                    </a:cubicBezTo>
                    <a:cubicBezTo>
                      <a:pt x="398" y="447"/>
                      <a:pt x="399" y="447"/>
                      <a:pt x="399" y="447"/>
                    </a:cubicBezTo>
                    <a:cubicBezTo>
                      <a:pt x="401" y="448"/>
                      <a:pt x="402" y="448"/>
                      <a:pt x="403" y="448"/>
                    </a:cubicBezTo>
                    <a:cubicBezTo>
                      <a:pt x="405" y="448"/>
                      <a:pt x="407" y="447"/>
                      <a:pt x="408" y="446"/>
                    </a:cubicBezTo>
                    <a:cubicBezTo>
                      <a:pt x="409" y="445"/>
                      <a:pt x="409" y="444"/>
                      <a:pt x="410" y="443"/>
                    </a:cubicBezTo>
                    <a:cubicBezTo>
                      <a:pt x="410" y="443"/>
                      <a:pt x="410" y="443"/>
                      <a:pt x="410" y="443"/>
                    </a:cubicBezTo>
                    <a:cubicBezTo>
                      <a:pt x="411" y="442"/>
                      <a:pt x="411" y="442"/>
                      <a:pt x="412" y="442"/>
                    </a:cubicBezTo>
                    <a:cubicBezTo>
                      <a:pt x="413" y="441"/>
                      <a:pt x="413" y="441"/>
                      <a:pt x="413" y="441"/>
                    </a:cubicBezTo>
                    <a:cubicBezTo>
                      <a:pt x="415" y="440"/>
                      <a:pt x="418" y="438"/>
                      <a:pt x="418" y="434"/>
                    </a:cubicBezTo>
                    <a:cubicBezTo>
                      <a:pt x="419" y="431"/>
                      <a:pt x="419" y="428"/>
                      <a:pt x="418" y="426"/>
                    </a:cubicBezTo>
                    <a:cubicBezTo>
                      <a:pt x="417" y="423"/>
                      <a:pt x="416" y="420"/>
                      <a:pt x="414" y="418"/>
                    </a:cubicBezTo>
                    <a:cubicBezTo>
                      <a:pt x="414" y="418"/>
                      <a:pt x="414" y="418"/>
                      <a:pt x="415" y="418"/>
                    </a:cubicBezTo>
                    <a:cubicBezTo>
                      <a:pt x="415" y="418"/>
                      <a:pt x="415" y="418"/>
                      <a:pt x="415" y="418"/>
                    </a:cubicBezTo>
                    <a:cubicBezTo>
                      <a:pt x="419" y="418"/>
                      <a:pt x="424" y="416"/>
                      <a:pt x="427" y="413"/>
                    </a:cubicBezTo>
                    <a:cubicBezTo>
                      <a:pt x="428" y="411"/>
                      <a:pt x="429" y="408"/>
                      <a:pt x="430" y="405"/>
                    </a:cubicBezTo>
                    <a:cubicBezTo>
                      <a:pt x="431" y="399"/>
                      <a:pt x="432" y="397"/>
                      <a:pt x="434" y="397"/>
                    </a:cubicBezTo>
                    <a:cubicBezTo>
                      <a:pt x="435" y="397"/>
                      <a:pt x="435" y="397"/>
                      <a:pt x="435" y="397"/>
                    </a:cubicBezTo>
                    <a:cubicBezTo>
                      <a:pt x="437" y="397"/>
                      <a:pt x="438" y="398"/>
                      <a:pt x="441" y="399"/>
                    </a:cubicBezTo>
                    <a:cubicBezTo>
                      <a:pt x="443" y="400"/>
                      <a:pt x="446" y="401"/>
                      <a:pt x="449" y="401"/>
                    </a:cubicBezTo>
                    <a:cubicBezTo>
                      <a:pt x="451" y="401"/>
                      <a:pt x="452" y="401"/>
                      <a:pt x="453" y="400"/>
                    </a:cubicBezTo>
                    <a:cubicBezTo>
                      <a:pt x="461" y="398"/>
                      <a:pt x="464" y="391"/>
                      <a:pt x="466" y="385"/>
                    </a:cubicBezTo>
                    <a:cubicBezTo>
                      <a:pt x="468" y="380"/>
                      <a:pt x="471" y="375"/>
                      <a:pt x="474" y="370"/>
                    </a:cubicBezTo>
                    <a:cubicBezTo>
                      <a:pt x="474" y="369"/>
                      <a:pt x="474" y="369"/>
                      <a:pt x="474" y="369"/>
                    </a:cubicBezTo>
                    <a:cubicBezTo>
                      <a:pt x="476" y="367"/>
                      <a:pt x="478" y="364"/>
                      <a:pt x="479" y="360"/>
                    </a:cubicBezTo>
                    <a:cubicBezTo>
                      <a:pt x="479" y="359"/>
                      <a:pt x="480" y="358"/>
                      <a:pt x="480" y="357"/>
                    </a:cubicBezTo>
                    <a:cubicBezTo>
                      <a:pt x="480" y="356"/>
                      <a:pt x="480" y="356"/>
                      <a:pt x="480" y="355"/>
                    </a:cubicBezTo>
                    <a:cubicBezTo>
                      <a:pt x="480" y="355"/>
                      <a:pt x="480" y="355"/>
                      <a:pt x="480" y="355"/>
                    </a:cubicBezTo>
                    <a:cubicBezTo>
                      <a:pt x="480" y="353"/>
                      <a:pt x="481" y="351"/>
                      <a:pt x="479" y="349"/>
                    </a:cubicBezTo>
                    <a:cubicBezTo>
                      <a:pt x="478" y="348"/>
                      <a:pt x="478" y="347"/>
                      <a:pt x="477" y="347"/>
                    </a:cubicBezTo>
                    <a:cubicBezTo>
                      <a:pt x="478" y="346"/>
                      <a:pt x="478" y="345"/>
                      <a:pt x="479" y="343"/>
                    </a:cubicBezTo>
                    <a:cubicBezTo>
                      <a:pt x="479" y="343"/>
                      <a:pt x="479" y="342"/>
                      <a:pt x="479" y="342"/>
                    </a:cubicBezTo>
                    <a:cubicBezTo>
                      <a:pt x="479" y="341"/>
                      <a:pt x="479" y="341"/>
                      <a:pt x="480" y="340"/>
                    </a:cubicBezTo>
                    <a:cubicBezTo>
                      <a:pt x="482" y="339"/>
                      <a:pt x="484" y="337"/>
                      <a:pt x="486" y="335"/>
                    </a:cubicBezTo>
                    <a:cubicBezTo>
                      <a:pt x="487" y="333"/>
                      <a:pt x="488" y="331"/>
                      <a:pt x="488" y="328"/>
                    </a:cubicBezTo>
                    <a:cubicBezTo>
                      <a:pt x="488" y="327"/>
                      <a:pt x="488" y="326"/>
                      <a:pt x="489" y="325"/>
                    </a:cubicBezTo>
                    <a:cubicBezTo>
                      <a:pt x="489" y="324"/>
                      <a:pt x="490" y="324"/>
                      <a:pt x="491" y="323"/>
                    </a:cubicBezTo>
                    <a:cubicBezTo>
                      <a:pt x="493" y="322"/>
                      <a:pt x="495" y="320"/>
                      <a:pt x="496" y="316"/>
                    </a:cubicBezTo>
                    <a:cubicBezTo>
                      <a:pt x="496" y="313"/>
                      <a:pt x="495" y="310"/>
                      <a:pt x="492" y="309"/>
                    </a:cubicBezTo>
                    <a:cubicBezTo>
                      <a:pt x="491" y="308"/>
                      <a:pt x="490" y="308"/>
                      <a:pt x="489" y="308"/>
                    </a:cubicBezTo>
                    <a:cubicBezTo>
                      <a:pt x="488" y="308"/>
                      <a:pt x="488" y="308"/>
                      <a:pt x="487" y="307"/>
                    </a:cubicBezTo>
                    <a:cubicBezTo>
                      <a:pt x="486" y="307"/>
                      <a:pt x="485" y="306"/>
                      <a:pt x="484" y="305"/>
                    </a:cubicBezTo>
                    <a:cubicBezTo>
                      <a:pt x="482" y="303"/>
                      <a:pt x="482" y="302"/>
                      <a:pt x="482" y="302"/>
                    </a:cubicBezTo>
                    <a:cubicBezTo>
                      <a:pt x="483" y="302"/>
                      <a:pt x="485" y="302"/>
                      <a:pt x="486" y="302"/>
                    </a:cubicBezTo>
                    <a:cubicBezTo>
                      <a:pt x="487" y="302"/>
                      <a:pt x="487" y="302"/>
                      <a:pt x="487" y="302"/>
                    </a:cubicBezTo>
                    <a:cubicBezTo>
                      <a:pt x="488" y="302"/>
                      <a:pt x="489" y="302"/>
                      <a:pt x="490" y="302"/>
                    </a:cubicBezTo>
                    <a:cubicBezTo>
                      <a:pt x="491" y="302"/>
                      <a:pt x="492" y="301"/>
                      <a:pt x="493" y="301"/>
                    </a:cubicBezTo>
                    <a:cubicBezTo>
                      <a:pt x="495" y="301"/>
                      <a:pt x="496" y="300"/>
                      <a:pt x="498" y="300"/>
                    </a:cubicBezTo>
                    <a:cubicBezTo>
                      <a:pt x="499" y="305"/>
                      <a:pt x="502" y="312"/>
                      <a:pt x="509" y="313"/>
                    </a:cubicBezTo>
                    <a:cubicBezTo>
                      <a:pt x="510" y="313"/>
                      <a:pt x="510" y="313"/>
                      <a:pt x="510" y="313"/>
                    </a:cubicBezTo>
                    <a:cubicBezTo>
                      <a:pt x="510" y="313"/>
                      <a:pt x="511" y="313"/>
                      <a:pt x="511" y="313"/>
                    </a:cubicBezTo>
                    <a:cubicBezTo>
                      <a:pt x="513" y="313"/>
                      <a:pt x="514" y="313"/>
                      <a:pt x="516" y="311"/>
                    </a:cubicBezTo>
                    <a:cubicBezTo>
                      <a:pt x="517" y="310"/>
                      <a:pt x="517" y="309"/>
                      <a:pt x="517" y="308"/>
                    </a:cubicBezTo>
                    <a:cubicBezTo>
                      <a:pt x="517" y="308"/>
                      <a:pt x="517" y="308"/>
                      <a:pt x="517" y="308"/>
                    </a:cubicBezTo>
                    <a:cubicBezTo>
                      <a:pt x="518" y="308"/>
                      <a:pt x="519" y="309"/>
                      <a:pt x="520" y="309"/>
                    </a:cubicBezTo>
                    <a:cubicBezTo>
                      <a:pt x="521" y="309"/>
                      <a:pt x="521" y="309"/>
                      <a:pt x="522" y="309"/>
                    </a:cubicBezTo>
                    <a:cubicBezTo>
                      <a:pt x="523" y="308"/>
                      <a:pt x="525" y="307"/>
                      <a:pt x="526" y="305"/>
                    </a:cubicBezTo>
                    <a:cubicBezTo>
                      <a:pt x="526" y="304"/>
                      <a:pt x="526" y="304"/>
                      <a:pt x="526" y="303"/>
                    </a:cubicBezTo>
                    <a:cubicBezTo>
                      <a:pt x="527" y="304"/>
                      <a:pt x="528" y="304"/>
                      <a:pt x="528" y="304"/>
                    </a:cubicBezTo>
                    <a:cubicBezTo>
                      <a:pt x="529" y="305"/>
                      <a:pt x="530" y="305"/>
                      <a:pt x="531" y="305"/>
                    </a:cubicBezTo>
                    <a:cubicBezTo>
                      <a:pt x="535" y="305"/>
                      <a:pt x="537" y="301"/>
                      <a:pt x="538" y="299"/>
                    </a:cubicBezTo>
                    <a:cubicBezTo>
                      <a:pt x="539" y="298"/>
                      <a:pt x="539" y="297"/>
                      <a:pt x="540" y="297"/>
                    </a:cubicBezTo>
                    <a:cubicBezTo>
                      <a:pt x="541" y="296"/>
                      <a:pt x="541" y="295"/>
                      <a:pt x="542" y="294"/>
                    </a:cubicBezTo>
                    <a:cubicBezTo>
                      <a:pt x="542" y="293"/>
                      <a:pt x="543" y="293"/>
                      <a:pt x="543" y="292"/>
                    </a:cubicBezTo>
                    <a:cubicBezTo>
                      <a:pt x="544" y="292"/>
                      <a:pt x="545" y="291"/>
                      <a:pt x="545" y="291"/>
                    </a:cubicBezTo>
                    <a:cubicBezTo>
                      <a:pt x="547" y="290"/>
                      <a:pt x="549" y="289"/>
                      <a:pt x="550" y="286"/>
                    </a:cubicBezTo>
                    <a:cubicBezTo>
                      <a:pt x="551" y="285"/>
                      <a:pt x="551" y="284"/>
                      <a:pt x="552" y="283"/>
                    </a:cubicBezTo>
                    <a:cubicBezTo>
                      <a:pt x="552" y="281"/>
                      <a:pt x="552" y="280"/>
                      <a:pt x="553" y="280"/>
                    </a:cubicBezTo>
                    <a:cubicBezTo>
                      <a:pt x="553" y="279"/>
                      <a:pt x="554" y="279"/>
                      <a:pt x="555" y="278"/>
                    </a:cubicBezTo>
                    <a:cubicBezTo>
                      <a:pt x="556" y="278"/>
                      <a:pt x="558" y="277"/>
                      <a:pt x="559" y="276"/>
                    </a:cubicBezTo>
                    <a:cubicBezTo>
                      <a:pt x="562" y="272"/>
                      <a:pt x="562" y="268"/>
                      <a:pt x="561" y="264"/>
                    </a:cubicBezTo>
                    <a:cubicBezTo>
                      <a:pt x="561" y="263"/>
                      <a:pt x="561" y="262"/>
                      <a:pt x="561" y="261"/>
                    </a:cubicBezTo>
                    <a:cubicBezTo>
                      <a:pt x="561" y="261"/>
                      <a:pt x="561" y="260"/>
                      <a:pt x="561" y="260"/>
                    </a:cubicBezTo>
                    <a:cubicBezTo>
                      <a:pt x="562" y="259"/>
                      <a:pt x="562" y="257"/>
                      <a:pt x="561" y="255"/>
                    </a:cubicBezTo>
                    <a:cubicBezTo>
                      <a:pt x="560" y="253"/>
                      <a:pt x="558" y="251"/>
                      <a:pt x="556" y="248"/>
                    </a:cubicBezTo>
                    <a:cubicBezTo>
                      <a:pt x="555" y="247"/>
                      <a:pt x="554" y="246"/>
                      <a:pt x="552" y="244"/>
                    </a:cubicBezTo>
                    <a:cubicBezTo>
                      <a:pt x="551" y="242"/>
                      <a:pt x="550" y="241"/>
                      <a:pt x="549" y="239"/>
                    </a:cubicBezTo>
                    <a:cubicBezTo>
                      <a:pt x="548" y="238"/>
                      <a:pt x="547" y="237"/>
                      <a:pt x="547" y="235"/>
                    </a:cubicBezTo>
                    <a:cubicBezTo>
                      <a:pt x="547" y="234"/>
                      <a:pt x="546" y="232"/>
                      <a:pt x="545" y="231"/>
                    </a:cubicBezTo>
                    <a:cubicBezTo>
                      <a:pt x="545" y="230"/>
                      <a:pt x="544" y="229"/>
                      <a:pt x="543" y="228"/>
                    </a:cubicBezTo>
                    <a:cubicBezTo>
                      <a:pt x="542" y="227"/>
                      <a:pt x="540" y="224"/>
                      <a:pt x="540" y="223"/>
                    </a:cubicBezTo>
                    <a:cubicBezTo>
                      <a:pt x="540" y="223"/>
                      <a:pt x="540" y="223"/>
                      <a:pt x="540" y="223"/>
                    </a:cubicBezTo>
                    <a:cubicBezTo>
                      <a:pt x="540" y="223"/>
                      <a:pt x="541" y="223"/>
                      <a:pt x="541" y="223"/>
                    </a:cubicBezTo>
                    <a:cubicBezTo>
                      <a:pt x="542" y="223"/>
                      <a:pt x="543" y="223"/>
                      <a:pt x="544" y="223"/>
                    </a:cubicBezTo>
                    <a:cubicBezTo>
                      <a:pt x="546" y="223"/>
                      <a:pt x="547" y="222"/>
                      <a:pt x="549" y="221"/>
                    </a:cubicBezTo>
                    <a:cubicBezTo>
                      <a:pt x="550" y="220"/>
                      <a:pt x="551" y="218"/>
                      <a:pt x="553" y="217"/>
                    </a:cubicBezTo>
                    <a:cubicBezTo>
                      <a:pt x="555" y="214"/>
                      <a:pt x="556" y="212"/>
                      <a:pt x="556" y="209"/>
                    </a:cubicBezTo>
                    <a:cubicBezTo>
                      <a:pt x="556" y="203"/>
                      <a:pt x="552" y="203"/>
                      <a:pt x="550" y="203"/>
                    </a:cubicBezTo>
                    <a:cubicBezTo>
                      <a:pt x="549" y="203"/>
                      <a:pt x="549" y="203"/>
                      <a:pt x="548" y="202"/>
                    </a:cubicBezTo>
                    <a:cubicBezTo>
                      <a:pt x="548" y="202"/>
                      <a:pt x="548" y="202"/>
                      <a:pt x="548" y="202"/>
                    </a:cubicBezTo>
                    <a:cubicBezTo>
                      <a:pt x="549" y="200"/>
                      <a:pt x="552" y="197"/>
                      <a:pt x="551" y="193"/>
                    </a:cubicBezTo>
                    <a:cubicBezTo>
                      <a:pt x="551" y="192"/>
                      <a:pt x="550" y="190"/>
                      <a:pt x="548" y="189"/>
                    </a:cubicBezTo>
                    <a:cubicBezTo>
                      <a:pt x="546" y="188"/>
                      <a:pt x="544" y="187"/>
                      <a:pt x="542" y="187"/>
                    </a:cubicBezTo>
                    <a:cubicBezTo>
                      <a:pt x="540" y="187"/>
                      <a:pt x="539" y="186"/>
                      <a:pt x="538" y="185"/>
                    </a:cubicBezTo>
                    <a:cubicBezTo>
                      <a:pt x="537" y="185"/>
                      <a:pt x="536" y="184"/>
                      <a:pt x="536" y="184"/>
                    </a:cubicBezTo>
                    <a:cubicBezTo>
                      <a:pt x="535" y="183"/>
                      <a:pt x="534" y="181"/>
                      <a:pt x="533" y="180"/>
                    </a:cubicBezTo>
                    <a:cubicBezTo>
                      <a:pt x="532" y="180"/>
                      <a:pt x="532" y="180"/>
                      <a:pt x="532" y="180"/>
                    </a:cubicBezTo>
                    <a:cubicBezTo>
                      <a:pt x="532" y="180"/>
                      <a:pt x="532" y="179"/>
                      <a:pt x="532" y="179"/>
                    </a:cubicBezTo>
                    <a:cubicBezTo>
                      <a:pt x="533" y="176"/>
                      <a:pt x="533" y="174"/>
                      <a:pt x="532" y="173"/>
                    </a:cubicBezTo>
                    <a:cubicBezTo>
                      <a:pt x="531" y="172"/>
                      <a:pt x="530" y="170"/>
                      <a:pt x="526" y="170"/>
                    </a:cubicBezTo>
                    <a:cubicBezTo>
                      <a:pt x="523" y="170"/>
                      <a:pt x="520" y="171"/>
                      <a:pt x="519" y="172"/>
                    </a:cubicBezTo>
                    <a:cubicBezTo>
                      <a:pt x="518" y="173"/>
                      <a:pt x="517" y="173"/>
                      <a:pt x="516" y="173"/>
                    </a:cubicBezTo>
                    <a:cubicBezTo>
                      <a:pt x="515" y="173"/>
                      <a:pt x="515" y="173"/>
                      <a:pt x="514" y="173"/>
                    </a:cubicBezTo>
                    <a:cubicBezTo>
                      <a:pt x="513" y="172"/>
                      <a:pt x="513" y="172"/>
                      <a:pt x="512" y="171"/>
                    </a:cubicBezTo>
                    <a:cubicBezTo>
                      <a:pt x="511" y="170"/>
                      <a:pt x="510" y="169"/>
                      <a:pt x="508" y="168"/>
                    </a:cubicBezTo>
                    <a:cubicBezTo>
                      <a:pt x="508" y="168"/>
                      <a:pt x="508" y="168"/>
                      <a:pt x="507" y="168"/>
                    </a:cubicBezTo>
                    <a:cubicBezTo>
                      <a:pt x="509" y="168"/>
                      <a:pt x="510" y="168"/>
                      <a:pt x="511" y="168"/>
                    </a:cubicBezTo>
                    <a:cubicBezTo>
                      <a:pt x="513" y="168"/>
                      <a:pt x="516" y="168"/>
                      <a:pt x="518" y="167"/>
                    </a:cubicBezTo>
                    <a:cubicBezTo>
                      <a:pt x="519" y="167"/>
                      <a:pt x="520" y="167"/>
                      <a:pt x="520" y="167"/>
                    </a:cubicBezTo>
                    <a:cubicBezTo>
                      <a:pt x="521" y="167"/>
                      <a:pt x="522" y="167"/>
                      <a:pt x="524" y="168"/>
                    </a:cubicBezTo>
                    <a:cubicBezTo>
                      <a:pt x="525" y="168"/>
                      <a:pt x="526" y="169"/>
                      <a:pt x="526" y="169"/>
                    </a:cubicBezTo>
                    <a:cubicBezTo>
                      <a:pt x="528" y="170"/>
                      <a:pt x="530" y="170"/>
                      <a:pt x="531" y="170"/>
                    </a:cubicBezTo>
                    <a:cubicBezTo>
                      <a:pt x="535" y="170"/>
                      <a:pt x="538" y="168"/>
                      <a:pt x="540" y="165"/>
                    </a:cubicBezTo>
                    <a:cubicBezTo>
                      <a:pt x="543" y="162"/>
                      <a:pt x="547" y="160"/>
                      <a:pt x="551" y="160"/>
                    </a:cubicBezTo>
                    <a:cubicBezTo>
                      <a:pt x="552" y="160"/>
                      <a:pt x="554" y="161"/>
                      <a:pt x="555" y="161"/>
                    </a:cubicBezTo>
                    <a:cubicBezTo>
                      <a:pt x="557" y="161"/>
                      <a:pt x="558" y="162"/>
                      <a:pt x="560" y="162"/>
                    </a:cubicBezTo>
                    <a:cubicBezTo>
                      <a:pt x="563" y="163"/>
                      <a:pt x="567" y="165"/>
                      <a:pt x="571" y="165"/>
                    </a:cubicBezTo>
                    <a:cubicBezTo>
                      <a:pt x="573" y="165"/>
                      <a:pt x="575" y="164"/>
                      <a:pt x="577" y="164"/>
                    </a:cubicBezTo>
                    <a:cubicBezTo>
                      <a:pt x="581" y="162"/>
                      <a:pt x="582" y="159"/>
                      <a:pt x="582" y="157"/>
                    </a:cubicBezTo>
                    <a:cubicBezTo>
                      <a:pt x="583" y="152"/>
                      <a:pt x="579" y="147"/>
                      <a:pt x="578" y="146"/>
                    </a:cubicBezTo>
                    <a:cubicBezTo>
                      <a:pt x="579" y="146"/>
                      <a:pt x="579" y="147"/>
                      <a:pt x="580" y="147"/>
                    </a:cubicBezTo>
                    <a:cubicBezTo>
                      <a:pt x="582" y="147"/>
                      <a:pt x="583" y="148"/>
                      <a:pt x="585" y="148"/>
                    </a:cubicBezTo>
                    <a:cubicBezTo>
                      <a:pt x="585" y="148"/>
                      <a:pt x="586" y="148"/>
                      <a:pt x="586" y="148"/>
                    </a:cubicBezTo>
                    <a:cubicBezTo>
                      <a:pt x="587" y="147"/>
                      <a:pt x="587" y="147"/>
                      <a:pt x="588" y="147"/>
                    </a:cubicBezTo>
                    <a:cubicBezTo>
                      <a:pt x="588" y="147"/>
                      <a:pt x="589" y="148"/>
                      <a:pt x="589" y="148"/>
                    </a:cubicBezTo>
                    <a:cubicBezTo>
                      <a:pt x="589" y="148"/>
                      <a:pt x="589" y="148"/>
                      <a:pt x="589" y="148"/>
                    </a:cubicBezTo>
                    <a:cubicBezTo>
                      <a:pt x="589" y="148"/>
                      <a:pt x="589" y="148"/>
                      <a:pt x="589" y="150"/>
                    </a:cubicBezTo>
                    <a:cubicBezTo>
                      <a:pt x="589" y="150"/>
                      <a:pt x="589" y="151"/>
                      <a:pt x="589" y="151"/>
                    </a:cubicBezTo>
                    <a:cubicBezTo>
                      <a:pt x="589" y="153"/>
                      <a:pt x="588" y="157"/>
                      <a:pt x="591" y="160"/>
                    </a:cubicBezTo>
                    <a:cubicBezTo>
                      <a:pt x="592" y="160"/>
                      <a:pt x="594" y="161"/>
                      <a:pt x="595" y="161"/>
                    </a:cubicBezTo>
                    <a:cubicBezTo>
                      <a:pt x="596" y="161"/>
                      <a:pt x="597" y="161"/>
                      <a:pt x="598" y="160"/>
                    </a:cubicBezTo>
                    <a:cubicBezTo>
                      <a:pt x="599" y="160"/>
                      <a:pt x="599" y="160"/>
                      <a:pt x="600" y="160"/>
                    </a:cubicBezTo>
                    <a:cubicBezTo>
                      <a:pt x="600" y="160"/>
                      <a:pt x="600" y="160"/>
                      <a:pt x="600" y="160"/>
                    </a:cubicBezTo>
                    <a:cubicBezTo>
                      <a:pt x="600" y="160"/>
                      <a:pt x="600" y="160"/>
                      <a:pt x="600" y="160"/>
                    </a:cubicBezTo>
                    <a:cubicBezTo>
                      <a:pt x="600" y="160"/>
                      <a:pt x="600" y="160"/>
                      <a:pt x="600" y="160"/>
                    </a:cubicBezTo>
                    <a:cubicBezTo>
                      <a:pt x="600" y="160"/>
                      <a:pt x="601" y="161"/>
                      <a:pt x="601" y="162"/>
                    </a:cubicBezTo>
                    <a:cubicBezTo>
                      <a:pt x="601" y="163"/>
                      <a:pt x="601" y="163"/>
                      <a:pt x="601" y="163"/>
                    </a:cubicBezTo>
                    <a:cubicBezTo>
                      <a:pt x="601" y="167"/>
                      <a:pt x="603" y="168"/>
                      <a:pt x="606" y="168"/>
                    </a:cubicBezTo>
                    <a:cubicBezTo>
                      <a:pt x="606" y="168"/>
                      <a:pt x="607" y="169"/>
                      <a:pt x="607" y="169"/>
                    </a:cubicBezTo>
                    <a:cubicBezTo>
                      <a:pt x="608" y="169"/>
                      <a:pt x="608" y="170"/>
                      <a:pt x="609" y="170"/>
                    </a:cubicBezTo>
                    <a:cubicBezTo>
                      <a:pt x="610" y="171"/>
                      <a:pt x="611" y="173"/>
                      <a:pt x="613" y="174"/>
                    </a:cubicBezTo>
                    <a:cubicBezTo>
                      <a:pt x="615" y="174"/>
                      <a:pt x="617" y="174"/>
                      <a:pt x="618" y="174"/>
                    </a:cubicBezTo>
                    <a:cubicBezTo>
                      <a:pt x="620" y="174"/>
                      <a:pt x="621" y="174"/>
                      <a:pt x="622" y="175"/>
                    </a:cubicBezTo>
                    <a:cubicBezTo>
                      <a:pt x="623" y="177"/>
                      <a:pt x="623" y="178"/>
                      <a:pt x="623" y="179"/>
                    </a:cubicBezTo>
                    <a:cubicBezTo>
                      <a:pt x="623" y="179"/>
                      <a:pt x="622" y="180"/>
                      <a:pt x="622" y="181"/>
                    </a:cubicBezTo>
                    <a:cubicBezTo>
                      <a:pt x="621" y="181"/>
                      <a:pt x="620" y="181"/>
                      <a:pt x="619" y="182"/>
                    </a:cubicBezTo>
                    <a:cubicBezTo>
                      <a:pt x="617" y="182"/>
                      <a:pt x="614" y="183"/>
                      <a:pt x="612" y="187"/>
                    </a:cubicBezTo>
                    <a:cubicBezTo>
                      <a:pt x="611" y="190"/>
                      <a:pt x="611" y="197"/>
                      <a:pt x="613" y="200"/>
                    </a:cubicBezTo>
                    <a:cubicBezTo>
                      <a:pt x="614" y="202"/>
                      <a:pt x="616" y="203"/>
                      <a:pt x="618" y="203"/>
                    </a:cubicBezTo>
                    <a:cubicBezTo>
                      <a:pt x="619" y="203"/>
                      <a:pt x="621" y="203"/>
                      <a:pt x="622" y="202"/>
                    </a:cubicBezTo>
                    <a:cubicBezTo>
                      <a:pt x="626" y="199"/>
                      <a:pt x="628" y="195"/>
                      <a:pt x="630" y="192"/>
                    </a:cubicBezTo>
                    <a:cubicBezTo>
                      <a:pt x="631" y="189"/>
                      <a:pt x="633" y="187"/>
                      <a:pt x="635" y="185"/>
                    </a:cubicBezTo>
                    <a:cubicBezTo>
                      <a:pt x="636" y="185"/>
                      <a:pt x="638" y="184"/>
                      <a:pt x="638" y="184"/>
                    </a:cubicBezTo>
                    <a:cubicBezTo>
                      <a:pt x="638" y="184"/>
                      <a:pt x="638" y="185"/>
                      <a:pt x="638" y="185"/>
                    </a:cubicBezTo>
                    <a:cubicBezTo>
                      <a:pt x="638" y="187"/>
                      <a:pt x="638" y="188"/>
                      <a:pt x="638" y="189"/>
                    </a:cubicBezTo>
                    <a:cubicBezTo>
                      <a:pt x="638" y="192"/>
                      <a:pt x="639" y="194"/>
                      <a:pt x="641" y="197"/>
                    </a:cubicBezTo>
                    <a:cubicBezTo>
                      <a:pt x="643" y="198"/>
                      <a:pt x="646" y="201"/>
                      <a:pt x="649" y="201"/>
                    </a:cubicBezTo>
                    <a:cubicBezTo>
                      <a:pt x="650" y="201"/>
                      <a:pt x="650" y="201"/>
                      <a:pt x="650" y="201"/>
                    </a:cubicBezTo>
                    <a:cubicBezTo>
                      <a:pt x="650" y="201"/>
                      <a:pt x="650" y="201"/>
                      <a:pt x="650" y="201"/>
                    </a:cubicBezTo>
                    <a:cubicBezTo>
                      <a:pt x="652" y="201"/>
                      <a:pt x="652" y="200"/>
                      <a:pt x="653" y="200"/>
                    </a:cubicBezTo>
                    <a:cubicBezTo>
                      <a:pt x="653" y="205"/>
                      <a:pt x="656" y="207"/>
                      <a:pt x="657" y="207"/>
                    </a:cubicBezTo>
                    <a:cubicBezTo>
                      <a:pt x="658" y="208"/>
                      <a:pt x="659" y="208"/>
                      <a:pt x="660" y="208"/>
                    </a:cubicBezTo>
                    <a:cubicBezTo>
                      <a:pt x="661" y="208"/>
                      <a:pt x="662" y="208"/>
                      <a:pt x="663" y="207"/>
                    </a:cubicBezTo>
                    <a:cubicBezTo>
                      <a:pt x="664" y="207"/>
                      <a:pt x="664" y="207"/>
                      <a:pt x="665" y="207"/>
                    </a:cubicBezTo>
                    <a:cubicBezTo>
                      <a:pt x="665" y="207"/>
                      <a:pt x="665" y="207"/>
                      <a:pt x="665" y="207"/>
                    </a:cubicBezTo>
                    <a:cubicBezTo>
                      <a:pt x="667" y="208"/>
                      <a:pt x="669" y="212"/>
                      <a:pt x="671" y="215"/>
                    </a:cubicBezTo>
                    <a:cubicBezTo>
                      <a:pt x="672" y="217"/>
                      <a:pt x="673" y="219"/>
                      <a:pt x="675" y="221"/>
                    </a:cubicBezTo>
                    <a:cubicBezTo>
                      <a:pt x="677" y="223"/>
                      <a:pt x="677" y="223"/>
                      <a:pt x="677" y="223"/>
                    </a:cubicBezTo>
                    <a:cubicBezTo>
                      <a:pt x="679" y="226"/>
                      <a:pt x="682" y="229"/>
                      <a:pt x="684" y="233"/>
                    </a:cubicBezTo>
                    <a:cubicBezTo>
                      <a:pt x="685" y="236"/>
                      <a:pt x="687" y="241"/>
                      <a:pt x="686" y="244"/>
                    </a:cubicBezTo>
                    <a:cubicBezTo>
                      <a:pt x="686" y="245"/>
                      <a:pt x="685" y="246"/>
                      <a:pt x="684" y="248"/>
                    </a:cubicBezTo>
                    <a:cubicBezTo>
                      <a:pt x="682" y="250"/>
                      <a:pt x="680" y="252"/>
                      <a:pt x="680" y="256"/>
                    </a:cubicBezTo>
                    <a:cubicBezTo>
                      <a:pt x="680" y="258"/>
                      <a:pt x="680" y="260"/>
                      <a:pt x="682" y="262"/>
                    </a:cubicBezTo>
                    <a:cubicBezTo>
                      <a:pt x="680" y="262"/>
                      <a:pt x="678" y="263"/>
                      <a:pt x="677" y="265"/>
                    </a:cubicBezTo>
                    <a:cubicBezTo>
                      <a:pt x="676" y="266"/>
                      <a:pt x="675" y="268"/>
                      <a:pt x="675" y="269"/>
                    </a:cubicBezTo>
                    <a:cubicBezTo>
                      <a:pt x="675" y="270"/>
                      <a:pt x="674" y="271"/>
                      <a:pt x="674" y="271"/>
                    </a:cubicBezTo>
                    <a:cubicBezTo>
                      <a:pt x="673" y="273"/>
                      <a:pt x="672" y="275"/>
                      <a:pt x="671" y="277"/>
                    </a:cubicBezTo>
                    <a:cubicBezTo>
                      <a:pt x="669" y="281"/>
                      <a:pt x="666" y="285"/>
                      <a:pt x="667" y="290"/>
                    </a:cubicBezTo>
                    <a:cubicBezTo>
                      <a:pt x="669" y="296"/>
                      <a:pt x="674" y="298"/>
                      <a:pt x="678" y="300"/>
                    </a:cubicBezTo>
                    <a:cubicBezTo>
                      <a:pt x="681" y="302"/>
                      <a:pt x="684" y="303"/>
                      <a:pt x="686" y="305"/>
                    </a:cubicBezTo>
                    <a:cubicBezTo>
                      <a:pt x="686" y="306"/>
                      <a:pt x="686" y="306"/>
                      <a:pt x="686" y="307"/>
                    </a:cubicBezTo>
                    <a:cubicBezTo>
                      <a:pt x="686" y="307"/>
                      <a:pt x="684" y="308"/>
                      <a:pt x="681" y="309"/>
                    </a:cubicBezTo>
                    <a:cubicBezTo>
                      <a:pt x="680" y="309"/>
                      <a:pt x="680" y="309"/>
                      <a:pt x="679" y="309"/>
                    </a:cubicBezTo>
                    <a:cubicBezTo>
                      <a:pt x="678" y="310"/>
                      <a:pt x="676" y="310"/>
                      <a:pt x="675" y="310"/>
                    </a:cubicBezTo>
                    <a:cubicBezTo>
                      <a:pt x="672" y="312"/>
                      <a:pt x="671" y="314"/>
                      <a:pt x="669" y="315"/>
                    </a:cubicBezTo>
                    <a:cubicBezTo>
                      <a:pt x="669" y="316"/>
                      <a:pt x="668" y="317"/>
                      <a:pt x="668" y="317"/>
                    </a:cubicBezTo>
                    <a:cubicBezTo>
                      <a:pt x="667" y="318"/>
                      <a:pt x="666" y="319"/>
                      <a:pt x="665" y="320"/>
                    </a:cubicBezTo>
                    <a:cubicBezTo>
                      <a:pt x="664" y="321"/>
                      <a:pt x="664" y="321"/>
                      <a:pt x="664" y="321"/>
                    </a:cubicBezTo>
                    <a:cubicBezTo>
                      <a:pt x="662" y="322"/>
                      <a:pt x="659" y="323"/>
                      <a:pt x="655" y="323"/>
                    </a:cubicBezTo>
                    <a:cubicBezTo>
                      <a:pt x="655" y="323"/>
                      <a:pt x="655" y="323"/>
                      <a:pt x="655" y="323"/>
                    </a:cubicBezTo>
                    <a:cubicBezTo>
                      <a:pt x="652" y="323"/>
                      <a:pt x="649" y="322"/>
                      <a:pt x="645" y="322"/>
                    </a:cubicBezTo>
                    <a:cubicBezTo>
                      <a:pt x="642" y="321"/>
                      <a:pt x="638" y="321"/>
                      <a:pt x="634" y="321"/>
                    </a:cubicBezTo>
                    <a:cubicBezTo>
                      <a:pt x="632" y="321"/>
                      <a:pt x="630" y="321"/>
                      <a:pt x="628" y="321"/>
                    </a:cubicBezTo>
                    <a:cubicBezTo>
                      <a:pt x="626" y="322"/>
                      <a:pt x="626" y="322"/>
                      <a:pt x="626" y="322"/>
                    </a:cubicBezTo>
                    <a:cubicBezTo>
                      <a:pt x="626" y="324"/>
                      <a:pt x="626" y="324"/>
                      <a:pt x="626" y="324"/>
                    </a:cubicBezTo>
                    <a:cubicBezTo>
                      <a:pt x="625" y="325"/>
                      <a:pt x="625" y="325"/>
                      <a:pt x="625" y="325"/>
                    </a:cubicBezTo>
                    <a:cubicBezTo>
                      <a:pt x="625" y="326"/>
                      <a:pt x="625" y="328"/>
                      <a:pt x="626" y="329"/>
                    </a:cubicBezTo>
                    <a:cubicBezTo>
                      <a:pt x="626" y="331"/>
                      <a:pt x="627" y="332"/>
                      <a:pt x="628" y="332"/>
                    </a:cubicBezTo>
                    <a:cubicBezTo>
                      <a:pt x="628" y="332"/>
                      <a:pt x="628" y="332"/>
                      <a:pt x="628" y="332"/>
                    </a:cubicBezTo>
                    <a:cubicBezTo>
                      <a:pt x="629" y="334"/>
                      <a:pt x="629" y="334"/>
                      <a:pt x="628" y="335"/>
                    </a:cubicBezTo>
                    <a:cubicBezTo>
                      <a:pt x="627" y="335"/>
                      <a:pt x="627" y="336"/>
                      <a:pt x="626" y="336"/>
                    </a:cubicBezTo>
                    <a:cubicBezTo>
                      <a:pt x="625" y="337"/>
                      <a:pt x="623" y="338"/>
                      <a:pt x="621" y="342"/>
                    </a:cubicBezTo>
                    <a:cubicBezTo>
                      <a:pt x="621" y="343"/>
                      <a:pt x="621" y="343"/>
                      <a:pt x="621" y="344"/>
                    </a:cubicBezTo>
                    <a:cubicBezTo>
                      <a:pt x="621" y="345"/>
                      <a:pt x="621" y="345"/>
                      <a:pt x="620" y="346"/>
                    </a:cubicBezTo>
                    <a:cubicBezTo>
                      <a:pt x="620" y="347"/>
                      <a:pt x="620" y="347"/>
                      <a:pt x="620" y="347"/>
                    </a:cubicBezTo>
                    <a:cubicBezTo>
                      <a:pt x="619" y="349"/>
                      <a:pt x="619" y="350"/>
                      <a:pt x="619" y="352"/>
                    </a:cubicBezTo>
                    <a:cubicBezTo>
                      <a:pt x="619" y="353"/>
                      <a:pt x="620" y="354"/>
                      <a:pt x="620" y="355"/>
                    </a:cubicBezTo>
                    <a:cubicBezTo>
                      <a:pt x="620" y="358"/>
                      <a:pt x="620" y="361"/>
                      <a:pt x="624" y="365"/>
                    </a:cubicBezTo>
                    <a:cubicBezTo>
                      <a:pt x="627" y="369"/>
                      <a:pt x="632" y="371"/>
                      <a:pt x="637" y="372"/>
                    </a:cubicBezTo>
                    <a:cubicBezTo>
                      <a:pt x="638" y="373"/>
                      <a:pt x="639" y="373"/>
                      <a:pt x="640" y="373"/>
                    </a:cubicBezTo>
                    <a:cubicBezTo>
                      <a:pt x="644" y="373"/>
                      <a:pt x="647" y="371"/>
                      <a:pt x="649" y="370"/>
                    </a:cubicBezTo>
                    <a:cubicBezTo>
                      <a:pt x="650" y="369"/>
                      <a:pt x="651" y="369"/>
                      <a:pt x="652" y="368"/>
                    </a:cubicBezTo>
                    <a:cubicBezTo>
                      <a:pt x="655" y="367"/>
                      <a:pt x="658" y="365"/>
                      <a:pt x="662" y="362"/>
                    </a:cubicBezTo>
                    <a:cubicBezTo>
                      <a:pt x="664" y="360"/>
                      <a:pt x="665" y="358"/>
                      <a:pt x="665" y="357"/>
                    </a:cubicBezTo>
                    <a:cubicBezTo>
                      <a:pt x="666" y="356"/>
                      <a:pt x="666" y="355"/>
                      <a:pt x="666" y="355"/>
                    </a:cubicBezTo>
                    <a:cubicBezTo>
                      <a:pt x="667" y="355"/>
                      <a:pt x="667" y="355"/>
                      <a:pt x="667" y="355"/>
                    </a:cubicBezTo>
                    <a:cubicBezTo>
                      <a:pt x="668" y="355"/>
                      <a:pt x="669" y="355"/>
                      <a:pt x="670" y="356"/>
                    </a:cubicBezTo>
                    <a:cubicBezTo>
                      <a:pt x="671" y="356"/>
                      <a:pt x="671" y="356"/>
                      <a:pt x="671" y="356"/>
                    </a:cubicBezTo>
                    <a:cubicBezTo>
                      <a:pt x="673" y="356"/>
                      <a:pt x="675" y="357"/>
                      <a:pt x="676" y="357"/>
                    </a:cubicBezTo>
                    <a:cubicBezTo>
                      <a:pt x="680" y="357"/>
                      <a:pt x="684" y="355"/>
                      <a:pt x="685" y="353"/>
                    </a:cubicBezTo>
                    <a:cubicBezTo>
                      <a:pt x="686" y="351"/>
                      <a:pt x="686" y="350"/>
                      <a:pt x="685" y="348"/>
                    </a:cubicBezTo>
                    <a:cubicBezTo>
                      <a:pt x="686" y="347"/>
                      <a:pt x="686" y="347"/>
                      <a:pt x="686" y="347"/>
                    </a:cubicBezTo>
                    <a:cubicBezTo>
                      <a:pt x="687" y="348"/>
                      <a:pt x="688" y="350"/>
                      <a:pt x="691" y="351"/>
                    </a:cubicBezTo>
                    <a:cubicBezTo>
                      <a:pt x="691" y="351"/>
                      <a:pt x="691" y="351"/>
                      <a:pt x="691" y="351"/>
                    </a:cubicBezTo>
                    <a:cubicBezTo>
                      <a:pt x="692" y="351"/>
                      <a:pt x="692" y="351"/>
                      <a:pt x="692" y="351"/>
                    </a:cubicBezTo>
                    <a:cubicBezTo>
                      <a:pt x="695" y="351"/>
                      <a:pt x="696" y="348"/>
                      <a:pt x="697" y="347"/>
                    </a:cubicBezTo>
                    <a:cubicBezTo>
                      <a:pt x="697" y="346"/>
                      <a:pt x="697" y="346"/>
                      <a:pt x="697" y="346"/>
                    </a:cubicBezTo>
                    <a:cubicBezTo>
                      <a:pt x="698" y="346"/>
                      <a:pt x="698" y="347"/>
                      <a:pt x="698" y="348"/>
                    </a:cubicBezTo>
                    <a:cubicBezTo>
                      <a:pt x="699" y="348"/>
                      <a:pt x="699" y="348"/>
                      <a:pt x="699" y="348"/>
                    </a:cubicBezTo>
                    <a:cubicBezTo>
                      <a:pt x="700" y="350"/>
                      <a:pt x="702" y="352"/>
                      <a:pt x="703" y="353"/>
                    </a:cubicBezTo>
                    <a:cubicBezTo>
                      <a:pt x="704" y="354"/>
                      <a:pt x="704" y="354"/>
                      <a:pt x="705" y="355"/>
                    </a:cubicBezTo>
                    <a:cubicBezTo>
                      <a:pt x="707" y="357"/>
                      <a:pt x="709" y="358"/>
                      <a:pt x="711" y="359"/>
                    </a:cubicBezTo>
                    <a:cubicBezTo>
                      <a:pt x="713" y="360"/>
                      <a:pt x="713" y="360"/>
                      <a:pt x="713" y="360"/>
                    </a:cubicBezTo>
                    <a:cubicBezTo>
                      <a:pt x="715" y="361"/>
                      <a:pt x="716" y="362"/>
                      <a:pt x="717" y="364"/>
                    </a:cubicBezTo>
                    <a:cubicBezTo>
                      <a:pt x="717" y="364"/>
                      <a:pt x="717" y="364"/>
                      <a:pt x="717" y="364"/>
                    </a:cubicBezTo>
                    <a:cubicBezTo>
                      <a:pt x="719" y="367"/>
                      <a:pt x="721" y="368"/>
                      <a:pt x="724" y="368"/>
                    </a:cubicBezTo>
                    <a:cubicBezTo>
                      <a:pt x="724" y="368"/>
                      <a:pt x="725" y="368"/>
                      <a:pt x="726" y="368"/>
                    </a:cubicBezTo>
                    <a:cubicBezTo>
                      <a:pt x="727" y="368"/>
                      <a:pt x="727" y="368"/>
                      <a:pt x="728" y="369"/>
                    </a:cubicBezTo>
                    <a:cubicBezTo>
                      <a:pt x="729" y="369"/>
                      <a:pt x="731" y="370"/>
                      <a:pt x="733" y="370"/>
                    </a:cubicBezTo>
                    <a:cubicBezTo>
                      <a:pt x="733" y="370"/>
                      <a:pt x="733" y="370"/>
                      <a:pt x="733" y="370"/>
                    </a:cubicBezTo>
                    <a:cubicBezTo>
                      <a:pt x="734" y="370"/>
                      <a:pt x="735" y="370"/>
                      <a:pt x="737" y="370"/>
                    </a:cubicBezTo>
                    <a:cubicBezTo>
                      <a:pt x="739" y="370"/>
                      <a:pt x="740" y="370"/>
                      <a:pt x="742" y="370"/>
                    </a:cubicBezTo>
                    <a:cubicBezTo>
                      <a:pt x="741" y="371"/>
                      <a:pt x="741" y="371"/>
                      <a:pt x="740" y="372"/>
                    </a:cubicBezTo>
                    <a:cubicBezTo>
                      <a:pt x="738" y="374"/>
                      <a:pt x="736" y="377"/>
                      <a:pt x="736" y="380"/>
                    </a:cubicBezTo>
                    <a:cubicBezTo>
                      <a:pt x="736" y="381"/>
                      <a:pt x="737" y="383"/>
                      <a:pt x="739" y="384"/>
                    </a:cubicBezTo>
                    <a:cubicBezTo>
                      <a:pt x="741" y="386"/>
                      <a:pt x="742" y="388"/>
                      <a:pt x="744" y="390"/>
                    </a:cubicBezTo>
                    <a:cubicBezTo>
                      <a:pt x="746" y="392"/>
                      <a:pt x="748" y="392"/>
                      <a:pt x="751" y="392"/>
                    </a:cubicBezTo>
                    <a:cubicBezTo>
                      <a:pt x="752" y="392"/>
                      <a:pt x="753" y="392"/>
                      <a:pt x="754" y="392"/>
                    </a:cubicBezTo>
                    <a:cubicBezTo>
                      <a:pt x="755" y="392"/>
                      <a:pt x="756" y="392"/>
                      <a:pt x="757" y="392"/>
                    </a:cubicBezTo>
                    <a:cubicBezTo>
                      <a:pt x="757" y="392"/>
                      <a:pt x="758" y="392"/>
                      <a:pt x="758" y="392"/>
                    </a:cubicBezTo>
                    <a:cubicBezTo>
                      <a:pt x="759" y="393"/>
                      <a:pt x="759" y="394"/>
                      <a:pt x="758" y="395"/>
                    </a:cubicBezTo>
                    <a:cubicBezTo>
                      <a:pt x="758" y="396"/>
                      <a:pt x="758" y="397"/>
                      <a:pt x="759" y="398"/>
                    </a:cubicBezTo>
                    <a:cubicBezTo>
                      <a:pt x="759" y="402"/>
                      <a:pt x="763" y="407"/>
                      <a:pt x="769" y="407"/>
                    </a:cubicBezTo>
                    <a:cubicBezTo>
                      <a:pt x="770" y="407"/>
                      <a:pt x="770" y="407"/>
                      <a:pt x="771" y="407"/>
                    </a:cubicBezTo>
                    <a:cubicBezTo>
                      <a:pt x="776" y="405"/>
                      <a:pt x="776" y="401"/>
                      <a:pt x="776" y="399"/>
                    </a:cubicBezTo>
                    <a:cubicBezTo>
                      <a:pt x="775" y="397"/>
                      <a:pt x="776" y="396"/>
                      <a:pt x="776" y="396"/>
                    </a:cubicBezTo>
                    <a:cubicBezTo>
                      <a:pt x="777" y="396"/>
                      <a:pt x="779" y="395"/>
                      <a:pt x="781" y="395"/>
                    </a:cubicBezTo>
                    <a:cubicBezTo>
                      <a:pt x="783" y="395"/>
                      <a:pt x="784" y="395"/>
                      <a:pt x="785" y="395"/>
                    </a:cubicBezTo>
                    <a:cubicBezTo>
                      <a:pt x="786" y="396"/>
                      <a:pt x="788" y="398"/>
                      <a:pt x="789" y="399"/>
                    </a:cubicBezTo>
                    <a:cubicBezTo>
                      <a:pt x="792" y="401"/>
                      <a:pt x="795" y="403"/>
                      <a:pt x="798" y="404"/>
                    </a:cubicBezTo>
                    <a:cubicBezTo>
                      <a:pt x="801" y="405"/>
                      <a:pt x="803" y="405"/>
                      <a:pt x="806" y="405"/>
                    </a:cubicBezTo>
                    <a:cubicBezTo>
                      <a:pt x="808" y="405"/>
                      <a:pt x="809" y="405"/>
                      <a:pt x="811" y="405"/>
                    </a:cubicBezTo>
                    <a:cubicBezTo>
                      <a:pt x="812" y="405"/>
                      <a:pt x="813" y="405"/>
                      <a:pt x="814" y="405"/>
                    </a:cubicBezTo>
                    <a:cubicBezTo>
                      <a:pt x="814" y="405"/>
                      <a:pt x="814" y="405"/>
                      <a:pt x="815" y="405"/>
                    </a:cubicBezTo>
                    <a:cubicBezTo>
                      <a:pt x="817" y="405"/>
                      <a:pt x="819" y="405"/>
                      <a:pt x="822" y="405"/>
                    </a:cubicBezTo>
                    <a:cubicBezTo>
                      <a:pt x="823" y="405"/>
                      <a:pt x="823" y="405"/>
                      <a:pt x="823" y="405"/>
                    </a:cubicBezTo>
                    <a:cubicBezTo>
                      <a:pt x="823" y="405"/>
                      <a:pt x="824" y="405"/>
                      <a:pt x="824" y="405"/>
                    </a:cubicBezTo>
                    <a:cubicBezTo>
                      <a:pt x="826" y="405"/>
                      <a:pt x="827" y="405"/>
                      <a:pt x="828" y="405"/>
                    </a:cubicBezTo>
                    <a:cubicBezTo>
                      <a:pt x="829" y="405"/>
                      <a:pt x="830" y="404"/>
                      <a:pt x="831" y="404"/>
                    </a:cubicBezTo>
                    <a:cubicBezTo>
                      <a:pt x="832" y="404"/>
                      <a:pt x="835" y="405"/>
                      <a:pt x="836" y="405"/>
                    </a:cubicBezTo>
                    <a:cubicBezTo>
                      <a:pt x="839" y="406"/>
                      <a:pt x="842" y="407"/>
                      <a:pt x="845" y="407"/>
                    </a:cubicBezTo>
                    <a:cubicBezTo>
                      <a:pt x="848" y="407"/>
                      <a:pt x="850" y="406"/>
                      <a:pt x="851" y="404"/>
                    </a:cubicBezTo>
                    <a:cubicBezTo>
                      <a:pt x="853" y="403"/>
                      <a:pt x="853" y="400"/>
                      <a:pt x="853" y="398"/>
                    </a:cubicBezTo>
                    <a:cubicBezTo>
                      <a:pt x="853" y="389"/>
                      <a:pt x="844" y="382"/>
                      <a:pt x="837" y="378"/>
                    </a:cubicBezTo>
                    <a:cubicBezTo>
                      <a:pt x="834" y="377"/>
                      <a:pt x="832" y="376"/>
                      <a:pt x="829" y="375"/>
                    </a:cubicBezTo>
                    <a:cubicBezTo>
                      <a:pt x="824" y="373"/>
                      <a:pt x="820" y="371"/>
                      <a:pt x="816" y="368"/>
                    </a:cubicBezTo>
                    <a:cubicBezTo>
                      <a:pt x="814" y="367"/>
                      <a:pt x="812" y="367"/>
                      <a:pt x="810" y="366"/>
                    </a:cubicBezTo>
                    <a:cubicBezTo>
                      <a:pt x="809" y="366"/>
                      <a:pt x="808" y="366"/>
                      <a:pt x="807" y="365"/>
                    </a:cubicBezTo>
                    <a:cubicBezTo>
                      <a:pt x="803" y="364"/>
                      <a:pt x="798" y="361"/>
                      <a:pt x="794" y="359"/>
                    </a:cubicBezTo>
                    <a:cubicBezTo>
                      <a:pt x="793" y="358"/>
                      <a:pt x="791" y="357"/>
                      <a:pt x="790" y="357"/>
                    </a:cubicBezTo>
                    <a:cubicBezTo>
                      <a:pt x="788" y="355"/>
                      <a:pt x="786" y="354"/>
                      <a:pt x="785" y="353"/>
                    </a:cubicBezTo>
                    <a:cubicBezTo>
                      <a:pt x="785" y="352"/>
                      <a:pt x="785" y="352"/>
                      <a:pt x="785" y="352"/>
                    </a:cubicBezTo>
                    <a:cubicBezTo>
                      <a:pt x="786" y="352"/>
                      <a:pt x="788" y="353"/>
                      <a:pt x="789" y="353"/>
                    </a:cubicBezTo>
                    <a:cubicBezTo>
                      <a:pt x="791" y="354"/>
                      <a:pt x="792" y="354"/>
                      <a:pt x="793" y="354"/>
                    </a:cubicBezTo>
                    <a:cubicBezTo>
                      <a:pt x="794" y="354"/>
                      <a:pt x="795" y="354"/>
                      <a:pt x="796" y="354"/>
                    </a:cubicBezTo>
                    <a:cubicBezTo>
                      <a:pt x="797" y="354"/>
                      <a:pt x="797" y="354"/>
                      <a:pt x="798" y="354"/>
                    </a:cubicBezTo>
                    <a:cubicBezTo>
                      <a:pt x="799" y="354"/>
                      <a:pt x="799" y="354"/>
                      <a:pt x="800" y="354"/>
                    </a:cubicBezTo>
                    <a:cubicBezTo>
                      <a:pt x="801" y="354"/>
                      <a:pt x="802" y="354"/>
                      <a:pt x="802" y="355"/>
                    </a:cubicBezTo>
                    <a:cubicBezTo>
                      <a:pt x="806" y="355"/>
                      <a:pt x="809" y="357"/>
                      <a:pt x="812" y="358"/>
                    </a:cubicBezTo>
                    <a:cubicBezTo>
                      <a:pt x="815" y="359"/>
                      <a:pt x="817" y="360"/>
                      <a:pt x="819" y="361"/>
                    </a:cubicBezTo>
                    <a:cubicBezTo>
                      <a:pt x="820" y="361"/>
                      <a:pt x="821" y="362"/>
                      <a:pt x="822" y="362"/>
                    </a:cubicBezTo>
                    <a:cubicBezTo>
                      <a:pt x="823" y="362"/>
                      <a:pt x="824" y="361"/>
                      <a:pt x="825" y="361"/>
                    </a:cubicBezTo>
                    <a:cubicBezTo>
                      <a:pt x="826" y="361"/>
                      <a:pt x="827" y="361"/>
                      <a:pt x="827" y="361"/>
                    </a:cubicBezTo>
                    <a:cubicBezTo>
                      <a:pt x="827" y="361"/>
                      <a:pt x="828" y="361"/>
                      <a:pt x="828" y="361"/>
                    </a:cubicBezTo>
                    <a:cubicBezTo>
                      <a:pt x="828" y="361"/>
                      <a:pt x="829" y="362"/>
                      <a:pt x="830" y="362"/>
                    </a:cubicBezTo>
                    <a:cubicBezTo>
                      <a:pt x="831" y="363"/>
                      <a:pt x="832" y="365"/>
                      <a:pt x="834" y="365"/>
                    </a:cubicBezTo>
                    <a:cubicBezTo>
                      <a:pt x="835" y="366"/>
                      <a:pt x="836" y="366"/>
                      <a:pt x="838" y="366"/>
                    </a:cubicBezTo>
                    <a:cubicBezTo>
                      <a:pt x="838" y="366"/>
                      <a:pt x="839" y="366"/>
                      <a:pt x="840" y="366"/>
                    </a:cubicBezTo>
                    <a:cubicBezTo>
                      <a:pt x="841" y="366"/>
                      <a:pt x="842" y="366"/>
                      <a:pt x="842" y="366"/>
                    </a:cubicBezTo>
                    <a:cubicBezTo>
                      <a:pt x="843" y="366"/>
                      <a:pt x="843" y="366"/>
                      <a:pt x="843" y="366"/>
                    </a:cubicBezTo>
                    <a:cubicBezTo>
                      <a:pt x="844" y="366"/>
                      <a:pt x="845" y="366"/>
                      <a:pt x="846" y="367"/>
                    </a:cubicBezTo>
                    <a:cubicBezTo>
                      <a:pt x="847" y="367"/>
                      <a:pt x="847" y="367"/>
                      <a:pt x="847" y="367"/>
                    </a:cubicBezTo>
                    <a:cubicBezTo>
                      <a:pt x="848" y="368"/>
                      <a:pt x="848" y="368"/>
                      <a:pt x="849" y="368"/>
                    </a:cubicBezTo>
                    <a:cubicBezTo>
                      <a:pt x="850" y="369"/>
                      <a:pt x="851" y="369"/>
                      <a:pt x="852" y="370"/>
                    </a:cubicBezTo>
                    <a:cubicBezTo>
                      <a:pt x="854" y="371"/>
                      <a:pt x="855" y="371"/>
                      <a:pt x="857" y="371"/>
                    </a:cubicBezTo>
                    <a:cubicBezTo>
                      <a:pt x="859" y="371"/>
                      <a:pt x="861" y="370"/>
                      <a:pt x="862" y="367"/>
                    </a:cubicBezTo>
                    <a:cubicBezTo>
                      <a:pt x="863" y="365"/>
                      <a:pt x="862" y="362"/>
                      <a:pt x="861" y="360"/>
                    </a:cubicBezTo>
                    <a:cubicBezTo>
                      <a:pt x="861" y="360"/>
                      <a:pt x="861" y="360"/>
                      <a:pt x="862" y="359"/>
                    </a:cubicBezTo>
                    <a:close/>
                    <a:moveTo>
                      <a:pt x="493" y="120"/>
                    </a:moveTo>
                    <a:cubicBezTo>
                      <a:pt x="493" y="120"/>
                      <a:pt x="493" y="121"/>
                      <a:pt x="493" y="121"/>
                    </a:cubicBezTo>
                    <a:cubicBezTo>
                      <a:pt x="492" y="120"/>
                      <a:pt x="490" y="120"/>
                      <a:pt x="489" y="120"/>
                    </a:cubicBezTo>
                    <a:cubicBezTo>
                      <a:pt x="489" y="120"/>
                      <a:pt x="489" y="120"/>
                      <a:pt x="489" y="120"/>
                    </a:cubicBezTo>
                    <a:cubicBezTo>
                      <a:pt x="490" y="120"/>
                      <a:pt x="490" y="120"/>
                      <a:pt x="490" y="120"/>
                    </a:cubicBezTo>
                    <a:cubicBezTo>
                      <a:pt x="492" y="118"/>
                      <a:pt x="493" y="116"/>
                      <a:pt x="494" y="115"/>
                    </a:cubicBezTo>
                    <a:cubicBezTo>
                      <a:pt x="494" y="116"/>
                      <a:pt x="493" y="120"/>
                      <a:pt x="493" y="120"/>
                    </a:cubicBezTo>
                    <a:close/>
                    <a:moveTo>
                      <a:pt x="457" y="346"/>
                    </a:moveTo>
                    <a:cubicBezTo>
                      <a:pt x="452" y="346"/>
                      <a:pt x="448" y="345"/>
                      <a:pt x="445" y="342"/>
                    </a:cubicBezTo>
                    <a:cubicBezTo>
                      <a:pt x="444" y="341"/>
                      <a:pt x="444" y="341"/>
                      <a:pt x="444" y="341"/>
                    </a:cubicBezTo>
                    <a:cubicBezTo>
                      <a:pt x="443" y="340"/>
                      <a:pt x="442" y="339"/>
                      <a:pt x="441" y="338"/>
                    </a:cubicBezTo>
                    <a:cubicBezTo>
                      <a:pt x="440" y="336"/>
                      <a:pt x="439" y="335"/>
                      <a:pt x="438" y="333"/>
                    </a:cubicBezTo>
                    <a:cubicBezTo>
                      <a:pt x="437" y="331"/>
                      <a:pt x="435" y="330"/>
                      <a:pt x="433" y="329"/>
                    </a:cubicBezTo>
                    <a:cubicBezTo>
                      <a:pt x="431" y="328"/>
                      <a:pt x="430" y="327"/>
                      <a:pt x="428" y="326"/>
                    </a:cubicBezTo>
                    <a:cubicBezTo>
                      <a:pt x="430" y="326"/>
                      <a:pt x="433" y="326"/>
                      <a:pt x="435" y="327"/>
                    </a:cubicBezTo>
                    <a:cubicBezTo>
                      <a:pt x="437" y="328"/>
                      <a:pt x="439" y="329"/>
                      <a:pt x="440" y="330"/>
                    </a:cubicBezTo>
                    <a:cubicBezTo>
                      <a:pt x="443" y="332"/>
                      <a:pt x="445" y="334"/>
                      <a:pt x="447" y="336"/>
                    </a:cubicBezTo>
                    <a:cubicBezTo>
                      <a:pt x="448" y="338"/>
                      <a:pt x="450" y="340"/>
                      <a:pt x="453" y="342"/>
                    </a:cubicBezTo>
                    <a:cubicBezTo>
                      <a:pt x="453" y="342"/>
                      <a:pt x="454" y="342"/>
                      <a:pt x="454" y="343"/>
                    </a:cubicBezTo>
                    <a:cubicBezTo>
                      <a:pt x="455" y="344"/>
                      <a:pt x="456" y="345"/>
                      <a:pt x="457" y="345"/>
                    </a:cubicBezTo>
                    <a:cubicBezTo>
                      <a:pt x="458" y="346"/>
                      <a:pt x="458" y="346"/>
                      <a:pt x="458" y="346"/>
                    </a:cubicBezTo>
                    <a:cubicBezTo>
                      <a:pt x="458" y="346"/>
                      <a:pt x="458" y="346"/>
                      <a:pt x="458" y="346"/>
                    </a:cubicBezTo>
                    <a:cubicBezTo>
                      <a:pt x="458" y="346"/>
                      <a:pt x="458" y="346"/>
                      <a:pt x="457" y="346"/>
                    </a:cubicBezTo>
                    <a:close/>
                    <a:moveTo>
                      <a:pt x="567" y="79"/>
                    </a:moveTo>
                    <a:cubicBezTo>
                      <a:pt x="566" y="78"/>
                      <a:pt x="566" y="78"/>
                      <a:pt x="566" y="78"/>
                    </a:cubicBezTo>
                    <a:cubicBezTo>
                      <a:pt x="565" y="77"/>
                      <a:pt x="564" y="76"/>
                      <a:pt x="563" y="75"/>
                    </a:cubicBezTo>
                    <a:cubicBezTo>
                      <a:pt x="563" y="75"/>
                      <a:pt x="563" y="75"/>
                      <a:pt x="563" y="74"/>
                    </a:cubicBezTo>
                    <a:cubicBezTo>
                      <a:pt x="563" y="74"/>
                      <a:pt x="564" y="74"/>
                      <a:pt x="564" y="74"/>
                    </a:cubicBezTo>
                    <a:cubicBezTo>
                      <a:pt x="567" y="75"/>
                      <a:pt x="572" y="79"/>
                      <a:pt x="573" y="81"/>
                    </a:cubicBezTo>
                    <a:cubicBezTo>
                      <a:pt x="573" y="82"/>
                      <a:pt x="573" y="82"/>
                      <a:pt x="573" y="82"/>
                    </a:cubicBezTo>
                    <a:cubicBezTo>
                      <a:pt x="573" y="82"/>
                      <a:pt x="573" y="82"/>
                      <a:pt x="572" y="82"/>
                    </a:cubicBezTo>
                    <a:cubicBezTo>
                      <a:pt x="571" y="82"/>
                      <a:pt x="569" y="81"/>
                      <a:pt x="567" y="79"/>
                    </a:cubicBezTo>
                    <a:close/>
                    <a:moveTo>
                      <a:pt x="573" y="140"/>
                    </a:moveTo>
                    <a:cubicBezTo>
                      <a:pt x="573" y="140"/>
                      <a:pt x="574" y="140"/>
                      <a:pt x="574" y="140"/>
                    </a:cubicBezTo>
                    <a:cubicBezTo>
                      <a:pt x="574" y="140"/>
                      <a:pt x="574" y="140"/>
                      <a:pt x="574" y="140"/>
                    </a:cubicBezTo>
                    <a:cubicBezTo>
                      <a:pt x="575" y="140"/>
                      <a:pt x="575" y="141"/>
                      <a:pt x="575" y="142"/>
                    </a:cubicBezTo>
                    <a:cubicBezTo>
                      <a:pt x="575" y="142"/>
                      <a:pt x="576" y="143"/>
                      <a:pt x="576" y="144"/>
                    </a:cubicBezTo>
                    <a:cubicBezTo>
                      <a:pt x="575" y="143"/>
                      <a:pt x="574" y="142"/>
                      <a:pt x="573" y="140"/>
                    </a:cubicBezTo>
                    <a:close/>
                    <a:moveTo>
                      <a:pt x="739" y="259"/>
                    </a:moveTo>
                    <a:cubicBezTo>
                      <a:pt x="739" y="260"/>
                      <a:pt x="738" y="261"/>
                      <a:pt x="736" y="261"/>
                    </a:cubicBezTo>
                    <a:cubicBezTo>
                      <a:pt x="736" y="261"/>
                      <a:pt x="735" y="261"/>
                      <a:pt x="735" y="261"/>
                    </a:cubicBezTo>
                    <a:cubicBezTo>
                      <a:pt x="734" y="261"/>
                      <a:pt x="732" y="261"/>
                      <a:pt x="732" y="261"/>
                    </a:cubicBezTo>
                    <a:cubicBezTo>
                      <a:pt x="731" y="261"/>
                      <a:pt x="731" y="261"/>
                      <a:pt x="730" y="261"/>
                    </a:cubicBezTo>
                    <a:cubicBezTo>
                      <a:pt x="726" y="263"/>
                      <a:pt x="723" y="268"/>
                      <a:pt x="720" y="273"/>
                    </a:cubicBezTo>
                    <a:cubicBezTo>
                      <a:pt x="719" y="273"/>
                      <a:pt x="719" y="273"/>
                      <a:pt x="719" y="273"/>
                    </a:cubicBezTo>
                    <a:cubicBezTo>
                      <a:pt x="720" y="271"/>
                      <a:pt x="720" y="270"/>
                      <a:pt x="719" y="267"/>
                    </a:cubicBezTo>
                    <a:cubicBezTo>
                      <a:pt x="717" y="262"/>
                      <a:pt x="714" y="259"/>
                      <a:pt x="710" y="258"/>
                    </a:cubicBezTo>
                    <a:cubicBezTo>
                      <a:pt x="712" y="254"/>
                      <a:pt x="713" y="250"/>
                      <a:pt x="713" y="246"/>
                    </a:cubicBezTo>
                    <a:cubicBezTo>
                      <a:pt x="716" y="247"/>
                      <a:pt x="719" y="249"/>
                      <a:pt x="723" y="250"/>
                    </a:cubicBezTo>
                    <a:cubicBezTo>
                      <a:pt x="725" y="250"/>
                      <a:pt x="727" y="251"/>
                      <a:pt x="729" y="251"/>
                    </a:cubicBezTo>
                    <a:cubicBezTo>
                      <a:pt x="731" y="251"/>
                      <a:pt x="734" y="251"/>
                      <a:pt x="736" y="252"/>
                    </a:cubicBezTo>
                    <a:cubicBezTo>
                      <a:pt x="738" y="253"/>
                      <a:pt x="739" y="255"/>
                      <a:pt x="740" y="257"/>
                    </a:cubicBezTo>
                    <a:cubicBezTo>
                      <a:pt x="740" y="258"/>
                      <a:pt x="740" y="259"/>
                      <a:pt x="739" y="25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6" name="Freeform 25"/>
              <p:cNvSpPr>
                <a:spLocks/>
              </p:cNvSpPr>
              <p:nvPr/>
            </p:nvSpPr>
            <p:spPr bwMode="auto">
              <a:xfrm>
                <a:off x="15819061" y="4190402"/>
                <a:ext cx="120087" cy="89827"/>
              </a:xfrm>
              <a:custGeom>
                <a:avLst/>
                <a:gdLst>
                  <a:gd name="T0" fmla="*/ 113023 w 17"/>
                  <a:gd name="T1" fmla="*/ 12832 h 14"/>
                  <a:gd name="T2" fmla="*/ 84767 w 17"/>
                  <a:gd name="T3" fmla="*/ 0 h 14"/>
                  <a:gd name="T4" fmla="*/ 70639 w 17"/>
                  <a:gd name="T5" fmla="*/ 0 h 14"/>
                  <a:gd name="T6" fmla="*/ 49448 w 17"/>
                  <a:gd name="T7" fmla="*/ 12832 h 14"/>
                  <a:gd name="T8" fmla="*/ 42384 w 17"/>
                  <a:gd name="T9" fmla="*/ 19249 h 14"/>
                  <a:gd name="T10" fmla="*/ 7064 w 17"/>
                  <a:gd name="T11" fmla="*/ 44914 h 14"/>
                  <a:gd name="T12" fmla="*/ 7064 w 17"/>
                  <a:gd name="T13" fmla="*/ 70578 h 14"/>
                  <a:gd name="T14" fmla="*/ 35320 w 17"/>
                  <a:gd name="T15" fmla="*/ 89827 h 14"/>
                  <a:gd name="T16" fmla="*/ 70639 w 17"/>
                  <a:gd name="T17" fmla="*/ 70578 h 14"/>
                  <a:gd name="T18" fmla="*/ 70639 w 17"/>
                  <a:gd name="T19" fmla="*/ 70578 h 14"/>
                  <a:gd name="T20" fmla="*/ 84767 w 17"/>
                  <a:gd name="T21" fmla="*/ 70578 h 14"/>
                  <a:gd name="T22" fmla="*/ 113023 w 17"/>
                  <a:gd name="T23" fmla="*/ 44914 h 14"/>
                  <a:gd name="T24" fmla="*/ 113023 w 17"/>
                  <a:gd name="T25" fmla="*/ 12832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" h="14">
                    <a:moveTo>
                      <a:pt x="16" y="2"/>
                    </a:moveTo>
                    <a:cubicBezTo>
                      <a:pt x="15" y="0"/>
                      <a:pt x="14" y="0"/>
                      <a:pt x="12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0"/>
                      <a:pt x="8" y="1"/>
                      <a:pt x="7" y="2"/>
                    </a:cubicBezTo>
                    <a:cubicBezTo>
                      <a:pt x="7" y="2"/>
                      <a:pt x="6" y="3"/>
                      <a:pt x="6" y="3"/>
                    </a:cubicBezTo>
                    <a:cubicBezTo>
                      <a:pt x="4" y="3"/>
                      <a:pt x="2" y="4"/>
                      <a:pt x="1" y="7"/>
                    </a:cubicBezTo>
                    <a:cubicBezTo>
                      <a:pt x="0" y="7"/>
                      <a:pt x="0" y="9"/>
                      <a:pt x="1" y="11"/>
                    </a:cubicBezTo>
                    <a:cubicBezTo>
                      <a:pt x="2" y="14"/>
                      <a:pt x="4" y="14"/>
                      <a:pt x="5" y="14"/>
                    </a:cubicBezTo>
                    <a:cubicBezTo>
                      <a:pt x="7" y="14"/>
                      <a:pt x="9" y="12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1" y="11"/>
                      <a:pt x="12" y="11"/>
                    </a:cubicBezTo>
                    <a:cubicBezTo>
                      <a:pt x="13" y="10"/>
                      <a:pt x="15" y="9"/>
                      <a:pt x="16" y="7"/>
                    </a:cubicBezTo>
                    <a:cubicBezTo>
                      <a:pt x="17" y="6"/>
                      <a:pt x="17" y="3"/>
                      <a:pt x="16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7" name="Freeform 26"/>
              <p:cNvSpPr>
                <a:spLocks/>
              </p:cNvSpPr>
              <p:nvPr/>
            </p:nvSpPr>
            <p:spPr bwMode="auto">
              <a:xfrm>
                <a:off x="19152148" y="7513994"/>
                <a:ext cx="141436" cy="133526"/>
              </a:xfrm>
              <a:custGeom>
                <a:avLst/>
                <a:gdLst>
                  <a:gd name="T0" fmla="*/ 134364 w 20"/>
                  <a:gd name="T1" fmla="*/ 50867 h 21"/>
                  <a:gd name="T2" fmla="*/ 99005 w 20"/>
                  <a:gd name="T3" fmla="*/ 19075 h 21"/>
                  <a:gd name="T4" fmla="*/ 70718 w 20"/>
                  <a:gd name="T5" fmla="*/ 0 h 21"/>
                  <a:gd name="T6" fmla="*/ 49503 w 20"/>
                  <a:gd name="T7" fmla="*/ 0 h 21"/>
                  <a:gd name="T8" fmla="*/ 14144 w 20"/>
                  <a:gd name="T9" fmla="*/ 19075 h 21"/>
                  <a:gd name="T10" fmla="*/ 21215 w 20"/>
                  <a:gd name="T11" fmla="*/ 44509 h 21"/>
                  <a:gd name="T12" fmla="*/ 0 w 20"/>
                  <a:gd name="T13" fmla="*/ 50867 h 21"/>
                  <a:gd name="T14" fmla="*/ 0 w 20"/>
                  <a:gd name="T15" fmla="*/ 69942 h 21"/>
                  <a:gd name="T16" fmla="*/ 7072 w 20"/>
                  <a:gd name="T17" fmla="*/ 82659 h 21"/>
                  <a:gd name="T18" fmla="*/ 21215 w 20"/>
                  <a:gd name="T19" fmla="*/ 120809 h 21"/>
                  <a:gd name="T20" fmla="*/ 49503 w 20"/>
                  <a:gd name="T21" fmla="*/ 133526 h 21"/>
                  <a:gd name="T22" fmla="*/ 84862 w 20"/>
                  <a:gd name="T23" fmla="*/ 114451 h 21"/>
                  <a:gd name="T24" fmla="*/ 91933 w 20"/>
                  <a:gd name="T25" fmla="*/ 108092 h 21"/>
                  <a:gd name="T26" fmla="*/ 99005 w 20"/>
                  <a:gd name="T27" fmla="*/ 101734 h 21"/>
                  <a:gd name="T28" fmla="*/ 113149 w 20"/>
                  <a:gd name="T29" fmla="*/ 95376 h 21"/>
                  <a:gd name="T30" fmla="*/ 134364 w 20"/>
                  <a:gd name="T31" fmla="*/ 50867 h 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0" h="21">
                    <a:moveTo>
                      <a:pt x="19" y="8"/>
                    </a:moveTo>
                    <a:cubicBezTo>
                      <a:pt x="18" y="5"/>
                      <a:pt x="16" y="3"/>
                      <a:pt x="14" y="3"/>
                    </a:cubicBezTo>
                    <a:cubicBezTo>
                      <a:pt x="13" y="2"/>
                      <a:pt x="12" y="1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5" y="0"/>
                      <a:pt x="3" y="1"/>
                      <a:pt x="2" y="3"/>
                    </a:cubicBezTo>
                    <a:cubicBezTo>
                      <a:pt x="2" y="5"/>
                      <a:pt x="2" y="6"/>
                      <a:pt x="3" y="7"/>
                    </a:cubicBezTo>
                    <a:cubicBezTo>
                      <a:pt x="3" y="7"/>
                      <a:pt x="0" y="8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1" y="12"/>
                      <a:pt x="1" y="13"/>
                    </a:cubicBezTo>
                    <a:cubicBezTo>
                      <a:pt x="1" y="15"/>
                      <a:pt x="1" y="17"/>
                      <a:pt x="3" y="19"/>
                    </a:cubicBezTo>
                    <a:cubicBezTo>
                      <a:pt x="4" y="20"/>
                      <a:pt x="6" y="21"/>
                      <a:pt x="7" y="21"/>
                    </a:cubicBezTo>
                    <a:cubicBezTo>
                      <a:pt x="10" y="21"/>
                      <a:pt x="11" y="19"/>
                      <a:pt x="12" y="18"/>
                    </a:cubicBezTo>
                    <a:cubicBezTo>
                      <a:pt x="12" y="17"/>
                      <a:pt x="12" y="17"/>
                      <a:pt x="13" y="17"/>
                    </a:cubicBezTo>
                    <a:cubicBezTo>
                      <a:pt x="13" y="16"/>
                      <a:pt x="13" y="16"/>
                      <a:pt x="14" y="16"/>
                    </a:cubicBezTo>
                    <a:cubicBezTo>
                      <a:pt x="14" y="16"/>
                      <a:pt x="15" y="16"/>
                      <a:pt x="16" y="15"/>
                    </a:cubicBezTo>
                    <a:cubicBezTo>
                      <a:pt x="19" y="14"/>
                      <a:pt x="20" y="11"/>
                      <a:pt x="19" y="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8" name="Freeform 27"/>
              <p:cNvSpPr>
                <a:spLocks noEditPoints="1"/>
              </p:cNvSpPr>
              <p:nvPr/>
            </p:nvSpPr>
            <p:spPr bwMode="auto">
              <a:xfrm>
                <a:off x="19632497" y="7382896"/>
                <a:ext cx="2268314" cy="2078155"/>
              </a:xfrm>
              <a:custGeom>
                <a:avLst/>
                <a:gdLst>
                  <a:gd name="T0" fmla="*/ 2176164 w 320"/>
                  <a:gd name="T1" fmla="*/ 1277872 h 322"/>
                  <a:gd name="T2" fmla="*/ 2147810 w 320"/>
                  <a:gd name="T3" fmla="*/ 1213333 h 322"/>
                  <a:gd name="T4" fmla="*/ 2098190 w 320"/>
                  <a:gd name="T5" fmla="*/ 1097163 h 322"/>
                  <a:gd name="T6" fmla="*/ 1942244 w 320"/>
                  <a:gd name="T7" fmla="*/ 1039078 h 322"/>
                  <a:gd name="T8" fmla="*/ 1828828 w 320"/>
                  <a:gd name="T9" fmla="*/ 1071347 h 322"/>
                  <a:gd name="T10" fmla="*/ 1750855 w 320"/>
                  <a:gd name="T11" fmla="*/ 1006808 h 322"/>
                  <a:gd name="T12" fmla="*/ 1623262 w 320"/>
                  <a:gd name="T13" fmla="*/ 1071347 h 322"/>
                  <a:gd name="T14" fmla="*/ 1566554 w 320"/>
                  <a:gd name="T15" fmla="*/ 1129432 h 322"/>
                  <a:gd name="T16" fmla="*/ 1545289 w 320"/>
                  <a:gd name="T17" fmla="*/ 1129432 h 322"/>
                  <a:gd name="T18" fmla="*/ 1609085 w 320"/>
                  <a:gd name="T19" fmla="*/ 1045531 h 322"/>
                  <a:gd name="T20" fmla="*/ 1701236 w 320"/>
                  <a:gd name="T21" fmla="*/ 929361 h 322"/>
                  <a:gd name="T22" fmla="*/ 1594908 w 320"/>
                  <a:gd name="T23" fmla="*/ 903546 h 322"/>
                  <a:gd name="T24" fmla="*/ 1474404 w 320"/>
                  <a:gd name="T25" fmla="*/ 948723 h 322"/>
                  <a:gd name="T26" fmla="*/ 1382254 w 320"/>
                  <a:gd name="T27" fmla="*/ 903546 h 322"/>
                  <a:gd name="T28" fmla="*/ 1233396 w 320"/>
                  <a:gd name="T29" fmla="*/ 922907 h 322"/>
                  <a:gd name="T30" fmla="*/ 1169599 w 320"/>
                  <a:gd name="T31" fmla="*/ 955177 h 322"/>
                  <a:gd name="T32" fmla="*/ 1098715 w 320"/>
                  <a:gd name="T33" fmla="*/ 851914 h 322"/>
                  <a:gd name="T34" fmla="*/ 1006564 w 320"/>
                  <a:gd name="T35" fmla="*/ 851914 h 322"/>
                  <a:gd name="T36" fmla="*/ 935680 w 320"/>
                  <a:gd name="T37" fmla="*/ 851914 h 322"/>
                  <a:gd name="T38" fmla="*/ 793910 w 320"/>
                  <a:gd name="T39" fmla="*/ 768014 h 322"/>
                  <a:gd name="T40" fmla="*/ 829352 w 320"/>
                  <a:gd name="T41" fmla="*/ 690567 h 322"/>
                  <a:gd name="T42" fmla="*/ 779733 w 320"/>
                  <a:gd name="T43" fmla="*/ 600212 h 322"/>
                  <a:gd name="T44" fmla="*/ 737202 w 320"/>
                  <a:gd name="T45" fmla="*/ 593759 h 322"/>
                  <a:gd name="T46" fmla="*/ 673406 w 320"/>
                  <a:gd name="T47" fmla="*/ 490496 h 322"/>
                  <a:gd name="T48" fmla="*/ 517459 w 320"/>
                  <a:gd name="T49" fmla="*/ 438865 h 322"/>
                  <a:gd name="T50" fmla="*/ 439486 w 320"/>
                  <a:gd name="T51" fmla="*/ 387234 h 322"/>
                  <a:gd name="T52" fmla="*/ 269362 w 320"/>
                  <a:gd name="T53" fmla="*/ 232340 h 322"/>
                  <a:gd name="T54" fmla="*/ 92150 w 320"/>
                  <a:gd name="T55" fmla="*/ 90355 h 322"/>
                  <a:gd name="T56" fmla="*/ 21265 w 320"/>
                  <a:gd name="T57" fmla="*/ 70993 h 322"/>
                  <a:gd name="T58" fmla="*/ 77973 w 320"/>
                  <a:gd name="T59" fmla="*/ 271064 h 322"/>
                  <a:gd name="T60" fmla="*/ 148858 w 320"/>
                  <a:gd name="T61" fmla="*/ 322695 h 322"/>
                  <a:gd name="T62" fmla="*/ 269362 w 320"/>
                  <a:gd name="T63" fmla="*/ 374326 h 322"/>
                  <a:gd name="T64" fmla="*/ 460751 w 320"/>
                  <a:gd name="T65" fmla="*/ 735744 h 322"/>
                  <a:gd name="T66" fmla="*/ 588344 w 320"/>
                  <a:gd name="T67" fmla="*/ 1006808 h 322"/>
                  <a:gd name="T68" fmla="*/ 737202 w 320"/>
                  <a:gd name="T69" fmla="*/ 1168155 h 322"/>
                  <a:gd name="T70" fmla="*/ 666317 w 320"/>
                  <a:gd name="T71" fmla="*/ 1335957 h 322"/>
                  <a:gd name="T72" fmla="*/ 304805 w 320"/>
                  <a:gd name="T73" fmla="*/ 1355318 h 322"/>
                  <a:gd name="T74" fmla="*/ 241008 w 320"/>
                  <a:gd name="T75" fmla="*/ 1439219 h 322"/>
                  <a:gd name="T76" fmla="*/ 170124 w 320"/>
                  <a:gd name="T77" fmla="*/ 1561843 h 322"/>
                  <a:gd name="T78" fmla="*/ 269362 w 320"/>
                  <a:gd name="T79" fmla="*/ 1755460 h 322"/>
                  <a:gd name="T80" fmla="*/ 418220 w 320"/>
                  <a:gd name="T81" fmla="*/ 1871630 h 322"/>
                  <a:gd name="T82" fmla="*/ 510371 w 320"/>
                  <a:gd name="T83" fmla="*/ 1884538 h 322"/>
                  <a:gd name="T84" fmla="*/ 574167 w 320"/>
                  <a:gd name="T85" fmla="*/ 2007162 h 322"/>
                  <a:gd name="T86" fmla="*/ 758467 w 320"/>
                  <a:gd name="T87" fmla="*/ 2013616 h 322"/>
                  <a:gd name="T88" fmla="*/ 956945 w 320"/>
                  <a:gd name="T89" fmla="*/ 2078155 h 322"/>
                  <a:gd name="T90" fmla="*/ 914414 w 320"/>
                  <a:gd name="T91" fmla="*/ 1697375 h 322"/>
                  <a:gd name="T92" fmla="*/ 1091626 w 320"/>
                  <a:gd name="T93" fmla="*/ 1916808 h 322"/>
                  <a:gd name="T94" fmla="*/ 2140721 w 320"/>
                  <a:gd name="T95" fmla="*/ 1607020 h 322"/>
                  <a:gd name="T96" fmla="*/ 1424785 w 320"/>
                  <a:gd name="T97" fmla="*/ 1368226 h 322"/>
                  <a:gd name="T98" fmla="*/ 1516935 w 320"/>
                  <a:gd name="T99" fmla="*/ 1219787 h 322"/>
                  <a:gd name="T100" fmla="*/ 1424785 w 320"/>
                  <a:gd name="T101" fmla="*/ 1394042 h 32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320" h="322">
                    <a:moveTo>
                      <a:pt x="320" y="207"/>
                    </a:moveTo>
                    <a:cubicBezTo>
                      <a:pt x="319" y="206"/>
                      <a:pt x="319" y="206"/>
                      <a:pt x="319" y="206"/>
                    </a:cubicBezTo>
                    <a:cubicBezTo>
                      <a:pt x="319" y="204"/>
                      <a:pt x="319" y="202"/>
                      <a:pt x="316" y="200"/>
                    </a:cubicBezTo>
                    <a:cubicBezTo>
                      <a:pt x="314" y="198"/>
                      <a:pt x="311" y="198"/>
                      <a:pt x="310" y="198"/>
                    </a:cubicBezTo>
                    <a:cubicBezTo>
                      <a:pt x="309" y="198"/>
                      <a:pt x="308" y="198"/>
                      <a:pt x="307" y="198"/>
                    </a:cubicBezTo>
                    <a:cubicBezTo>
                      <a:pt x="306" y="198"/>
                      <a:pt x="306" y="198"/>
                      <a:pt x="305" y="198"/>
                    </a:cubicBezTo>
                    <a:cubicBezTo>
                      <a:pt x="304" y="198"/>
                      <a:pt x="304" y="198"/>
                      <a:pt x="303" y="198"/>
                    </a:cubicBezTo>
                    <a:cubicBezTo>
                      <a:pt x="303" y="197"/>
                      <a:pt x="303" y="197"/>
                      <a:pt x="302" y="195"/>
                    </a:cubicBezTo>
                    <a:cubicBezTo>
                      <a:pt x="302" y="193"/>
                      <a:pt x="302" y="192"/>
                      <a:pt x="303" y="190"/>
                    </a:cubicBezTo>
                    <a:cubicBezTo>
                      <a:pt x="303" y="189"/>
                      <a:pt x="303" y="189"/>
                      <a:pt x="303" y="188"/>
                    </a:cubicBezTo>
                    <a:cubicBezTo>
                      <a:pt x="303" y="186"/>
                      <a:pt x="303" y="183"/>
                      <a:pt x="301" y="181"/>
                    </a:cubicBezTo>
                    <a:cubicBezTo>
                      <a:pt x="300" y="180"/>
                      <a:pt x="299" y="180"/>
                      <a:pt x="298" y="180"/>
                    </a:cubicBezTo>
                    <a:cubicBezTo>
                      <a:pt x="298" y="180"/>
                      <a:pt x="298" y="180"/>
                      <a:pt x="298" y="180"/>
                    </a:cubicBezTo>
                    <a:cubicBezTo>
                      <a:pt x="298" y="179"/>
                      <a:pt x="298" y="179"/>
                      <a:pt x="298" y="179"/>
                    </a:cubicBezTo>
                    <a:cubicBezTo>
                      <a:pt x="299" y="177"/>
                      <a:pt x="300" y="174"/>
                      <a:pt x="296" y="170"/>
                    </a:cubicBezTo>
                    <a:cubicBezTo>
                      <a:pt x="293" y="167"/>
                      <a:pt x="290" y="166"/>
                      <a:pt x="286" y="164"/>
                    </a:cubicBezTo>
                    <a:cubicBezTo>
                      <a:pt x="284" y="164"/>
                      <a:pt x="283" y="163"/>
                      <a:pt x="281" y="163"/>
                    </a:cubicBezTo>
                    <a:cubicBezTo>
                      <a:pt x="281" y="163"/>
                      <a:pt x="281" y="163"/>
                      <a:pt x="280" y="163"/>
                    </a:cubicBezTo>
                    <a:cubicBezTo>
                      <a:pt x="279" y="163"/>
                      <a:pt x="279" y="163"/>
                      <a:pt x="278" y="162"/>
                    </a:cubicBezTo>
                    <a:cubicBezTo>
                      <a:pt x="277" y="162"/>
                      <a:pt x="275" y="162"/>
                      <a:pt x="274" y="161"/>
                    </a:cubicBezTo>
                    <a:cubicBezTo>
                      <a:pt x="273" y="161"/>
                      <a:pt x="272" y="161"/>
                      <a:pt x="272" y="161"/>
                    </a:cubicBezTo>
                    <a:cubicBezTo>
                      <a:pt x="271" y="161"/>
                      <a:pt x="269" y="161"/>
                      <a:pt x="268" y="161"/>
                    </a:cubicBezTo>
                    <a:cubicBezTo>
                      <a:pt x="268" y="161"/>
                      <a:pt x="267" y="161"/>
                      <a:pt x="267" y="161"/>
                    </a:cubicBezTo>
                    <a:cubicBezTo>
                      <a:pt x="264" y="161"/>
                      <a:pt x="261" y="163"/>
                      <a:pt x="261" y="163"/>
                    </a:cubicBezTo>
                    <a:cubicBezTo>
                      <a:pt x="260" y="164"/>
                      <a:pt x="259" y="165"/>
                      <a:pt x="258" y="166"/>
                    </a:cubicBezTo>
                    <a:cubicBezTo>
                      <a:pt x="258" y="165"/>
                      <a:pt x="257" y="164"/>
                      <a:pt x="257" y="163"/>
                    </a:cubicBezTo>
                    <a:cubicBezTo>
                      <a:pt x="256" y="161"/>
                      <a:pt x="254" y="161"/>
                      <a:pt x="253" y="160"/>
                    </a:cubicBezTo>
                    <a:cubicBezTo>
                      <a:pt x="253" y="160"/>
                      <a:pt x="252" y="160"/>
                      <a:pt x="252" y="159"/>
                    </a:cubicBezTo>
                    <a:cubicBezTo>
                      <a:pt x="252" y="159"/>
                      <a:pt x="251" y="159"/>
                      <a:pt x="251" y="158"/>
                    </a:cubicBezTo>
                    <a:cubicBezTo>
                      <a:pt x="250" y="158"/>
                      <a:pt x="249" y="157"/>
                      <a:pt x="247" y="156"/>
                    </a:cubicBezTo>
                    <a:cubicBezTo>
                      <a:pt x="246" y="156"/>
                      <a:pt x="244" y="155"/>
                      <a:pt x="242" y="155"/>
                    </a:cubicBezTo>
                    <a:cubicBezTo>
                      <a:pt x="241" y="155"/>
                      <a:pt x="240" y="155"/>
                      <a:pt x="239" y="155"/>
                    </a:cubicBezTo>
                    <a:cubicBezTo>
                      <a:pt x="234" y="156"/>
                      <a:pt x="233" y="158"/>
                      <a:pt x="231" y="162"/>
                    </a:cubicBezTo>
                    <a:cubicBezTo>
                      <a:pt x="231" y="163"/>
                      <a:pt x="231" y="163"/>
                      <a:pt x="231" y="163"/>
                    </a:cubicBezTo>
                    <a:cubicBezTo>
                      <a:pt x="230" y="164"/>
                      <a:pt x="230" y="165"/>
                      <a:pt x="229" y="166"/>
                    </a:cubicBezTo>
                    <a:cubicBezTo>
                      <a:pt x="229" y="166"/>
                      <a:pt x="229" y="166"/>
                      <a:pt x="229" y="167"/>
                    </a:cubicBezTo>
                    <a:cubicBezTo>
                      <a:pt x="228" y="167"/>
                      <a:pt x="228" y="167"/>
                      <a:pt x="227" y="167"/>
                    </a:cubicBezTo>
                    <a:cubicBezTo>
                      <a:pt x="226" y="168"/>
                      <a:pt x="225" y="170"/>
                      <a:pt x="224" y="171"/>
                    </a:cubicBezTo>
                    <a:cubicBezTo>
                      <a:pt x="224" y="172"/>
                      <a:pt x="223" y="173"/>
                      <a:pt x="223" y="173"/>
                    </a:cubicBezTo>
                    <a:cubicBezTo>
                      <a:pt x="222" y="174"/>
                      <a:pt x="222" y="175"/>
                      <a:pt x="221" y="175"/>
                    </a:cubicBezTo>
                    <a:cubicBezTo>
                      <a:pt x="220" y="176"/>
                      <a:pt x="219" y="177"/>
                      <a:pt x="218" y="178"/>
                    </a:cubicBezTo>
                    <a:cubicBezTo>
                      <a:pt x="218" y="178"/>
                      <a:pt x="218" y="178"/>
                      <a:pt x="218" y="178"/>
                    </a:cubicBezTo>
                    <a:cubicBezTo>
                      <a:pt x="218" y="178"/>
                      <a:pt x="218" y="177"/>
                      <a:pt x="218" y="177"/>
                    </a:cubicBezTo>
                    <a:cubicBezTo>
                      <a:pt x="218" y="176"/>
                      <a:pt x="218" y="176"/>
                      <a:pt x="218" y="175"/>
                    </a:cubicBezTo>
                    <a:cubicBezTo>
                      <a:pt x="218" y="175"/>
                      <a:pt x="218" y="175"/>
                      <a:pt x="218" y="175"/>
                    </a:cubicBezTo>
                    <a:cubicBezTo>
                      <a:pt x="219" y="174"/>
                      <a:pt x="219" y="172"/>
                      <a:pt x="219" y="172"/>
                    </a:cubicBezTo>
                    <a:cubicBezTo>
                      <a:pt x="220" y="172"/>
                      <a:pt x="220" y="171"/>
                      <a:pt x="221" y="171"/>
                    </a:cubicBezTo>
                    <a:cubicBezTo>
                      <a:pt x="222" y="171"/>
                      <a:pt x="223" y="170"/>
                      <a:pt x="224" y="169"/>
                    </a:cubicBezTo>
                    <a:cubicBezTo>
                      <a:pt x="226" y="168"/>
                      <a:pt x="226" y="166"/>
                      <a:pt x="227" y="164"/>
                    </a:cubicBezTo>
                    <a:cubicBezTo>
                      <a:pt x="227" y="163"/>
                      <a:pt x="227" y="163"/>
                      <a:pt x="227" y="162"/>
                    </a:cubicBezTo>
                    <a:cubicBezTo>
                      <a:pt x="228" y="161"/>
                      <a:pt x="230" y="160"/>
                      <a:pt x="231" y="159"/>
                    </a:cubicBezTo>
                    <a:cubicBezTo>
                      <a:pt x="232" y="158"/>
                      <a:pt x="232" y="158"/>
                      <a:pt x="232" y="158"/>
                    </a:cubicBezTo>
                    <a:cubicBezTo>
                      <a:pt x="232" y="157"/>
                      <a:pt x="233" y="157"/>
                      <a:pt x="234" y="156"/>
                    </a:cubicBezTo>
                    <a:cubicBezTo>
                      <a:pt x="235" y="155"/>
                      <a:pt x="237" y="154"/>
                      <a:pt x="239" y="152"/>
                    </a:cubicBezTo>
                    <a:cubicBezTo>
                      <a:pt x="241" y="149"/>
                      <a:pt x="241" y="146"/>
                      <a:pt x="240" y="144"/>
                    </a:cubicBezTo>
                    <a:cubicBezTo>
                      <a:pt x="240" y="142"/>
                      <a:pt x="238" y="141"/>
                      <a:pt x="236" y="140"/>
                    </a:cubicBezTo>
                    <a:cubicBezTo>
                      <a:pt x="235" y="140"/>
                      <a:pt x="234" y="139"/>
                      <a:pt x="233" y="139"/>
                    </a:cubicBezTo>
                    <a:cubicBezTo>
                      <a:pt x="231" y="139"/>
                      <a:pt x="229" y="140"/>
                      <a:pt x="228" y="141"/>
                    </a:cubicBezTo>
                    <a:cubicBezTo>
                      <a:pt x="227" y="141"/>
                      <a:pt x="227" y="141"/>
                      <a:pt x="227" y="141"/>
                    </a:cubicBezTo>
                    <a:cubicBezTo>
                      <a:pt x="227" y="141"/>
                      <a:pt x="226" y="140"/>
                      <a:pt x="225" y="140"/>
                    </a:cubicBezTo>
                    <a:cubicBezTo>
                      <a:pt x="225" y="140"/>
                      <a:pt x="223" y="139"/>
                      <a:pt x="222" y="139"/>
                    </a:cubicBezTo>
                    <a:cubicBezTo>
                      <a:pt x="221" y="138"/>
                      <a:pt x="221" y="138"/>
                      <a:pt x="220" y="138"/>
                    </a:cubicBezTo>
                    <a:cubicBezTo>
                      <a:pt x="217" y="138"/>
                      <a:pt x="213" y="140"/>
                      <a:pt x="211" y="143"/>
                    </a:cubicBezTo>
                    <a:cubicBezTo>
                      <a:pt x="211" y="144"/>
                      <a:pt x="211" y="144"/>
                      <a:pt x="211" y="144"/>
                    </a:cubicBezTo>
                    <a:cubicBezTo>
                      <a:pt x="210" y="146"/>
                      <a:pt x="209" y="147"/>
                      <a:pt x="208" y="147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6" y="147"/>
                      <a:pt x="204" y="147"/>
                      <a:pt x="204" y="146"/>
                    </a:cubicBezTo>
                    <a:cubicBezTo>
                      <a:pt x="203" y="146"/>
                      <a:pt x="203" y="145"/>
                      <a:pt x="203" y="145"/>
                    </a:cubicBezTo>
                    <a:cubicBezTo>
                      <a:pt x="202" y="144"/>
                      <a:pt x="201" y="142"/>
                      <a:pt x="199" y="141"/>
                    </a:cubicBezTo>
                    <a:cubicBezTo>
                      <a:pt x="198" y="140"/>
                      <a:pt x="196" y="140"/>
                      <a:pt x="195" y="140"/>
                    </a:cubicBezTo>
                    <a:cubicBezTo>
                      <a:pt x="192" y="140"/>
                      <a:pt x="189" y="141"/>
                      <a:pt x="187" y="143"/>
                    </a:cubicBezTo>
                    <a:cubicBezTo>
                      <a:pt x="186" y="143"/>
                      <a:pt x="185" y="144"/>
                      <a:pt x="184" y="144"/>
                    </a:cubicBezTo>
                    <a:cubicBezTo>
                      <a:pt x="183" y="144"/>
                      <a:pt x="182" y="144"/>
                      <a:pt x="182" y="143"/>
                    </a:cubicBezTo>
                    <a:cubicBezTo>
                      <a:pt x="181" y="143"/>
                      <a:pt x="179" y="142"/>
                      <a:pt x="177" y="142"/>
                    </a:cubicBezTo>
                    <a:cubicBezTo>
                      <a:pt x="176" y="142"/>
                      <a:pt x="175" y="142"/>
                      <a:pt x="174" y="143"/>
                    </a:cubicBezTo>
                    <a:cubicBezTo>
                      <a:pt x="172" y="144"/>
                      <a:pt x="171" y="145"/>
                      <a:pt x="170" y="147"/>
                    </a:cubicBezTo>
                    <a:cubicBezTo>
                      <a:pt x="169" y="148"/>
                      <a:pt x="169" y="149"/>
                      <a:pt x="168" y="149"/>
                    </a:cubicBezTo>
                    <a:cubicBezTo>
                      <a:pt x="168" y="149"/>
                      <a:pt x="167" y="149"/>
                      <a:pt x="166" y="149"/>
                    </a:cubicBezTo>
                    <a:cubicBezTo>
                      <a:pt x="165" y="149"/>
                      <a:pt x="165" y="149"/>
                      <a:pt x="165" y="149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5" y="146"/>
                      <a:pt x="166" y="141"/>
                      <a:pt x="162" y="139"/>
                    </a:cubicBezTo>
                    <a:cubicBezTo>
                      <a:pt x="162" y="138"/>
                      <a:pt x="161" y="138"/>
                      <a:pt x="160" y="138"/>
                    </a:cubicBezTo>
                    <a:cubicBezTo>
                      <a:pt x="160" y="138"/>
                      <a:pt x="160" y="137"/>
                      <a:pt x="160" y="137"/>
                    </a:cubicBezTo>
                    <a:cubicBezTo>
                      <a:pt x="160" y="136"/>
                      <a:pt x="160" y="134"/>
                      <a:pt x="158" y="133"/>
                    </a:cubicBezTo>
                    <a:cubicBezTo>
                      <a:pt x="157" y="132"/>
                      <a:pt x="156" y="132"/>
                      <a:pt x="155" y="132"/>
                    </a:cubicBezTo>
                    <a:cubicBezTo>
                      <a:pt x="153" y="132"/>
                      <a:pt x="152" y="132"/>
                      <a:pt x="151" y="133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51" y="133"/>
                      <a:pt x="150" y="133"/>
                      <a:pt x="150" y="133"/>
                    </a:cubicBezTo>
                    <a:cubicBezTo>
                      <a:pt x="149" y="133"/>
                      <a:pt x="148" y="133"/>
                      <a:pt x="148" y="132"/>
                    </a:cubicBezTo>
                    <a:cubicBezTo>
                      <a:pt x="146" y="132"/>
                      <a:pt x="144" y="132"/>
                      <a:pt x="142" y="132"/>
                    </a:cubicBezTo>
                    <a:cubicBezTo>
                      <a:pt x="141" y="132"/>
                      <a:pt x="140" y="132"/>
                      <a:pt x="139" y="132"/>
                    </a:cubicBezTo>
                    <a:cubicBezTo>
                      <a:pt x="138" y="132"/>
                      <a:pt x="138" y="132"/>
                      <a:pt x="138" y="132"/>
                    </a:cubicBezTo>
                    <a:cubicBezTo>
                      <a:pt x="137" y="132"/>
                      <a:pt x="137" y="131"/>
                      <a:pt x="136" y="131"/>
                    </a:cubicBezTo>
                    <a:cubicBezTo>
                      <a:pt x="134" y="131"/>
                      <a:pt x="134" y="132"/>
                      <a:pt x="133" y="132"/>
                    </a:cubicBezTo>
                    <a:cubicBezTo>
                      <a:pt x="132" y="132"/>
                      <a:pt x="132" y="132"/>
                      <a:pt x="132" y="132"/>
                    </a:cubicBezTo>
                    <a:cubicBezTo>
                      <a:pt x="131" y="132"/>
                      <a:pt x="129" y="131"/>
                      <a:pt x="128" y="129"/>
                    </a:cubicBezTo>
                    <a:cubicBezTo>
                      <a:pt x="126" y="127"/>
                      <a:pt x="124" y="126"/>
                      <a:pt x="121" y="124"/>
                    </a:cubicBezTo>
                    <a:cubicBezTo>
                      <a:pt x="120" y="124"/>
                      <a:pt x="119" y="123"/>
                      <a:pt x="118" y="123"/>
                    </a:cubicBezTo>
                    <a:cubicBezTo>
                      <a:pt x="117" y="123"/>
                      <a:pt x="116" y="123"/>
                      <a:pt x="116" y="122"/>
                    </a:cubicBezTo>
                    <a:cubicBezTo>
                      <a:pt x="115" y="121"/>
                      <a:pt x="114" y="120"/>
                      <a:pt x="112" y="119"/>
                    </a:cubicBezTo>
                    <a:cubicBezTo>
                      <a:pt x="111" y="119"/>
                      <a:pt x="111" y="118"/>
                      <a:pt x="111" y="118"/>
                    </a:cubicBezTo>
                    <a:cubicBezTo>
                      <a:pt x="110" y="118"/>
                      <a:pt x="110" y="118"/>
                      <a:pt x="110" y="118"/>
                    </a:cubicBezTo>
                    <a:cubicBezTo>
                      <a:pt x="111" y="117"/>
                      <a:pt x="111" y="117"/>
                      <a:pt x="111" y="117"/>
                    </a:cubicBezTo>
                    <a:cubicBezTo>
                      <a:pt x="112" y="117"/>
                      <a:pt x="112" y="117"/>
                      <a:pt x="112" y="117"/>
                    </a:cubicBezTo>
                    <a:cubicBezTo>
                      <a:pt x="115" y="115"/>
                      <a:pt x="117" y="109"/>
                      <a:pt x="117" y="107"/>
                    </a:cubicBezTo>
                    <a:cubicBezTo>
                      <a:pt x="117" y="107"/>
                      <a:pt x="118" y="106"/>
                      <a:pt x="118" y="105"/>
                    </a:cubicBezTo>
                    <a:cubicBezTo>
                      <a:pt x="118" y="105"/>
                      <a:pt x="118" y="105"/>
                      <a:pt x="118" y="105"/>
                    </a:cubicBezTo>
                    <a:cubicBezTo>
                      <a:pt x="119" y="105"/>
                      <a:pt x="119" y="104"/>
                      <a:pt x="119" y="102"/>
                    </a:cubicBezTo>
                    <a:cubicBezTo>
                      <a:pt x="120" y="99"/>
                      <a:pt x="118" y="97"/>
                      <a:pt x="116" y="95"/>
                    </a:cubicBezTo>
                    <a:cubicBezTo>
                      <a:pt x="114" y="94"/>
                      <a:pt x="112" y="93"/>
                      <a:pt x="110" y="93"/>
                    </a:cubicBezTo>
                    <a:cubicBezTo>
                      <a:pt x="109" y="93"/>
                      <a:pt x="108" y="93"/>
                      <a:pt x="107" y="94"/>
                    </a:cubicBezTo>
                    <a:cubicBezTo>
                      <a:pt x="107" y="94"/>
                      <a:pt x="106" y="94"/>
                      <a:pt x="105" y="94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4" y="94"/>
                      <a:pt x="104" y="93"/>
                      <a:pt x="104" y="92"/>
                    </a:cubicBezTo>
                    <a:cubicBezTo>
                      <a:pt x="104" y="92"/>
                      <a:pt x="104" y="92"/>
                      <a:pt x="104" y="92"/>
                    </a:cubicBezTo>
                    <a:cubicBezTo>
                      <a:pt x="102" y="89"/>
                      <a:pt x="100" y="88"/>
                      <a:pt x="98" y="88"/>
                    </a:cubicBezTo>
                    <a:cubicBezTo>
                      <a:pt x="98" y="88"/>
                      <a:pt x="97" y="88"/>
                      <a:pt x="97" y="88"/>
                    </a:cubicBezTo>
                    <a:cubicBezTo>
                      <a:pt x="97" y="87"/>
                      <a:pt x="97" y="86"/>
                      <a:pt x="97" y="84"/>
                    </a:cubicBezTo>
                    <a:cubicBezTo>
                      <a:pt x="97" y="82"/>
                      <a:pt x="97" y="79"/>
                      <a:pt x="95" y="76"/>
                    </a:cubicBezTo>
                    <a:cubicBezTo>
                      <a:pt x="91" y="73"/>
                      <a:pt x="87" y="73"/>
                      <a:pt x="84" y="73"/>
                    </a:cubicBezTo>
                    <a:cubicBezTo>
                      <a:pt x="84" y="73"/>
                      <a:pt x="82" y="73"/>
                      <a:pt x="82" y="73"/>
                    </a:cubicBezTo>
                    <a:cubicBezTo>
                      <a:pt x="82" y="71"/>
                      <a:pt x="82" y="71"/>
                      <a:pt x="81" y="70"/>
                    </a:cubicBezTo>
                    <a:cubicBezTo>
                      <a:pt x="80" y="69"/>
                      <a:pt x="78" y="68"/>
                      <a:pt x="75" y="68"/>
                    </a:cubicBezTo>
                    <a:cubicBezTo>
                      <a:pt x="74" y="68"/>
                      <a:pt x="74" y="68"/>
                      <a:pt x="73" y="68"/>
                    </a:cubicBezTo>
                    <a:cubicBezTo>
                      <a:pt x="73" y="67"/>
                      <a:pt x="73" y="66"/>
                      <a:pt x="73" y="65"/>
                    </a:cubicBezTo>
                    <a:cubicBezTo>
                      <a:pt x="74" y="64"/>
                      <a:pt x="73" y="63"/>
                      <a:pt x="73" y="62"/>
                    </a:cubicBezTo>
                    <a:cubicBezTo>
                      <a:pt x="71" y="60"/>
                      <a:pt x="67" y="59"/>
                      <a:pt x="64" y="59"/>
                    </a:cubicBezTo>
                    <a:cubicBezTo>
                      <a:pt x="63" y="59"/>
                      <a:pt x="63" y="59"/>
                      <a:pt x="62" y="60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63" y="58"/>
                      <a:pt x="64" y="55"/>
                      <a:pt x="63" y="52"/>
                    </a:cubicBezTo>
                    <a:cubicBezTo>
                      <a:pt x="61" y="48"/>
                      <a:pt x="56" y="46"/>
                      <a:pt x="52" y="45"/>
                    </a:cubicBezTo>
                    <a:cubicBezTo>
                      <a:pt x="51" y="44"/>
                      <a:pt x="51" y="43"/>
                      <a:pt x="51" y="43"/>
                    </a:cubicBezTo>
                    <a:cubicBezTo>
                      <a:pt x="50" y="40"/>
                      <a:pt x="46" y="39"/>
                      <a:pt x="44" y="38"/>
                    </a:cubicBezTo>
                    <a:cubicBezTo>
                      <a:pt x="42" y="38"/>
                      <a:pt x="40" y="37"/>
                      <a:pt x="38" y="36"/>
                    </a:cubicBezTo>
                    <a:cubicBezTo>
                      <a:pt x="35" y="35"/>
                      <a:pt x="31" y="32"/>
                      <a:pt x="28" y="30"/>
                    </a:cubicBezTo>
                    <a:cubicBezTo>
                      <a:pt x="26" y="29"/>
                      <a:pt x="25" y="27"/>
                      <a:pt x="23" y="25"/>
                    </a:cubicBezTo>
                    <a:cubicBezTo>
                      <a:pt x="22" y="25"/>
                      <a:pt x="22" y="24"/>
                      <a:pt x="21" y="23"/>
                    </a:cubicBezTo>
                    <a:cubicBezTo>
                      <a:pt x="20" y="22"/>
                      <a:pt x="19" y="20"/>
                      <a:pt x="18" y="19"/>
                    </a:cubicBezTo>
                    <a:cubicBezTo>
                      <a:pt x="16" y="18"/>
                      <a:pt x="14" y="16"/>
                      <a:pt x="13" y="14"/>
                    </a:cubicBezTo>
                    <a:cubicBezTo>
                      <a:pt x="12" y="13"/>
                      <a:pt x="12" y="12"/>
                      <a:pt x="12" y="12"/>
                    </a:cubicBezTo>
                    <a:cubicBezTo>
                      <a:pt x="11" y="9"/>
                      <a:pt x="9" y="6"/>
                      <a:pt x="6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3" y="11"/>
                      <a:pt x="3" y="11"/>
                    </a:cubicBezTo>
                    <a:cubicBezTo>
                      <a:pt x="3" y="14"/>
                      <a:pt x="4" y="17"/>
                      <a:pt x="5" y="20"/>
                    </a:cubicBezTo>
                    <a:cubicBezTo>
                      <a:pt x="6" y="22"/>
                      <a:pt x="6" y="24"/>
                      <a:pt x="7" y="28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9" y="37"/>
                      <a:pt x="10" y="40"/>
                      <a:pt x="11" y="42"/>
                    </a:cubicBezTo>
                    <a:cubicBezTo>
                      <a:pt x="13" y="43"/>
                      <a:pt x="14" y="43"/>
                      <a:pt x="14" y="43"/>
                    </a:cubicBezTo>
                    <a:cubicBezTo>
                      <a:pt x="15" y="43"/>
                      <a:pt x="15" y="43"/>
                      <a:pt x="16" y="43"/>
                    </a:cubicBezTo>
                    <a:cubicBezTo>
                      <a:pt x="16" y="43"/>
                      <a:pt x="17" y="43"/>
                      <a:pt x="17" y="43"/>
                    </a:cubicBezTo>
                    <a:cubicBezTo>
                      <a:pt x="19" y="43"/>
                      <a:pt x="20" y="43"/>
                      <a:pt x="21" y="45"/>
                    </a:cubicBezTo>
                    <a:cubicBezTo>
                      <a:pt x="22" y="46"/>
                      <a:pt x="22" y="48"/>
                      <a:pt x="21" y="50"/>
                    </a:cubicBezTo>
                    <a:cubicBezTo>
                      <a:pt x="21" y="52"/>
                      <a:pt x="20" y="54"/>
                      <a:pt x="21" y="55"/>
                    </a:cubicBezTo>
                    <a:cubicBezTo>
                      <a:pt x="21" y="57"/>
                      <a:pt x="22" y="60"/>
                      <a:pt x="25" y="60"/>
                    </a:cubicBezTo>
                    <a:cubicBezTo>
                      <a:pt x="26" y="60"/>
                      <a:pt x="28" y="59"/>
                      <a:pt x="29" y="59"/>
                    </a:cubicBezTo>
                    <a:cubicBezTo>
                      <a:pt x="31" y="58"/>
                      <a:pt x="33" y="58"/>
                      <a:pt x="35" y="58"/>
                    </a:cubicBezTo>
                    <a:cubicBezTo>
                      <a:pt x="36" y="58"/>
                      <a:pt x="37" y="58"/>
                      <a:pt x="38" y="58"/>
                    </a:cubicBezTo>
                    <a:cubicBezTo>
                      <a:pt x="45" y="61"/>
                      <a:pt x="45" y="67"/>
                      <a:pt x="44" y="76"/>
                    </a:cubicBezTo>
                    <a:cubicBezTo>
                      <a:pt x="43" y="83"/>
                      <a:pt x="42" y="90"/>
                      <a:pt x="49" y="93"/>
                    </a:cubicBezTo>
                    <a:cubicBezTo>
                      <a:pt x="52" y="95"/>
                      <a:pt x="54" y="95"/>
                      <a:pt x="56" y="96"/>
                    </a:cubicBezTo>
                    <a:cubicBezTo>
                      <a:pt x="61" y="96"/>
                      <a:pt x="63" y="97"/>
                      <a:pt x="65" y="105"/>
                    </a:cubicBezTo>
                    <a:cubicBezTo>
                      <a:pt x="65" y="108"/>
                      <a:pt x="65" y="111"/>
                      <a:pt x="65" y="114"/>
                    </a:cubicBezTo>
                    <a:cubicBezTo>
                      <a:pt x="65" y="118"/>
                      <a:pt x="65" y="122"/>
                      <a:pt x="66" y="127"/>
                    </a:cubicBezTo>
                    <a:cubicBezTo>
                      <a:pt x="67" y="129"/>
                      <a:pt x="67" y="132"/>
                      <a:pt x="67" y="136"/>
                    </a:cubicBezTo>
                    <a:cubicBezTo>
                      <a:pt x="68" y="141"/>
                      <a:pt x="68" y="146"/>
                      <a:pt x="70" y="150"/>
                    </a:cubicBezTo>
                    <a:cubicBezTo>
                      <a:pt x="72" y="154"/>
                      <a:pt x="75" y="154"/>
                      <a:pt x="78" y="154"/>
                    </a:cubicBezTo>
                    <a:cubicBezTo>
                      <a:pt x="79" y="155"/>
                      <a:pt x="81" y="155"/>
                      <a:pt x="83" y="156"/>
                    </a:cubicBezTo>
                    <a:cubicBezTo>
                      <a:pt x="85" y="157"/>
                      <a:pt x="86" y="158"/>
                      <a:pt x="87" y="160"/>
                    </a:cubicBezTo>
                    <a:cubicBezTo>
                      <a:pt x="88" y="161"/>
                      <a:pt x="89" y="162"/>
                      <a:pt x="90" y="163"/>
                    </a:cubicBezTo>
                    <a:cubicBezTo>
                      <a:pt x="92" y="165"/>
                      <a:pt x="94" y="166"/>
                      <a:pt x="96" y="167"/>
                    </a:cubicBezTo>
                    <a:cubicBezTo>
                      <a:pt x="100" y="169"/>
                      <a:pt x="104" y="170"/>
                      <a:pt x="104" y="176"/>
                    </a:cubicBezTo>
                    <a:cubicBezTo>
                      <a:pt x="104" y="178"/>
                      <a:pt x="104" y="179"/>
                      <a:pt x="104" y="181"/>
                    </a:cubicBezTo>
                    <a:cubicBezTo>
                      <a:pt x="103" y="183"/>
                      <a:pt x="103" y="185"/>
                      <a:pt x="104" y="188"/>
                    </a:cubicBezTo>
                    <a:cubicBezTo>
                      <a:pt x="105" y="190"/>
                      <a:pt x="106" y="191"/>
                      <a:pt x="107" y="192"/>
                    </a:cubicBezTo>
                    <a:cubicBezTo>
                      <a:pt x="108" y="194"/>
                      <a:pt x="110" y="196"/>
                      <a:pt x="110" y="199"/>
                    </a:cubicBezTo>
                    <a:cubicBezTo>
                      <a:pt x="110" y="205"/>
                      <a:pt x="106" y="207"/>
                      <a:pt x="98" y="207"/>
                    </a:cubicBezTo>
                    <a:cubicBezTo>
                      <a:pt x="94" y="207"/>
                      <a:pt x="94" y="207"/>
                      <a:pt x="94" y="207"/>
                    </a:cubicBezTo>
                    <a:cubicBezTo>
                      <a:pt x="92" y="207"/>
                      <a:pt x="90" y="207"/>
                      <a:pt x="88" y="208"/>
                    </a:cubicBezTo>
                    <a:cubicBezTo>
                      <a:pt x="85" y="209"/>
                      <a:pt x="82" y="210"/>
                      <a:pt x="78" y="211"/>
                    </a:cubicBezTo>
                    <a:cubicBezTo>
                      <a:pt x="73" y="213"/>
                      <a:pt x="68" y="216"/>
                      <a:pt x="62" y="216"/>
                    </a:cubicBezTo>
                    <a:cubicBezTo>
                      <a:pt x="56" y="216"/>
                      <a:pt x="52" y="214"/>
                      <a:pt x="47" y="211"/>
                    </a:cubicBezTo>
                    <a:cubicBezTo>
                      <a:pt x="46" y="211"/>
                      <a:pt x="44" y="210"/>
                      <a:pt x="43" y="210"/>
                    </a:cubicBezTo>
                    <a:cubicBezTo>
                      <a:pt x="38" y="208"/>
                      <a:pt x="38" y="208"/>
                      <a:pt x="38" y="208"/>
                    </a:cubicBezTo>
                    <a:cubicBezTo>
                      <a:pt x="39" y="213"/>
                      <a:pt x="39" y="213"/>
                      <a:pt x="39" y="213"/>
                    </a:cubicBezTo>
                    <a:cubicBezTo>
                      <a:pt x="39" y="215"/>
                      <a:pt x="40" y="221"/>
                      <a:pt x="39" y="222"/>
                    </a:cubicBezTo>
                    <a:cubicBezTo>
                      <a:pt x="38" y="223"/>
                      <a:pt x="37" y="223"/>
                      <a:pt x="36" y="223"/>
                    </a:cubicBezTo>
                    <a:cubicBezTo>
                      <a:pt x="36" y="223"/>
                      <a:pt x="35" y="223"/>
                      <a:pt x="34" y="223"/>
                    </a:cubicBezTo>
                    <a:cubicBezTo>
                      <a:pt x="31" y="228"/>
                      <a:pt x="31" y="228"/>
                      <a:pt x="31" y="228"/>
                    </a:cubicBezTo>
                    <a:cubicBezTo>
                      <a:pt x="33" y="230"/>
                      <a:pt x="34" y="231"/>
                      <a:pt x="34" y="234"/>
                    </a:cubicBezTo>
                    <a:cubicBezTo>
                      <a:pt x="30" y="235"/>
                      <a:pt x="27" y="237"/>
                      <a:pt x="25" y="240"/>
                    </a:cubicBezTo>
                    <a:cubicBezTo>
                      <a:pt x="24" y="241"/>
                      <a:pt x="24" y="241"/>
                      <a:pt x="24" y="241"/>
                    </a:cubicBezTo>
                    <a:cubicBezTo>
                      <a:pt x="24" y="242"/>
                      <a:pt x="24" y="242"/>
                      <a:pt x="24" y="242"/>
                    </a:cubicBezTo>
                    <a:cubicBezTo>
                      <a:pt x="26" y="255"/>
                      <a:pt x="27" y="258"/>
                      <a:pt x="28" y="259"/>
                    </a:cubicBezTo>
                    <a:cubicBezTo>
                      <a:pt x="29" y="260"/>
                      <a:pt x="31" y="261"/>
                      <a:pt x="32" y="261"/>
                    </a:cubicBezTo>
                    <a:cubicBezTo>
                      <a:pt x="34" y="262"/>
                      <a:pt x="35" y="262"/>
                      <a:pt x="36" y="263"/>
                    </a:cubicBezTo>
                    <a:cubicBezTo>
                      <a:pt x="37" y="265"/>
                      <a:pt x="37" y="266"/>
                      <a:pt x="37" y="268"/>
                    </a:cubicBezTo>
                    <a:cubicBezTo>
                      <a:pt x="37" y="269"/>
                      <a:pt x="38" y="271"/>
                      <a:pt x="38" y="272"/>
                    </a:cubicBezTo>
                    <a:cubicBezTo>
                      <a:pt x="41" y="275"/>
                      <a:pt x="44" y="275"/>
                      <a:pt x="47" y="275"/>
                    </a:cubicBezTo>
                    <a:cubicBezTo>
                      <a:pt x="49" y="275"/>
                      <a:pt x="51" y="276"/>
                      <a:pt x="53" y="277"/>
                    </a:cubicBezTo>
                    <a:cubicBezTo>
                      <a:pt x="57" y="279"/>
                      <a:pt x="58" y="282"/>
                      <a:pt x="58" y="286"/>
                    </a:cubicBezTo>
                    <a:cubicBezTo>
                      <a:pt x="59" y="287"/>
                      <a:pt x="59" y="289"/>
                      <a:pt x="59" y="290"/>
                    </a:cubicBezTo>
                    <a:cubicBezTo>
                      <a:pt x="59" y="290"/>
                      <a:pt x="59" y="290"/>
                      <a:pt x="59" y="290"/>
                    </a:cubicBezTo>
                    <a:cubicBezTo>
                      <a:pt x="61" y="298"/>
                      <a:pt x="63" y="300"/>
                      <a:pt x="64" y="301"/>
                    </a:cubicBezTo>
                    <a:cubicBezTo>
                      <a:pt x="67" y="303"/>
                      <a:pt x="67" y="303"/>
                      <a:pt x="67" y="303"/>
                    </a:cubicBezTo>
                    <a:cubicBezTo>
                      <a:pt x="68" y="299"/>
                      <a:pt x="68" y="299"/>
                      <a:pt x="68" y="299"/>
                    </a:cubicBezTo>
                    <a:cubicBezTo>
                      <a:pt x="69" y="299"/>
                      <a:pt x="69" y="298"/>
                      <a:pt x="69" y="297"/>
                    </a:cubicBezTo>
                    <a:cubicBezTo>
                      <a:pt x="70" y="294"/>
                      <a:pt x="71" y="293"/>
                      <a:pt x="72" y="292"/>
                    </a:cubicBezTo>
                    <a:cubicBezTo>
                      <a:pt x="72" y="292"/>
                      <a:pt x="72" y="292"/>
                      <a:pt x="72" y="292"/>
                    </a:cubicBezTo>
                    <a:cubicBezTo>
                      <a:pt x="74" y="292"/>
                      <a:pt x="75" y="294"/>
                      <a:pt x="76" y="294"/>
                    </a:cubicBezTo>
                    <a:cubicBezTo>
                      <a:pt x="77" y="295"/>
                      <a:pt x="78" y="299"/>
                      <a:pt x="79" y="303"/>
                    </a:cubicBezTo>
                    <a:cubicBezTo>
                      <a:pt x="79" y="306"/>
                      <a:pt x="80" y="309"/>
                      <a:pt x="81" y="310"/>
                    </a:cubicBezTo>
                    <a:cubicBezTo>
                      <a:pt x="81" y="311"/>
                      <a:pt x="81" y="311"/>
                      <a:pt x="81" y="311"/>
                    </a:cubicBezTo>
                    <a:cubicBezTo>
                      <a:pt x="84" y="316"/>
                      <a:pt x="85" y="316"/>
                      <a:pt x="90" y="316"/>
                    </a:cubicBezTo>
                    <a:cubicBezTo>
                      <a:pt x="92" y="316"/>
                      <a:pt x="92" y="316"/>
                      <a:pt x="92" y="316"/>
                    </a:cubicBezTo>
                    <a:cubicBezTo>
                      <a:pt x="93" y="316"/>
                      <a:pt x="94" y="316"/>
                      <a:pt x="95" y="316"/>
                    </a:cubicBezTo>
                    <a:cubicBezTo>
                      <a:pt x="99" y="316"/>
                      <a:pt x="101" y="315"/>
                      <a:pt x="105" y="313"/>
                    </a:cubicBezTo>
                    <a:cubicBezTo>
                      <a:pt x="107" y="312"/>
                      <a:pt x="107" y="312"/>
                      <a:pt x="107" y="312"/>
                    </a:cubicBezTo>
                    <a:cubicBezTo>
                      <a:pt x="109" y="310"/>
                      <a:pt x="111" y="309"/>
                      <a:pt x="113" y="309"/>
                    </a:cubicBezTo>
                    <a:cubicBezTo>
                      <a:pt x="114" y="309"/>
                      <a:pt x="116" y="310"/>
                      <a:pt x="119" y="311"/>
                    </a:cubicBezTo>
                    <a:cubicBezTo>
                      <a:pt x="119" y="312"/>
                      <a:pt x="119" y="312"/>
                      <a:pt x="119" y="312"/>
                    </a:cubicBezTo>
                    <a:cubicBezTo>
                      <a:pt x="124" y="316"/>
                      <a:pt x="128" y="319"/>
                      <a:pt x="130" y="320"/>
                    </a:cubicBezTo>
                    <a:cubicBezTo>
                      <a:pt x="135" y="322"/>
                      <a:pt x="135" y="322"/>
                      <a:pt x="135" y="322"/>
                    </a:cubicBezTo>
                    <a:cubicBezTo>
                      <a:pt x="135" y="315"/>
                      <a:pt x="135" y="315"/>
                      <a:pt x="135" y="315"/>
                    </a:cubicBezTo>
                    <a:cubicBezTo>
                      <a:pt x="136" y="308"/>
                      <a:pt x="136" y="300"/>
                      <a:pt x="134" y="294"/>
                    </a:cubicBezTo>
                    <a:cubicBezTo>
                      <a:pt x="132" y="291"/>
                      <a:pt x="130" y="289"/>
                      <a:pt x="128" y="286"/>
                    </a:cubicBezTo>
                    <a:cubicBezTo>
                      <a:pt x="126" y="283"/>
                      <a:pt x="123" y="280"/>
                      <a:pt x="123" y="275"/>
                    </a:cubicBezTo>
                    <a:cubicBezTo>
                      <a:pt x="123" y="270"/>
                      <a:pt x="125" y="264"/>
                      <a:pt x="129" y="263"/>
                    </a:cubicBezTo>
                    <a:cubicBezTo>
                      <a:pt x="130" y="263"/>
                      <a:pt x="130" y="263"/>
                      <a:pt x="131" y="263"/>
                    </a:cubicBezTo>
                    <a:cubicBezTo>
                      <a:pt x="133" y="263"/>
                      <a:pt x="135" y="264"/>
                      <a:pt x="137" y="267"/>
                    </a:cubicBezTo>
                    <a:cubicBezTo>
                      <a:pt x="140" y="271"/>
                      <a:pt x="139" y="274"/>
                      <a:pt x="139" y="278"/>
                    </a:cubicBezTo>
                    <a:cubicBezTo>
                      <a:pt x="138" y="282"/>
                      <a:pt x="138" y="286"/>
                      <a:pt x="142" y="291"/>
                    </a:cubicBezTo>
                    <a:cubicBezTo>
                      <a:pt x="146" y="295"/>
                      <a:pt x="149" y="297"/>
                      <a:pt x="154" y="297"/>
                    </a:cubicBezTo>
                    <a:cubicBezTo>
                      <a:pt x="156" y="297"/>
                      <a:pt x="158" y="297"/>
                      <a:pt x="161" y="296"/>
                    </a:cubicBezTo>
                    <a:cubicBezTo>
                      <a:pt x="165" y="293"/>
                      <a:pt x="170" y="291"/>
                      <a:pt x="174" y="289"/>
                    </a:cubicBezTo>
                    <a:cubicBezTo>
                      <a:pt x="201" y="275"/>
                      <a:pt x="228" y="262"/>
                      <a:pt x="253" y="249"/>
                    </a:cubicBezTo>
                    <a:cubicBezTo>
                      <a:pt x="266" y="242"/>
                      <a:pt x="279" y="236"/>
                      <a:pt x="292" y="229"/>
                    </a:cubicBezTo>
                    <a:cubicBezTo>
                      <a:pt x="302" y="249"/>
                      <a:pt x="302" y="249"/>
                      <a:pt x="302" y="249"/>
                    </a:cubicBezTo>
                    <a:cubicBezTo>
                      <a:pt x="305" y="246"/>
                      <a:pt x="305" y="246"/>
                      <a:pt x="305" y="246"/>
                    </a:cubicBezTo>
                    <a:cubicBezTo>
                      <a:pt x="307" y="244"/>
                      <a:pt x="309" y="242"/>
                      <a:pt x="310" y="240"/>
                    </a:cubicBezTo>
                    <a:cubicBezTo>
                      <a:pt x="313" y="232"/>
                      <a:pt x="316" y="225"/>
                      <a:pt x="318" y="219"/>
                    </a:cubicBezTo>
                    <a:cubicBezTo>
                      <a:pt x="319" y="215"/>
                      <a:pt x="320" y="211"/>
                      <a:pt x="320" y="207"/>
                    </a:cubicBezTo>
                    <a:close/>
                    <a:moveTo>
                      <a:pt x="201" y="212"/>
                    </a:moveTo>
                    <a:cubicBezTo>
                      <a:pt x="201" y="206"/>
                      <a:pt x="201" y="202"/>
                      <a:pt x="204" y="198"/>
                    </a:cubicBezTo>
                    <a:cubicBezTo>
                      <a:pt x="205" y="197"/>
                      <a:pt x="207" y="196"/>
                      <a:pt x="208" y="195"/>
                    </a:cubicBezTo>
                    <a:cubicBezTo>
                      <a:pt x="208" y="194"/>
                      <a:pt x="209" y="193"/>
                      <a:pt x="210" y="192"/>
                    </a:cubicBezTo>
                    <a:cubicBezTo>
                      <a:pt x="211" y="191"/>
                      <a:pt x="213" y="189"/>
                      <a:pt x="214" y="187"/>
                    </a:cubicBezTo>
                    <a:cubicBezTo>
                      <a:pt x="214" y="188"/>
                      <a:pt x="214" y="188"/>
                      <a:pt x="214" y="189"/>
                    </a:cubicBezTo>
                    <a:cubicBezTo>
                      <a:pt x="214" y="190"/>
                      <a:pt x="214" y="191"/>
                      <a:pt x="214" y="192"/>
                    </a:cubicBezTo>
                    <a:cubicBezTo>
                      <a:pt x="213" y="195"/>
                      <a:pt x="212" y="197"/>
                      <a:pt x="209" y="199"/>
                    </a:cubicBezTo>
                    <a:cubicBezTo>
                      <a:pt x="208" y="200"/>
                      <a:pt x="207" y="200"/>
                      <a:pt x="206" y="202"/>
                    </a:cubicBezTo>
                    <a:cubicBezTo>
                      <a:pt x="203" y="205"/>
                      <a:pt x="203" y="209"/>
                      <a:pt x="202" y="212"/>
                    </a:cubicBezTo>
                    <a:cubicBezTo>
                      <a:pt x="202" y="214"/>
                      <a:pt x="202" y="215"/>
                      <a:pt x="201" y="216"/>
                    </a:cubicBezTo>
                    <a:cubicBezTo>
                      <a:pt x="201" y="216"/>
                      <a:pt x="201" y="215"/>
                      <a:pt x="201" y="214"/>
                    </a:cubicBezTo>
                    <a:cubicBezTo>
                      <a:pt x="201" y="213"/>
                      <a:pt x="201" y="213"/>
                      <a:pt x="201" y="21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29" name="Freeform 28"/>
              <p:cNvSpPr>
                <a:spLocks/>
              </p:cNvSpPr>
              <p:nvPr/>
            </p:nvSpPr>
            <p:spPr bwMode="auto">
              <a:xfrm>
                <a:off x="19392323" y="6919195"/>
                <a:ext cx="72052" cy="77688"/>
              </a:xfrm>
              <a:custGeom>
                <a:avLst/>
                <a:gdLst>
                  <a:gd name="T0" fmla="*/ 64847 w 10"/>
                  <a:gd name="T1" fmla="*/ 25896 h 12"/>
                  <a:gd name="T2" fmla="*/ 50436 w 10"/>
                  <a:gd name="T3" fmla="*/ 19422 h 12"/>
                  <a:gd name="T4" fmla="*/ 50436 w 10"/>
                  <a:gd name="T5" fmla="*/ 0 h 12"/>
                  <a:gd name="T6" fmla="*/ 0 w 10"/>
                  <a:gd name="T7" fmla="*/ 45318 h 12"/>
                  <a:gd name="T8" fmla="*/ 7205 w 10"/>
                  <a:gd name="T9" fmla="*/ 71214 h 12"/>
                  <a:gd name="T10" fmla="*/ 36026 w 10"/>
                  <a:gd name="T11" fmla="*/ 77688 h 12"/>
                  <a:gd name="T12" fmla="*/ 36026 w 10"/>
                  <a:gd name="T13" fmla="*/ 58266 h 12"/>
                  <a:gd name="T14" fmla="*/ 36026 w 10"/>
                  <a:gd name="T15" fmla="*/ 58266 h 12"/>
                  <a:gd name="T16" fmla="*/ 64847 w 10"/>
                  <a:gd name="T17" fmla="*/ 25896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" h="12">
                    <a:moveTo>
                      <a:pt x="9" y="4"/>
                    </a:moveTo>
                    <a:cubicBezTo>
                      <a:pt x="9" y="3"/>
                      <a:pt x="8" y="3"/>
                      <a:pt x="7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0" y="4"/>
                      <a:pt x="0" y="7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2" y="11"/>
                      <a:pt x="4" y="12"/>
                      <a:pt x="5" y="1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8" y="9"/>
                      <a:pt x="10" y="7"/>
                      <a:pt x="9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0" name="Freeform 29"/>
              <p:cNvSpPr>
                <a:spLocks/>
              </p:cNvSpPr>
              <p:nvPr/>
            </p:nvSpPr>
            <p:spPr bwMode="auto">
              <a:xfrm>
                <a:off x="22319783" y="9157582"/>
                <a:ext cx="120087" cy="109249"/>
              </a:xfrm>
              <a:custGeom>
                <a:avLst/>
                <a:gdLst>
                  <a:gd name="T0" fmla="*/ 91831 w 17"/>
                  <a:gd name="T1" fmla="*/ 0 h 17"/>
                  <a:gd name="T2" fmla="*/ 70639 w 17"/>
                  <a:gd name="T3" fmla="*/ 6426 h 17"/>
                  <a:gd name="T4" fmla="*/ 14128 w 17"/>
                  <a:gd name="T5" fmla="*/ 64264 h 17"/>
                  <a:gd name="T6" fmla="*/ 7064 w 17"/>
                  <a:gd name="T7" fmla="*/ 102823 h 17"/>
                  <a:gd name="T8" fmla="*/ 28256 w 17"/>
                  <a:gd name="T9" fmla="*/ 109249 h 17"/>
                  <a:gd name="T10" fmla="*/ 56512 w 17"/>
                  <a:gd name="T11" fmla="*/ 102823 h 17"/>
                  <a:gd name="T12" fmla="*/ 77703 w 17"/>
                  <a:gd name="T13" fmla="*/ 70691 h 17"/>
                  <a:gd name="T14" fmla="*/ 84767 w 17"/>
                  <a:gd name="T15" fmla="*/ 64264 h 17"/>
                  <a:gd name="T16" fmla="*/ 84767 w 17"/>
                  <a:gd name="T17" fmla="*/ 64264 h 17"/>
                  <a:gd name="T18" fmla="*/ 120087 w 17"/>
                  <a:gd name="T19" fmla="*/ 25706 h 17"/>
                  <a:gd name="T20" fmla="*/ 91831 w 17"/>
                  <a:gd name="T21" fmla="*/ 0 h 1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17">
                    <a:moveTo>
                      <a:pt x="13" y="0"/>
                    </a:moveTo>
                    <a:cubicBezTo>
                      <a:pt x="12" y="0"/>
                      <a:pt x="11" y="1"/>
                      <a:pt x="10" y="1"/>
                    </a:cubicBezTo>
                    <a:cubicBezTo>
                      <a:pt x="7" y="3"/>
                      <a:pt x="3" y="7"/>
                      <a:pt x="2" y="10"/>
                    </a:cubicBezTo>
                    <a:cubicBezTo>
                      <a:pt x="0" y="12"/>
                      <a:pt x="0" y="14"/>
                      <a:pt x="1" y="16"/>
                    </a:cubicBezTo>
                    <a:cubicBezTo>
                      <a:pt x="2" y="17"/>
                      <a:pt x="3" y="17"/>
                      <a:pt x="4" y="17"/>
                    </a:cubicBezTo>
                    <a:cubicBezTo>
                      <a:pt x="6" y="17"/>
                      <a:pt x="7" y="17"/>
                      <a:pt x="8" y="16"/>
                    </a:cubicBezTo>
                    <a:cubicBezTo>
                      <a:pt x="10" y="15"/>
                      <a:pt x="11" y="13"/>
                      <a:pt x="11" y="11"/>
                    </a:cubicBezTo>
                    <a:cubicBezTo>
                      <a:pt x="12" y="11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6" y="9"/>
                      <a:pt x="17" y="7"/>
                      <a:pt x="17" y="4"/>
                    </a:cubicBezTo>
                    <a:cubicBezTo>
                      <a:pt x="17" y="0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1" name="Freeform 30"/>
              <p:cNvSpPr>
                <a:spLocks/>
              </p:cNvSpPr>
              <p:nvPr/>
            </p:nvSpPr>
            <p:spPr bwMode="auto">
              <a:xfrm>
                <a:off x="22426527" y="9106599"/>
                <a:ext cx="90733" cy="70405"/>
              </a:xfrm>
              <a:custGeom>
                <a:avLst/>
                <a:gdLst>
                  <a:gd name="T0" fmla="*/ 83754 w 13"/>
                  <a:gd name="T1" fmla="*/ 12801 h 11"/>
                  <a:gd name="T2" fmla="*/ 48856 w 13"/>
                  <a:gd name="T3" fmla="*/ 0 h 11"/>
                  <a:gd name="T4" fmla="*/ 0 w 13"/>
                  <a:gd name="T5" fmla="*/ 25602 h 11"/>
                  <a:gd name="T6" fmla="*/ 6979 w 13"/>
                  <a:gd name="T7" fmla="*/ 57604 h 11"/>
                  <a:gd name="T8" fmla="*/ 41877 w 13"/>
                  <a:gd name="T9" fmla="*/ 70405 h 11"/>
                  <a:gd name="T10" fmla="*/ 41877 w 13"/>
                  <a:gd name="T11" fmla="*/ 70405 h 11"/>
                  <a:gd name="T12" fmla="*/ 90733 w 13"/>
                  <a:gd name="T13" fmla="*/ 32002 h 11"/>
                  <a:gd name="T14" fmla="*/ 83754 w 13"/>
                  <a:gd name="T15" fmla="*/ 12801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3" h="11">
                    <a:moveTo>
                      <a:pt x="12" y="2"/>
                    </a:moveTo>
                    <a:cubicBezTo>
                      <a:pt x="11" y="1"/>
                      <a:pt x="10" y="0"/>
                      <a:pt x="7" y="0"/>
                    </a:cubicBezTo>
                    <a:cubicBezTo>
                      <a:pt x="5" y="0"/>
                      <a:pt x="1" y="1"/>
                      <a:pt x="0" y="4"/>
                    </a:cubicBezTo>
                    <a:cubicBezTo>
                      <a:pt x="0" y="5"/>
                      <a:pt x="0" y="7"/>
                      <a:pt x="1" y="9"/>
                    </a:cubicBezTo>
                    <a:cubicBezTo>
                      <a:pt x="2" y="10"/>
                      <a:pt x="4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9" y="10"/>
                      <a:pt x="12" y="8"/>
                      <a:pt x="13" y="5"/>
                    </a:cubicBezTo>
                    <a:cubicBezTo>
                      <a:pt x="13" y="4"/>
                      <a:pt x="13" y="3"/>
                      <a:pt x="12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2" name="Freeform 31"/>
              <p:cNvSpPr>
                <a:spLocks/>
              </p:cNvSpPr>
              <p:nvPr/>
            </p:nvSpPr>
            <p:spPr bwMode="auto">
              <a:xfrm>
                <a:off x="19400329" y="7081854"/>
                <a:ext cx="162785" cy="152948"/>
              </a:xfrm>
              <a:custGeom>
                <a:avLst/>
                <a:gdLst>
                  <a:gd name="T0" fmla="*/ 155707 w 23"/>
                  <a:gd name="T1" fmla="*/ 95593 h 24"/>
                  <a:gd name="T2" fmla="*/ 127397 w 23"/>
                  <a:gd name="T3" fmla="*/ 57356 h 24"/>
                  <a:gd name="T4" fmla="*/ 99087 w 23"/>
                  <a:gd name="T5" fmla="*/ 50983 h 24"/>
                  <a:gd name="T6" fmla="*/ 99087 w 23"/>
                  <a:gd name="T7" fmla="*/ 50983 h 24"/>
                  <a:gd name="T8" fmla="*/ 92009 w 23"/>
                  <a:gd name="T9" fmla="*/ 50983 h 24"/>
                  <a:gd name="T10" fmla="*/ 92009 w 23"/>
                  <a:gd name="T11" fmla="*/ 38237 h 24"/>
                  <a:gd name="T12" fmla="*/ 77854 w 23"/>
                  <a:gd name="T13" fmla="*/ 19119 h 24"/>
                  <a:gd name="T14" fmla="*/ 42466 w 23"/>
                  <a:gd name="T15" fmla="*/ 0 h 24"/>
                  <a:gd name="T16" fmla="*/ 14155 w 23"/>
                  <a:gd name="T17" fmla="*/ 12746 h 24"/>
                  <a:gd name="T18" fmla="*/ 0 w 23"/>
                  <a:gd name="T19" fmla="*/ 38237 h 24"/>
                  <a:gd name="T20" fmla="*/ 28310 w 23"/>
                  <a:gd name="T21" fmla="*/ 70101 h 24"/>
                  <a:gd name="T22" fmla="*/ 28310 w 23"/>
                  <a:gd name="T23" fmla="*/ 70101 h 24"/>
                  <a:gd name="T24" fmla="*/ 7078 w 23"/>
                  <a:gd name="T25" fmla="*/ 108338 h 24"/>
                  <a:gd name="T26" fmla="*/ 14155 w 23"/>
                  <a:gd name="T27" fmla="*/ 133830 h 24"/>
                  <a:gd name="T28" fmla="*/ 49543 w 23"/>
                  <a:gd name="T29" fmla="*/ 146575 h 24"/>
                  <a:gd name="T30" fmla="*/ 63698 w 23"/>
                  <a:gd name="T31" fmla="*/ 146575 h 24"/>
                  <a:gd name="T32" fmla="*/ 84931 w 23"/>
                  <a:gd name="T33" fmla="*/ 146575 h 24"/>
                  <a:gd name="T34" fmla="*/ 106164 w 23"/>
                  <a:gd name="T35" fmla="*/ 152948 h 24"/>
                  <a:gd name="T36" fmla="*/ 106164 w 23"/>
                  <a:gd name="T37" fmla="*/ 152948 h 24"/>
                  <a:gd name="T38" fmla="*/ 148630 w 23"/>
                  <a:gd name="T39" fmla="*/ 133830 h 24"/>
                  <a:gd name="T40" fmla="*/ 155707 w 23"/>
                  <a:gd name="T41" fmla="*/ 95593 h 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3" h="24">
                    <a:moveTo>
                      <a:pt x="22" y="15"/>
                    </a:moveTo>
                    <a:cubicBezTo>
                      <a:pt x="22" y="12"/>
                      <a:pt x="20" y="10"/>
                      <a:pt x="18" y="9"/>
                    </a:cubicBezTo>
                    <a:cubicBezTo>
                      <a:pt x="17" y="8"/>
                      <a:pt x="15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1"/>
                      <a:pt x="8" y="0"/>
                      <a:pt x="6" y="0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5"/>
                      <a:pt x="0" y="6"/>
                    </a:cubicBezTo>
                    <a:cubicBezTo>
                      <a:pt x="0" y="8"/>
                      <a:pt x="2" y="10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2"/>
                      <a:pt x="1" y="14"/>
                      <a:pt x="1" y="17"/>
                    </a:cubicBezTo>
                    <a:cubicBezTo>
                      <a:pt x="1" y="19"/>
                      <a:pt x="1" y="20"/>
                      <a:pt x="2" y="21"/>
                    </a:cubicBezTo>
                    <a:cubicBezTo>
                      <a:pt x="4" y="23"/>
                      <a:pt x="6" y="23"/>
                      <a:pt x="7" y="23"/>
                    </a:cubicBezTo>
                    <a:cubicBezTo>
                      <a:pt x="7" y="23"/>
                      <a:pt x="9" y="23"/>
                      <a:pt x="9" y="23"/>
                    </a:cubicBezTo>
                    <a:cubicBezTo>
                      <a:pt x="10" y="23"/>
                      <a:pt x="11" y="23"/>
                      <a:pt x="12" y="23"/>
                    </a:cubicBezTo>
                    <a:cubicBezTo>
                      <a:pt x="13" y="24"/>
                      <a:pt x="14" y="24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8" y="24"/>
                      <a:pt x="20" y="23"/>
                      <a:pt x="21" y="21"/>
                    </a:cubicBezTo>
                    <a:cubicBezTo>
                      <a:pt x="22" y="19"/>
                      <a:pt x="23" y="17"/>
                      <a:pt x="22" y="1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3" name="Freeform 32"/>
              <p:cNvSpPr>
                <a:spLocks/>
              </p:cNvSpPr>
              <p:nvPr/>
            </p:nvSpPr>
            <p:spPr bwMode="auto">
              <a:xfrm>
                <a:off x="21788730" y="9718392"/>
                <a:ext cx="112081" cy="116532"/>
              </a:xfrm>
              <a:custGeom>
                <a:avLst/>
                <a:gdLst>
                  <a:gd name="T0" fmla="*/ 98071 w 16"/>
                  <a:gd name="T1" fmla="*/ 19422 h 18"/>
                  <a:gd name="T2" fmla="*/ 70051 w 16"/>
                  <a:gd name="T3" fmla="*/ 0 h 18"/>
                  <a:gd name="T4" fmla="*/ 49035 w 16"/>
                  <a:gd name="T5" fmla="*/ 6474 h 18"/>
                  <a:gd name="T6" fmla="*/ 7005 w 16"/>
                  <a:gd name="T7" fmla="*/ 64740 h 18"/>
                  <a:gd name="T8" fmla="*/ 14010 w 16"/>
                  <a:gd name="T9" fmla="*/ 103584 h 18"/>
                  <a:gd name="T10" fmla="*/ 42030 w 16"/>
                  <a:gd name="T11" fmla="*/ 116532 h 18"/>
                  <a:gd name="T12" fmla="*/ 63046 w 16"/>
                  <a:gd name="T13" fmla="*/ 103584 h 18"/>
                  <a:gd name="T14" fmla="*/ 105076 w 16"/>
                  <a:gd name="T15" fmla="*/ 58266 h 18"/>
                  <a:gd name="T16" fmla="*/ 98071 w 16"/>
                  <a:gd name="T17" fmla="*/ 19422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8">
                    <a:moveTo>
                      <a:pt x="14" y="3"/>
                    </a:moveTo>
                    <a:cubicBezTo>
                      <a:pt x="13" y="1"/>
                      <a:pt x="11" y="0"/>
                      <a:pt x="10" y="0"/>
                    </a:cubicBezTo>
                    <a:cubicBezTo>
                      <a:pt x="9" y="0"/>
                      <a:pt x="8" y="1"/>
                      <a:pt x="7" y="1"/>
                    </a:cubicBezTo>
                    <a:cubicBezTo>
                      <a:pt x="4" y="2"/>
                      <a:pt x="1" y="8"/>
                      <a:pt x="1" y="10"/>
                    </a:cubicBezTo>
                    <a:cubicBezTo>
                      <a:pt x="0" y="12"/>
                      <a:pt x="1" y="15"/>
                      <a:pt x="2" y="16"/>
                    </a:cubicBezTo>
                    <a:cubicBezTo>
                      <a:pt x="3" y="17"/>
                      <a:pt x="4" y="18"/>
                      <a:pt x="6" y="18"/>
                    </a:cubicBezTo>
                    <a:cubicBezTo>
                      <a:pt x="7" y="18"/>
                      <a:pt x="8" y="17"/>
                      <a:pt x="9" y="16"/>
                    </a:cubicBezTo>
                    <a:cubicBezTo>
                      <a:pt x="12" y="15"/>
                      <a:pt x="14" y="12"/>
                      <a:pt x="15" y="9"/>
                    </a:cubicBezTo>
                    <a:cubicBezTo>
                      <a:pt x="16" y="7"/>
                      <a:pt x="16" y="5"/>
                      <a:pt x="14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4" name="Freeform 33"/>
              <p:cNvSpPr>
                <a:spLocks/>
              </p:cNvSpPr>
              <p:nvPr/>
            </p:nvSpPr>
            <p:spPr bwMode="auto">
              <a:xfrm>
                <a:off x="18202125" y="7215381"/>
                <a:ext cx="120087" cy="65549"/>
              </a:xfrm>
              <a:custGeom>
                <a:avLst/>
                <a:gdLst>
                  <a:gd name="T0" fmla="*/ 113023 w 17"/>
                  <a:gd name="T1" fmla="*/ 13110 h 10"/>
                  <a:gd name="T2" fmla="*/ 91831 w 17"/>
                  <a:gd name="T3" fmla="*/ 6555 h 10"/>
                  <a:gd name="T4" fmla="*/ 70639 w 17"/>
                  <a:gd name="T5" fmla="*/ 6555 h 10"/>
                  <a:gd name="T6" fmla="*/ 70639 w 17"/>
                  <a:gd name="T7" fmla="*/ 13110 h 10"/>
                  <a:gd name="T8" fmla="*/ 63575 w 17"/>
                  <a:gd name="T9" fmla="*/ 6555 h 10"/>
                  <a:gd name="T10" fmla="*/ 35320 w 17"/>
                  <a:gd name="T11" fmla="*/ 0 h 10"/>
                  <a:gd name="T12" fmla="*/ 28256 w 17"/>
                  <a:gd name="T13" fmla="*/ 0 h 10"/>
                  <a:gd name="T14" fmla="*/ 0 w 17"/>
                  <a:gd name="T15" fmla="*/ 19665 h 10"/>
                  <a:gd name="T16" fmla="*/ 7064 w 17"/>
                  <a:gd name="T17" fmla="*/ 52439 h 10"/>
                  <a:gd name="T18" fmla="*/ 42384 w 17"/>
                  <a:gd name="T19" fmla="*/ 65549 h 10"/>
                  <a:gd name="T20" fmla="*/ 42384 w 17"/>
                  <a:gd name="T21" fmla="*/ 65549 h 10"/>
                  <a:gd name="T22" fmla="*/ 49448 w 17"/>
                  <a:gd name="T23" fmla="*/ 65549 h 10"/>
                  <a:gd name="T24" fmla="*/ 70639 w 17"/>
                  <a:gd name="T25" fmla="*/ 65549 h 10"/>
                  <a:gd name="T26" fmla="*/ 120087 w 17"/>
                  <a:gd name="T27" fmla="*/ 39329 h 10"/>
                  <a:gd name="T28" fmla="*/ 113023 w 17"/>
                  <a:gd name="T29" fmla="*/ 13110 h 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" h="10">
                    <a:moveTo>
                      <a:pt x="16" y="2"/>
                    </a:moveTo>
                    <a:cubicBezTo>
                      <a:pt x="16" y="2"/>
                      <a:pt x="15" y="1"/>
                      <a:pt x="13" y="1"/>
                    </a:cubicBezTo>
                    <a:cubicBezTo>
                      <a:pt x="12" y="1"/>
                      <a:pt x="11" y="1"/>
                      <a:pt x="10" y="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2"/>
                      <a:pt x="9" y="1"/>
                      <a:pt x="9" y="1"/>
                    </a:cubicBezTo>
                    <a:cubicBezTo>
                      <a:pt x="8" y="1"/>
                      <a:pt x="7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0" y="5"/>
                      <a:pt x="0" y="7"/>
                      <a:pt x="1" y="8"/>
                    </a:cubicBezTo>
                    <a:cubicBezTo>
                      <a:pt x="2" y="10"/>
                      <a:pt x="5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9" y="10"/>
                      <a:pt x="10" y="10"/>
                    </a:cubicBezTo>
                    <a:cubicBezTo>
                      <a:pt x="15" y="10"/>
                      <a:pt x="17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5" name="Freeform 34"/>
              <p:cNvSpPr>
                <a:spLocks/>
              </p:cNvSpPr>
              <p:nvPr/>
            </p:nvSpPr>
            <p:spPr bwMode="auto">
              <a:xfrm>
                <a:off x="17697759" y="7118271"/>
                <a:ext cx="170791" cy="131099"/>
              </a:xfrm>
              <a:custGeom>
                <a:avLst/>
                <a:gdLst>
                  <a:gd name="T0" fmla="*/ 163675 w 24"/>
                  <a:gd name="T1" fmla="*/ 52440 h 20"/>
                  <a:gd name="T2" fmla="*/ 85396 w 24"/>
                  <a:gd name="T3" fmla="*/ 0 h 20"/>
                  <a:gd name="T4" fmla="*/ 78279 w 24"/>
                  <a:gd name="T5" fmla="*/ 0 h 20"/>
                  <a:gd name="T6" fmla="*/ 21349 w 24"/>
                  <a:gd name="T7" fmla="*/ 19665 h 20"/>
                  <a:gd name="T8" fmla="*/ 0 w 24"/>
                  <a:gd name="T9" fmla="*/ 52440 h 20"/>
                  <a:gd name="T10" fmla="*/ 14233 w 24"/>
                  <a:gd name="T11" fmla="*/ 78659 h 20"/>
                  <a:gd name="T12" fmla="*/ 28465 w 24"/>
                  <a:gd name="T13" fmla="*/ 85214 h 20"/>
                  <a:gd name="T14" fmla="*/ 35581 w 24"/>
                  <a:gd name="T15" fmla="*/ 91769 h 20"/>
                  <a:gd name="T16" fmla="*/ 49814 w 24"/>
                  <a:gd name="T17" fmla="*/ 104879 h 20"/>
                  <a:gd name="T18" fmla="*/ 56930 w 24"/>
                  <a:gd name="T19" fmla="*/ 111434 h 20"/>
                  <a:gd name="T20" fmla="*/ 106744 w 24"/>
                  <a:gd name="T21" fmla="*/ 131099 h 20"/>
                  <a:gd name="T22" fmla="*/ 106744 w 24"/>
                  <a:gd name="T23" fmla="*/ 131099 h 20"/>
                  <a:gd name="T24" fmla="*/ 142326 w 24"/>
                  <a:gd name="T25" fmla="*/ 117989 h 20"/>
                  <a:gd name="T26" fmla="*/ 163675 w 24"/>
                  <a:gd name="T27" fmla="*/ 52440 h 2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4" h="20">
                    <a:moveTo>
                      <a:pt x="23" y="8"/>
                    </a:moveTo>
                    <a:cubicBezTo>
                      <a:pt x="22" y="4"/>
                      <a:pt x="17" y="0"/>
                      <a:pt x="12" y="0"/>
                    </a:cubicBezTo>
                    <a:cubicBezTo>
                      <a:pt x="12" y="0"/>
                      <a:pt x="11" y="0"/>
                      <a:pt x="11" y="0"/>
                    </a:cubicBezTo>
                    <a:cubicBezTo>
                      <a:pt x="8" y="0"/>
                      <a:pt x="6" y="1"/>
                      <a:pt x="3" y="3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9"/>
                      <a:pt x="0" y="11"/>
                      <a:pt x="2" y="12"/>
                    </a:cubicBezTo>
                    <a:cubicBezTo>
                      <a:pt x="2" y="12"/>
                      <a:pt x="3" y="13"/>
                      <a:pt x="4" y="13"/>
                    </a:cubicBezTo>
                    <a:cubicBezTo>
                      <a:pt x="4" y="13"/>
                      <a:pt x="5" y="14"/>
                      <a:pt x="5" y="14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10" y="18"/>
                      <a:pt x="12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7" y="20"/>
                      <a:pt x="19" y="19"/>
                      <a:pt x="20" y="18"/>
                    </a:cubicBezTo>
                    <a:cubicBezTo>
                      <a:pt x="23" y="15"/>
                      <a:pt x="24" y="11"/>
                      <a:pt x="23" y="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6" name="Freeform 35"/>
              <p:cNvSpPr>
                <a:spLocks/>
              </p:cNvSpPr>
              <p:nvPr/>
            </p:nvSpPr>
            <p:spPr bwMode="auto">
              <a:xfrm>
                <a:off x="17740456" y="6984744"/>
                <a:ext cx="77390" cy="70405"/>
              </a:xfrm>
              <a:custGeom>
                <a:avLst/>
                <a:gdLst>
                  <a:gd name="T0" fmla="*/ 70355 w 11"/>
                  <a:gd name="T1" fmla="*/ 19201 h 11"/>
                  <a:gd name="T2" fmla="*/ 49248 w 11"/>
                  <a:gd name="T3" fmla="*/ 0 h 11"/>
                  <a:gd name="T4" fmla="*/ 21106 w 11"/>
                  <a:gd name="T5" fmla="*/ 12801 h 11"/>
                  <a:gd name="T6" fmla="*/ 7035 w 11"/>
                  <a:gd name="T7" fmla="*/ 57604 h 11"/>
                  <a:gd name="T8" fmla="*/ 28142 w 11"/>
                  <a:gd name="T9" fmla="*/ 70405 h 11"/>
                  <a:gd name="T10" fmla="*/ 56284 w 11"/>
                  <a:gd name="T11" fmla="*/ 57604 h 11"/>
                  <a:gd name="T12" fmla="*/ 56284 w 11"/>
                  <a:gd name="T13" fmla="*/ 57604 h 11"/>
                  <a:gd name="T14" fmla="*/ 70355 w 11"/>
                  <a:gd name="T15" fmla="*/ 44803 h 11"/>
                  <a:gd name="T16" fmla="*/ 70355 w 11"/>
                  <a:gd name="T17" fmla="*/ 19201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1" h="11">
                    <a:moveTo>
                      <a:pt x="10" y="3"/>
                    </a:moveTo>
                    <a:cubicBezTo>
                      <a:pt x="10" y="1"/>
                      <a:pt x="8" y="0"/>
                      <a:pt x="7" y="0"/>
                    </a:cubicBezTo>
                    <a:cubicBezTo>
                      <a:pt x="5" y="0"/>
                      <a:pt x="3" y="1"/>
                      <a:pt x="3" y="2"/>
                    </a:cubicBezTo>
                    <a:cubicBezTo>
                      <a:pt x="1" y="4"/>
                      <a:pt x="0" y="6"/>
                      <a:pt x="1" y="9"/>
                    </a:cubicBezTo>
                    <a:cubicBezTo>
                      <a:pt x="1" y="10"/>
                      <a:pt x="3" y="11"/>
                      <a:pt x="4" y="11"/>
                    </a:cubicBezTo>
                    <a:cubicBezTo>
                      <a:pt x="5" y="11"/>
                      <a:pt x="7" y="10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9"/>
                      <a:pt x="10" y="8"/>
                      <a:pt x="10" y="7"/>
                    </a:cubicBezTo>
                    <a:cubicBezTo>
                      <a:pt x="11" y="6"/>
                      <a:pt x="11" y="4"/>
                      <a:pt x="10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7" name="Freeform 36"/>
              <p:cNvSpPr>
                <a:spLocks/>
              </p:cNvSpPr>
              <p:nvPr/>
            </p:nvSpPr>
            <p:spPr bwMode="auto">
              <a:xfrm>
                <a:off x="17817846" y="7055149"/>
                <a:ext cx="149442" cy="101966"/>
              </a:xfrm>
              <a:custGeom>
                <a:avLst/>
                <a:gdLst>
                  <a:gd name="T0" fmla="*/ 128093 w 21"/>
                  <a:gd name="T1" fmla="*/ 19119 h 16"/>
                  <a:gd name="T2" fmla="*/ 64047 w 21"/>
                  <a:gd name="T3" fmla="*/ 0 h 16"/>
                  <a:gd name="T4" fmla="*/ 7116 w 21"/>
                  <a:gd name="T5" fmla="*/ 31864 h 16"/>
                  <a:gd name="T6" fmla="*/ 21349 w 21"/>
                  <a:gd name="T7" fmla="*/ 63729 h 16"/>
                  <a:gd name="T8" fmla="*/ 49814 w 21"/>
                  <a:gd name="T9" fmla="*/ 70102 h 16"/>
                  <a:gd name="T10" fmla="*/ 64047 w 21"/>
                  <a:gd name="T11" fmla="*/ 76475 h 16"/>
                  <a:gd name="T12" fmla="*/ 71163 w 21"/>
                  <a:gd name="T13" fmla="*/ 82847 h 16"/>
                  <a:gd name="T14" fmla="*/ 106744 w 21"/>
                  <a:gd name="T15" fmla="*/ 101966 h 16"/>
                  <a:gd name="T16" fmla="*/ 128093 w 21"/>
                  <a:gd name="T17" fmla="*/ 95593 h 16"/>
                  <a:gd name="T18" fmla="*/ 149442 w 21"/>
                  <a:gd name="T19" fmla="*/ 63729 h 16"/>
                  <a:gd name="T20" fmla="*/ 128093 w 21"/>
                  <a:gd name="T21" fmla="*/ 19119 h 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" h="16">
                    <a:moveTo>
                      <a:pt x="18" y="3"/>
                    </a:moveTo>
                    <a:cubicBezTo>
                      <a:pt x="15" y="0"/>
                      <a:pt x="10" y="0"/>
                      <a:pt x="9" y="0"/>
                    </a:cubicBezTo>
                    <a:cubicBezTo>
                      <a:pt x="7" y="0"/>
                      <a:pt x="2" y="1"/>
                      <a:pt x="1" y="5"/>
                    </a:cubicBezTo>
                    <a:cubicBezTo>
                      <a:pt x="1" y="5"/>
                      <a:pt x="0" y="8"/>
                      <a:pt x="3" y="10"/>
                    </a:cubicBezTo>
                    <a:cubicBezTo>
                      <a:pt x="4" y="10"/>
                      <a:pt x="5" y="11"/>
                      <a:pt x="7" y="11"/>
                    </a:cubicBezTo>
                    <a:cubicBezTo>
                      <a:pt x="7" y="11"/>
                      <a:pt x="8" y="12"/>
                      <a:pt x="9" y="12"/>
                    </a:cubicBezTo>
                    <a:cubicBezTo>
                      <a:pt x="9" y="12"/>
                      <a:pt x="9" y="13"/>
                      <a:pt x="10" y="13"/>
                    </a:cubicBezTo>
                    <a:cubicBezTo>
                      <a:pt x="11" y="14"/>
                      <a:pt x="13" y="16"/>
                      <a:pt x="15" y="16"/>
                    </a:cubicBezTo>
                    <a:cubicBezTo>
                      <a:pt x="16" y="16"/>
                      <a:pt x="17" y="16"/>
                      <a:pt x="18" y="15"/>
                    </a:cubicBezTo>
                    <a:cubicBezTo>
                      <a:pt x="20" y="14"/>
                      <a:pt x="21" y="12"/>
                      <a:pt x="21" y="10"/>
                    </a:cubicBezTo>
                    <a:cubicBezTo>
                      <a:pt x="21" y="7"/>
                      <a:pt x="20" y="4"/>
                      <a:pt x="18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8" name="Freeform 37"/>
              <p:cNvSpPr>
                <a:spLocks/>
              </p:cNvSpPr>
              <p:nvPr/>
            </p:nvSpPr>
            <p:spPr bwMode="auto">
              <a:xfrm>
                <a:off x="17607026" y="5899539"/>
                <a:ext cx="445657" cy="322891"/>
              </a:xfrm>
              <a:custGeom>
                <a:avLst/>
                <a:gdLst>
                  <a:gd name="T0" fmla="*/ 417361 w 63"/>
                  <a:gd name="T1" fmla="*/ 45205 h 50"/>
                  <a:gd name="T2" fmla="*/ 353696 w 63"/>
                  <a:gd name="T3" fmla="*/ 25831 h 50"/>
                  <a:gd name="T4" fmla="*/ 332474 w 63"/>
                  <a:gd name="T5" fmla="*/ 25831 h 50"/>
                  <a:gd name="T6" fmla="*/ 311253 w 63"/>
                  <a:gd name="T7" fmla="*/ 25831 h 50"/>
                  <a:gd name="T8" fmla="*/ 254661 w 63"/>
                  <a:gd name="T9" fmla="*/ 45205 h 50"/>
                  <a:gd name="T10" fmla="*/ 247587 w 63"/>
                  <a:gd name="T11" fmla="*/ 58120 h 50"/>
                  <a:gd name="T12" fmla="*/ 176848 w 63"/>
                  <a:gd name="T13" fmla="*/ 6458 h 50"/>
                  <a:gd name="T14" fmla="*/ 148552 w 63"/>
                  <a:gd name="T15" fmla="*/ 0 h 50"/>
                  <a:gd name="T16" fmla="*/ 70739 w 63"/>
                  <a:gd name="T17" fmla="*/ 38747 h 50"/>
                  <a:gd name="T18" fmla="*/ 70739 w 63"/>
                  <a:gd name="T19" fmla="*/ 38747 h 50"/>
                  <a:gd name="T20" fmla="*/ 14148 w 63"/>
                  <a:gd name="T21" fmla="*/ 122699 h 50"/>
                  <a:gd name="T22" fmla="*/ 56591 w 63"/>
                  <a:gd name="T23" fmla="*/ 303518 h 50"/>
                  <a:gd name="T24" fmla="*/ 127331 w 63"/>
                  <a:gd name="T25" fmla="*/ 322891 h 50"/>
                  <a:gd name="T26" fmla="*/ 247587 w 63"/>
                  <a:gd name="T27" fmla="*/ 271228 h 50"/>
                  <a:gd name="T28" fmla="*/ 268809 w 63"/>
                  <a:gd name="T29" fmla="*/ 109783 h 50"/>
                  <a:gd name="T30" fmla="*/ 304179 w 63"/>
                  <a:gd name="T31" fmla="*/ 135614 h 50"/>
                  <a:gd name="T32" fmla="*/ 318326 w 63"/>
                  <a:gd name="T33" fmla="*/ 135614 h 50"/>
                  <a:gd name="T34" fmla="*/ 339548 w 63"/>
                  <a:gd name="T35" fmla="*/ 135614 h 50"/>
                  <a:gd name="T36" fmla="*/ 346622 w 63"/>
                  <a:gd name="T37" fmla="*/ 135614 h 50"/>
                  <a:gd name="T38" fmla="*/ 360770 w 63"/>
                  <a:gd name="T39" fmla="*/ 135614 h 50"/>
                  <a:gd name="T40" fmla="*/ 381992 w 63"/>
                  <a:gd name="T41" fmla="*/ 135614 h 50"/>
                  <a:gd name="T42" fmla="*/ 389066 w 63"/>
                  <a:gd name="T43" fmla="*/ 135614 h 50"/>
                  <a:gd name="T44" fmla="*/ 438583 w 63"/>
                  <a:gd name="T45" fmla="*/ 103325 h 50"/>
                  <a:gd name="T46" fmla="*/ 417361 w 63"/>
                  <a:gd name="T47" fmla="*/ 45205 h 5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63" h="50">
                    <a:moveTo>
                      <a:pt x="59" y="7"/>
                    </a:moveTo>
                    <a:cubicBezTo>
                      <a:pt x="57" y="4"/>
                      <a:pt x="53" y="4"/>
                      <a:pt x="50" y="4"/>
                    </a:cubicBezTo>
                    <a:cubicBezTo>
                      <a:pt x="49" y="4"/>
                      <a:pt x="48" y="4"/>
                      <a:pt x="47" y="4"/>
                    </a:cubicBezTo>
                    <a:cubicBezTo>
                      <a:pt x="46" y="4"/>
                      <a:pt x="45" y="4"/>
                      <a:pt x="44" y="4"/>
                    </a:cubicBezTo>
                    <a:cubicBezTo>
                      <a:pt x="42" y="4"/>
                      <a:pt x="38" y="4"/>
                      <a:pt x="36" y="7"/>
                    </a:cubicBezTo>
                    <a:cubicBezTo>
                      <a:pt x="35" y="7"/>
                      <a:pt x="35" y="8"/>
                      <a:pt x="35" y="9"/>
                    </a:cubicBezTo>
                    <a:cubicBezTo>
                      <a:pt x="33" y="6"/>
                      <a:pt x="30" y="3"/>
                      <a:pt x="25" y="1"/>
                    </a:cubicBezTo>
                    <a:cubicBezTo>
                      <a:pt x="24" y="0"/>
                      <a:pt x="23" y="0"/>
                      <a:pt x="21" y="0"/>
                    </a:cubicBezTo>
                    <a:cubicBezTo>
                      <a:pt x="17" y="0"/>
                      <a:pt x="13" y="3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0"/>
                      <a:pt x="3" y="14"/>
                      <a:pt x="2" y="19"/>
                    </a:cubicBezTo>
                    <a:cubicBezTo>
                      <a:pt x="0" y="28"/>
                      <a:pt x="1" y="40"/>
                      <a:pt x="8" y="47"/>
                    </a:cubicBezTo>
                    <a:cubicBezTo>
                      <a:pt x="10" y="49"/>
                      <a:pt x="14" y="50"/>
                      <a:pt x="18" y="50"/>
                    </a:cubicBezTo>
                    <a:cubicBezTo>
                      <a:pt x="25" y="50"/>
                      <a:pt x="31" y="46"/>
                      <a:pt x="35" y="42"/>
                    </a:cubicBezTo>
                    <a:cubicBezTo>
                      <a:pt x="42" y="35"/>
                      <a:pt x="40" y="24"/>
                      <a:pt x="38" y="17"/>
                    </a:cubicBezTo>
                    <a:cubicBezTo>
                      <a:pt x="39" y="19"/>
                      <a:pt x="40" y="20"/>
                      <a:pt x="43" y="21"/>
                    </a:cubicBezTo>
                    <a:cubicBezTo>
                      <a:pt x="43" y="21"/>
                      <a:pt x="44" y="21"/>
                      <a:pt x="45" y="21"/>
                    </a:cubicBezTo>
                    <a:cubicBezTo>
                      <a:pt x="46" y="21"/>
                      <a:pt x="47" y="21"/>
                      <a:pt x="48" y="21"/>
                    </a:cubicBezTo>
                    <a:cubicBezTo>
                      <a:pt x="48" y="21"/>
                      <a:pt x="49" y="21"/>
                      <a:pt x="49" y="21"/>
                    </a:cubicBezTo>
                    <a:cubicBezTo>
                      <a:pt x="50" y="21"/>
                      <a:pt x="50" y="21"/>
                      <a:pt x="51" y="21"/>
                    </a:cubicBezTo>
                    <a:cubicBezTo>
                      <a:pt x="51" y="21"/>
                      <a:pt x="53" y="21"/>
                      <a:pt x="54" y="21"/>
                    </a:cubicBezTo>
                    <a:cubicBezTo>
                      <a:pt x="54" y="21"/>
                      <a:pt x="55" y="21"/>
                      <a:pt x="55" y="21"/>
                    </a:cubicBezTo>
                    <a:cubicBezTo>
                      <a:pt x="58" y="20"/>
                      <a:pt x="61" y="19"/>
                      <a:pt x="62" y="16"/>
                    </a:cubicBezTo>
                    <a:cubicBezTo>
                      <a:pt x="63" y="13"/>
                      <a:pt x="62" y="10"/>
                      <a:pt x="59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39" name="Freeform 38"/>
              <p:cNvSpPr>
                <a:spLocks/>
              </p:cNvSpPr>
              <p:nvPr/>
            </p:nvSpPr>
            <p:spPr bwMode="auto">
              <a:xfrm>
                <a:off x="17748462" y="5802429"/>
                <a:ext cx="112081" cy="111677"/>
              </a:xfrm>
              <a:custGeom>
                <a:avLst/>
                <a:gdLst>
                  <a:gd name="T0" fmla="*/ 49035 w 16"/>
                  <a:gd name="T1" fmla="*/ 105108 h 17"/>
                  <a:gd name="T2" fmla="*/ 70051 w 16"/>
                  <a:gd name="T3" fmla="*/ 111677 h 17"/>
                  <a:gd name="T4" fmla="*/ 98071 w 16"/>
                  <a:gd name="T5" fmla="*/ 98539 h 17"/>
                  <a:gd name="T6" fmla="*/ 105076 w 16"/>
                  <a:gd name="T7" fmla="*/ 65692 h 17"/>
                  <a:gd name="T8" fmla="*/ 91066 w 16"/>
                  <a:gd name="T9" fmla="*/ 32846 h 17"/>
                  <a:gd name="T10" fmla="*/ 77056 w 16"/>
                  <a:gd name="T11" fmla="*/ 26277 h 17"/>
                  <a:gd name="T12" fmla="*/ 42030 w 16"/>
                  <a:gd name="T13" fmla="*/ 0 h 17"/>
                  <a:gd name="T14" fmla="*/ 7005 w 16"/>
                  <a:gd name="T15" fmla="*/ 39415 h 17"/>
                  <a:gd name="T16" fmla="*/ 49035 w 16"/>
                  <a:gd name="T17" fmla="*/ 105108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7">
                    <a:moveTo>
                      <a:pt x="7" y="16"/>
                    </a:moveTo>
                    <a:cubicBezTo>
                      <a:pt x="8" y="17"/>
                      <a:pt x="9" y="17"/>
                      <a:pt x="10" y="17"/>
                    </a:cubicBezTo>
                    <a:cubicBezTo>
                      <a:pt x="12" y="17"/>
                      <a:pt x="13" y="16"/>
                      <a:pt x="14" y="15"/>
                    </a:cubicBezTo>
                    <a:cubicBezTo>
                      <a:pt x="15" y="14"/>
                      <a:pt x="16" y="12"/>
                      <a:pt x="15" y="10"/>
                    </a:cubicBezTo>
                    <a:cubicBezTo>
                      <a:pt x="15" y="8"/>
                      <a:pt x="14" y="6"/>
                      <a:pt x="13" y="5"/>
                    </a:cubicBezTo>
                    <a:cubicBezTo>
                      <a:pt x="12" y="5"/>
                      <a:pt x="11" y="4"/>
                      <a:pt x="11" y="4"/>
                    </a:cubicBezTo>
                    <a:cubicBezTo>
                      <a:pt x="10" y="1"/>
                      <a:pt x="8" y="0"/>
                      <a:pt x="6" y="0"/>
                    </a:cubicBezTo>
                    <a:cubicBezTo>
                      <a:pt x="3" y="0"/>
                      <a:pt x="1" y="2"/>
                      <a:pt x="1" y="6"/>
                    </a:cubicBezTo>
                    <a:cubicBezTo>
                      <a:pt x="0" y="10"/>
                      <a:pt x="4" y="14"/>
                      <a:pt x="7" y="1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0" name="Freeform 39"/>
              <p:cNvSpPr>
                <a:spLocks/>
              </p:cNvSpPr>
              <p:nvPr/>
            </p:nvSpPr>
            <p:spPr bwMode="auto">
              <a:xfrm>
                <a:off x="17591015" y="8152493"/>
                <a:ext cx="72052" cy="75260"/>
              </a:xfrm>
              <a:custGeom>
                <a:avLst/>
                <a:gdLst>
                  <a:gd name="T0" fmla="*/ 43231 w 10"/>
                  <a:gd name="T1" fmla="*/ 0 h 12"/>
                  <a:gd name="T2" fmla="*/ 36026 w 10"/>
                  <a:gd name="T3" fmla="*/ 0 h 12"/>
                  <a:gd name="T4" fmla="*/ 14410 w 10"/>
                  <a:gd name="T5" fmla="*/ 12543 h 12"/>
                  <a:gd name="T6" fmla="*/ 7205 w 10"/>
                  <a:gd name="T7" fmla="*/ 56445 h 12"/>
                  <a:gd name="T8" fmla="*/ 7205 w 10"/>
                  <a:gd name="T9" fmla="*/ 68988 h 12"/>
                  <a:gd name="T10" fmla="*/ 21616 w 10"/>
                  <a:gd name="T11" fmla="*/ 68988 h 12"/>
                  <a:gd name="T12" fmla="*/ 36026 w 10"/>
                  <a:gd name="T13" fmla="*/ 75260 h 12"/>
                  <a:gd name="T14" fmla="*/ 72052 w 10"/>
                  <a:gd name="T15" fmla="*/ 37630 h 12"/>
                  <a:gd name="T16" fmla="*/ 43231 w 10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2"/>
                    </a:cubicBezTo>
                    <a:cubicBezTo>
                      <a:pt x="0" y="4"/>
                      <a:pt x="1" y="8"/>
                      <a:pt x="1" y="9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2"/>
                      <a:pt x="4" y="12"/>
                      <a:pt x="5" y="12"/>
                    </a:cubicBezTo>
                    <a:cubicBezTo>
                      <a:pt x="8" y="12"/>
                      <a:pt x="10" y="9"/>
                      <a:pt x="10" y="6"/>
                    </a:cubicBezTo>
                    <a:cubicBezTo>
                      <a:pt x="10" y="3"/>
                      <a:pt x="9" y="1"/>
                      <a:pt x="6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1" name="Freeform 40"/>
              <p:cNvSpPr>
                <a:spLocks/>
              </p:cNvSpPr>
              <p:nvPr/>
            </p:nvSpPr>
            <p:spPr bwMode="auto">
              <a:xfrm>
                <a:off x="17791160" y="8849257"/>
                <a:ext cx="269529" cy="237920"/>
              </a:xfrm>
              <a:custGeom>
                <a:avLst/>
                <a:gdLst>
                  <a:gd name="T0" fmla="*/ 262436 w 38"/>
                  <a:gd name="T1" fmla="*/ 70733 h 37"/>
                  <a:gd name="T2" fmla="*/ 262436 w 38"/>
                  <a:gd name="T3" fmla="*/ 64303 h 37"/>
                  <a:gd name="T4" fmla="*/ 262436 w 38"/>
                  <a:gd name="T5" fmla="*/ 57872 h 37"/>
                  <a:gd name="T6" fmla="*/ 255343 w 38"/>
                  <a:gd name="T7" fmla="*/ 32151 h 37"/>
                  <a:gd name="T8" fmla="*/ 234065 w 38"/>
                  <a:gd name="T9" fmla="*/ 19291 h 37"/>
                  <a:gd name="T10" fmla="*/ 212786 w 38"/>
                  <a:gd name="T11" fmla="*/ 32151 h 37"/>
                  <a:gd name="T12" fmla="*/ 205693 w 38"/>
                  <a:gd name="T13" fmla="*/ 32151 h 37"/>
                  <a:gd name="T14" fmla="*/ 198600 w 38"/>
                  <a:gd name="T15" fmla="*/ 32151 h 37"/>
                  <a:gd name="T16" fmla="*/ 184415 w 38"/>
                  <a:gd name="T17" fmla="*/ 12861 h 37"/>
                  <a:gd name="T18" fmla="*/ 163136 w 38"/>
                  <a:gd name="T19" fmla="*/ 0 h 37"/>
                  <a:gd name="T20" fmla="*/ 127672 w 38"/>
                  <a:gd name="T21" fmla="*/ 38582 h 37"/>
                  <a:gd name="T22" fmla="*/ 120579 w 38"/>
                  <a:gd name="T23" fmla="*/ 45012 h 37"/>
                  <a:gd name="T24" fmla="*/ 113486 w 38"/>
                  <a:gd name="T25" fmla="*/ 57872 h 37"/>
                  <a:gd name="T26" fmla="*/ 106393 w 38"/>
                  <a:gd name="T27" fmla="*/ 51442 h 37"/>
                  <a:gd name="T28" fmla="*/ 78022 w 38"/>
                  <a:gd name="T29" fmla="*/ 45012 h 37"/>
                  <a:gd name="T30" fmla="*/ 63836 w 38"/>
                  <a:gd name="T31" fmla="*/ 45012 h 37"/>
                  <a:gd name="T32" fmla="*/ 42557 w 38"/>
                  <a:gd name="T33" fmla="*/ 70733 h 37"/>
                  <a:gd name="T34" fmla="*/ 42557 w 38"/>
                  <a:gd name="T35" fmla="*/ 70733 h 37"/>
                  <a:gd name="T36" fmla="*/ 7093 w 38"/>
                  <a:gd name="T37" fmla="*/ 102884 h 37"/>
                  <a:gd name="T38" fmla="*/ 7093 w 38"/>
                  <a:gd name="T39" fmla="*/ 135036 h 37"/>
                  <a:gd name="T40" fmla="*/ 35464 w 38"/>
                  <a:gd name="T41" fmla="*/ 154326 h 37"/>
                  <a:gd name="T42" fmla="*/ 42557 w 38"/>
                  <a:gd name="T43" fmla="*/ 147896 h 37"/>
                  <a:gd name="T44" fmla="*/ 35464 w 38"/>
                  <a:gd name="T45" fmla="*/ 160757 h 37"/>
                  <a:gd name="T46" fmla="*/ 28371 w 38"/>
                  <a:gd name="T47" fmla="*/ 167187 h 37"/>
                  <a:gd name="T48" fmla="*/ 21279 w 38"/>
                  <a:gd name="T49" fmla="*/ 186478 h 37"/>
                  <a:gd name="T50" fmla="*/ 28371 w 38"/>
                  <a:gd name="T51" fmla="*/ 205769 h 37"/>
                  <a:gd name="T52" fmla="*/ 28371 w 38"/>
                  <a:gd name="T53" fmla="*/ 231490 h 37"/>
                  <a:gd name="T54" fmla="*/ 56743 w 38"/>
                  <a:gd name="T55" fmla="*/ 225059 h 37"/>
                  <a:gd name="T56" fmla="*/ 56743 w 38"/>
                  <a:gd name="T57" fmla="*/ 225059 h 37"/>
                  <a:gd name="T58" fmla="*/ 70929 w 38"/>
                  <a:gd name="T59" fmla="*/ 231490 h 37"/>
                  <a:gd name="T60" fmla="*/ 85114 w 38"/>
                  <a:gd name="T61" fmla="*/ 231490 h 37"/>
                  <a:gd name="T62" fmla="*/ 113486 w 38"/>
                  <a:gd name="T63" fmla="*/ 225059 h 37"/>
                  <a:gd name="T64" fmla="*/ 120579 w 38"/>
                  <a:gd name="T65" fmla="*/ 237920 h 37"/>
                  <a:gd name="T66" fmla="*/ 141857 w 38"/>
                  <a:gd name="T67" fmla="*/ 212199 h 37"/>
                  <a:gd name="T68" fmla="*/ 148950 w 38"/>
                  <a:gd name="T69" fmla="*/ 205769 h 37"/>
                  <a:gd name="T70" fmla="*/ 156043 w 38"/>
                  <a:gd name="T71" fmla="*/ 205769 h 37"/>
                  <a:gd name="T72" fmla="*/ 170229 w 38"/>
                  <a:gd name="T73" fmla="*/ 205769 h 37"/>
                  <a:gd name="T74" fmla="*/ 170229 w 38"/>
                  <a:gd name="T75" fmla="*/ 199338 h 37"/>
                  <a:gd name="T76" fmla="*/ 177322 w 38"/>
                  <a:gd name="T77" fmla="*/ 192908 h 37"/>
                  <a:gd name="T78" fmla="*/ 191507 w 38"/>
                  <a:gd name="T79" fmla="*/ 192908 h 37"/>
                  <a:gd name="T80" fmla="*/ 212786 w 38"/>
                  <a:gd name="T81" fmla="*/ 180048 h 37"/>
                  <a:gd name="T82" fmla="*/ 212786 w 38"/>
                  <a:gd name="T83" fmla="*/ 154326 h 37"/>
                  <a:gd name="T84" fmla="*/ 212786 w 38"/>
                  <a:gd name="T85" fmla="*/ 147896 h 37"/>
                  <a:gd name="T86" fmla="*/ 212786 w 38"/>
                  <a:gd name="T87" fmla="*/ 141466 h 37"/>
                  <a:gd name="T88" fmla="*/ 212786 w 38"/>
                  <a:gd name="T89" fmla="*/ 128605 h 37"/>
                  <a:gd name="T90" fmla="*/ 226972 w 38"/>
                  <a:gd name="T91" fmla="*/ 135036 h 37"/>
                  <a:gd name="T92" fmla="*/ 234065 w 38"/>
                  <a:gd name="T93" fmla="*/ 135036 h 37"/>
                  <a:gd name="T94" fmla="*/ 234065 w 38"/>
                  <a:gd name="T95" fmla="*/ 135036 h 37"/>
                  <a:gd name="T96" fmla="*/ 255343 w 38"/>
                  <a:gd name="T97" fmla="*/ 109315 h 37"/>
                  <a:gd name="T98" fmla="*/ 255343 w 38"/>
                  <a:gd name="T99" fmla="*/ 109315 h 37"/>
                  <a:gd name="T100" fmla="*/ 269529 w 38"/>
                  <a:gd name="T101" fmla="*/ 90024 h 37"/>
                  <a:gd name="T102" fmla="*/ 262436 w 38"/>
                  <a:gd name="T103" fmla="*/ 70733 h 3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38" h="37">
                    <a:moveTo>
                      <a:pt x="37" y="11"/>
                    </a:move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7"/>
                      <a:pt x="36" y="5"/>
                    </a:cubicBezTo>
                    <a:cubicBezTo>
                      <a:pt x="35" y="3"/>
                      <a:pt x="34" y="3"/>
                      <a:pt x="33" y="3"/>
                    </a:cubicBezTo>
                    <a:cubicBezTo>
                      <a:pt x="32" y="3"/>
                      <a:pt x="31" y="3"/>
                      <a:pt x="30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4"/>
                      <a:pt x="27" y="3"/>
                      <a:pt x="26" y="2"/>
                    </a:cubicBezTo>
                    <a:cubicBezTo>
                      <a:pt x="25" y="1"/>
                      <a:pt x="24" y="0"/>
                      <a:pt x="23" y="0"/>
                    </a:cubicBezTo>
                    <a:cubicBezTo>
                      <a:pt x="20" y="0"/>
                      <a:pt x="19" y="4"/>
                      <a:pt x="18" y="6"/>
                    </a:cubicBezTo>
                    <a:cubicBezTo>
                      <a:pt x="18" y="6"/>
                      <a:pt x="18" y="6"/>
                      <a:pt x="17" y="7"/>
                    </a:cubicBezTo>
                    <a:cubicBezTo>
                      <a:pt x="17" y="7"/>
                      <a:pt x="16" y="8"/>
                      <a:pt x="16" y="9"/>
                    </a:cubicBezTo>
                    <a:cubicBezTo>
                      <a:pt x="16" y="9"/>
                      <a:pt x="16" y="9"/>
                      <a:pt x="15" y="8"/>
                    </a:cubicBezTo>
                    <a:cubicBezTo>
                      <a:pt x="14" y="7"/>
                      <a:pt x="13" y="7"/>
                      <a:pt x="11" y="7"/>
                    </a:cubicBezTo>
                    <a:cubicBezTo>
                      <a:pt x="11" y="7"/>
                      <a:pt x="10" y="7"/>
                      <a:pt x="9" y="7"/>
                    </a:cubicBezTo>
                    <a:cubicBezTo>
                      <a:pt x="7" y="8"/>
                      <a:pt x="6" y="10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4" y="12"/>
                      <a:pt x="1" y="13"/>
                      <a:pt x="1" y="16"/>
                    </a:cubicBezTo>
                    <a:cubicBezTo>
                      <a:pt x="0" y="18"/>
                      <a:pt x="0" y="20"/>
                      <a:pt x="1" y="21"/>
                    </a:cubicBezTo>
                    <a:cubicBezTo>
                      <a:pt x="2" y="23"/>
                      <a:pt x="3" y="24"/>
                      <a:pt x="5" y="24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5" y="24"/>
                      <a:pt x="5" y="25"/>
                      <a:pt x="5" y="25"/>
                    </a:cubicBezTo>
                    <a:cubicBezTo>
                      <a:pt x="5" y="25"/>
                      <a:pt x="5" y="25"/>
                      <a:pt x="4" y="26"/>
                    </a:cubicBezTo>
                    <a:cubicBezTo>
                      <a:pt x="4" y="27"/>
                      <a:pt x="3" y="28"/>
                      <a:pt x="3" y="29"/>
                    </a:cubicBezTo>
                    <a:cubicBezTo>
                      <a:pt x="3" y="31"/>
                      <a:pt x="4" y="31"/>
                      <a:pt x="4" y="32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6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1" y="36"/>
                      <a:pt x="12" y="36"/>
                      <a:pt x="12" y="36"/>
                    </a:cubicBezTo>
                    <a:cubicBezTo>
                      <a:pt x="14" y="36"/>
                      <a:pt x="15" y="36"/>
                      <a:pt x="16" y="35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33"/>
                      <a:pt x="21" y="33"/>
                      <a:pt x="21" y="32"/>
                    </a:cubicBezTo>
                    <a:cubicBezTo>
                      <a:pt x="21" y="32"/>
                      <a:pt x="22" y="32"/>
                      <a:pt x="22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0"/>
                      <a:pt x="25" y="30"/>
                    </a:cubicBezTo>
                    <a:cubicBezTo>
                      <a:pt x="26" y="30"/>
                      <a:pt x="26" y="30"/>
                      <a:pt x="27" y="30"/>
                    </a:cubicBezTo>
                    <a:cubicBezTo>
                      <a:pt x="28" y="30"/>
                      <a:pt x="29" y="29"/>
                      <a:pt x="30" y="28"/>
                    </a:cubicBezTo>
                    <a:cubicBezTo>
                      <a:pt x="31" y="26"/>
                      <a:pt x="30" y="25"/>
                      <a:pt x="30" y="24"/>
                    </a:cubicBezTo>
                    <a:cubicBezTo>
                      <a:pt x="30" y="24"/>
                      <a:pt x="30" y="23"/>
                      <a:pt x="30" y="23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1"/>
                      <a:pt x="30" y="21"/>
                      <a:pt x="30" y="20"/>
                    </a:cubicBezTo>
                    <a:cubicBezTo>
                      <a:pt x="30" y="21"/>
                      <a:pt x="31" y="21"/>
                      <a:pt x="32" y="21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21"/>
                      <a:pt x="36" y="20"/>
                      <a:pt x="36" y="17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7" y="16"/>
                      <a:pt x="37" y="15"/>
                      <a:pt x="38" y="14"/>
                    </a:cubicBezTo>
                    <a:cubicBezTo>
                      <a:pt x="38" y="13"/>
                      <a:pt x="38" y="12"/>
                      <a:pt x="37" y="1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2" name="Freeform 41"/>
              <p:cNvSpPr>
                <a:spLocks/>
              </p:cNvSpPr>
              <p:nvPr/>
            </p:nvSpPr>
            <p:spPr bwMode="auto">
              <a:xfrm>
                <a:off x="17783154" y="8616193"/>
                <a:ext cx="64047" cy="58266"/>
              </a:xfrm>
              <a:custGeom>
                <a:avLst/>
                <a:gdLst>
                  <a:gd name="T0" fmla="*/ 35582 w 9"/>
                  <a:gd name="T1" fmla="*/ 58266 h 9"/>
                  <a:gd name="T2" fmla="*/ 49814 w 9"/>
                  <a:gd name="T3" fmla="*/ 51792 h 9"/>
                  <a:gd name="T4" fmla="*/ 64047 w 9"/>
                  <a:gd name="T5" fmla="*/ 19422 h 9"/>
                  <a:gd name="T6" fmla="*/ 35582 w 9"/>
                  <a:gd name="T7" fmla="*/ 0 h 9"/>
                  <a:gd name="T8" fmla="*/ 35582 w 9"/>
                  <a:gd name="T9" fmla="*/ 0 h 9"/>
                  <a:gd name="T10" fmla="*/ 14233 w 9"/>
                  <a:gd name="T11" fmla="*/ 6474 h 9"/>
                  <a:gd name="T12" fmla="*/ 7116 w 9"/>
                  <a:gd name="T13" fmla="*/ 38844 h 9"/>
                  <a:gd name="T14" fmla="*/ 35582 w 9"/>
                  <a:gd name="T15" fmla="*/ 58266 h 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9">
                    <a:moveTo>
                      <a:pt x="5" y="9"/>
                    </a:moveTo>
                    <a:cubicBezTo>
                      <a:pt x="5" y="9"/>
                      <a:pt x="6" y="9"/>
                      <a:pt x="7" y="8"/>
                    </a:cubicBezTo>
                    <a:cubicBezTo>
                      <a:pt x="9" y="7"/>
                      <a:pt x="9" y="4"/>
                      <a:pt x="9" y="3"/>
                    </a:cubicBezTo>
                    <a:cubicBezTo>
                      <a:pt x="8" y="1"/>
                      <a:pt x="7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2" y="1"/>
                    </a:cubicBezTo>
                    <a:cubicBezTo>
                      <a:pt x="1" y="3"/>
                      <a:pt x="0" y="4"/>
                      <a:pt x="1" y="6"/>
                    </a:cubicBezTo>
                    <a:cubicBezTo>
                      <a:pt x="1" y="8"/>
                      <a:pt x="3" y="9"/>
                      <a:pt x="5" y="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3" name="Freeform 42"/>
              <p:cNvSpPr>
                <a:spLocks/>
              </p:cNvSpPr>
              <p:nvPr/>
            </p:nvSpPr>
            <p:spPr bwMode="auto">
              <a:xfrm>
                <a:off x="17855206" y="8803130"/>
                <a:ext cx="61378" cy="65549"/>
              </a:xfrm>
              <a:custGeom>
                <a:avLst/>
                <a:gdLst>
                  <a:gd name="T0" fmla="*/ 13640 w 9"/>
                  <a:gd name="T1" fmla="*/ 65549 h 10"/>
                  <a:gd name="T2" fmla="*/ 20459 w 9"/>
                  <a:gd name="T3" fmla="*/ 65549 h 10"/>
                  <a:gd name="T4" fmla="*/ 27279 w 9"/>
                  <a:gd name="T5" fmla="*/ 65549 h 10"/>
                  <a:gd name="T6" fmla="*/ 54558 w 9"/>
                  <a:gd name="T7" fmla="*/ 52439 h 10"/>
                  <a:gd name="T8" fmla="*/ 61378 w 9"/>
                  <a:gd name="T9" fmla="*/ 26220 h 10"/>
                  <a:gd name="T10" fmla="*/ 34099 w 9"/>
                  <a:gd name="T11" fmla="*/ 0 h 10"/>
                  <a:gd name="T12" fmla="*/ 0 w 9"/>
                  <a:gd name="T13" fmla="*/ 19665 h 10"/>
                  <a:gd name="T14" fmla="*/ 6820 w 9"/>
                  <a:gd name="T15" fmla="*/ 52439 h 10"/>
                  <a:gd name="T16" fmla="*/ 13640 w 9"/>
                  <a:gd name="T17" fmla="*/ 65549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" h="10">
                    <a:moveTo>
                      <a:pt x="2" y="10"/>
                    </a:moveTo>
                    <a:cubicBezTo>
                      <a:pt x="3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7" y="9"/>
                      <a:pt x="8" y="8"/>
                    </a:cubicBezTo>
                    <a:cubicBezTo>
                      <a:pt x="9" y="7"/>
                      <a:pt x="9" y="6"/>
                      <a:pt x="9" y="4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3" y="0"/>
                      <a:pt x="1" y="2"/>
                      <a:pt x="0" y="3"/>
                    </a:cubicBezTo>
                    <a:cubicBezTo>
                      <a:pt x="0" y="5"/>
                      <a:pt x="0" y="7"/>
                      <a:pt x="1" y="8"/>
                    </a:cubicBezTo>
                    <a:lnTo>
                      <a:pt x="2" y="1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4" name="Freeform 43"/>
              <p:cNvSpPr>
                <a:spLocks/>
              </p:cNvSpPr>
              <p:nvPr/>
            </p:nvSpPr>
            <p:spPr bwMode="auto">
              <a:xfrm>
                <a:off x="17620369" y="9718392"/>
                <a:ext cx="269529" cy="148093"/>
              </a:xfrm>
              <a:custGeom>
                <a:avLst/>
                <a:gdLst>
                  <a:gd name="T0" fmla="*/ 127672 w 38"/>
                  <a:gd name="T1" fmla="*/ 6439 h 23"/>
                  <a:gd name="T2" fmla="*/ 120579 w 38"/>
                  <a:gd name="T3" fmla="*/ 0 h 23"/>
                  <a:gd name="T4" fmla="*/ 7093 w 38"/>
                  <a:gd name="T5" fmla="*/ 57949 h 23"/>
                  <a:gd name="T6" fmla="*/ 14186 w 38"/>
                  <a:gd name="T7" fmla="*/ 103021 h 23"/>
                  <a:gd name="T8" fmla="*/ 92207 w 38"/>
                  <a:gd name="T9" fmla="*/ 122338 h 23"/>
                  <a:gd name="T10" fmla="*/ 120579 w 38"/>
                  <a:gd name="T11" fmla="*/ 128777 h 23"/>
                  <a:gd name="T12" fmla="*/ 127672 w 38"/>
                  <a:gd name="T13" fmla="*/ 135215 h 23"/>
                  <a:gd name="T14" fmla="*/ 219879 w 38"/>
                  <a:gd name="T15" fmla="*/ 148093 h 23"/>
                  <a:gd name="T16" fmla="*/ 255343 w 38"/>
                  <a:gd name="T17" fmla="*/ 141654 h 23"/>
                  <a:gd name="T18" fmla="*/ 269529 w 38"/>
                  <a:gd name="T19" fmla="*/ 141654 h 23"/>
                  <a:gd name="T20" fmla="*/ 269529 w 38"/>
                  <a:gd name="T21" fmla="*/ 122338 h 23"/>
                  <a:gd name="T22" fmla="*/ 127672 w 38"/>
                  <a:gd name="T23" fmla="*/ 6439 h 2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8" h="23">
                    <a:moveTo>
                      <a:pt x="18" y="1"/>
                    </a:moveTo>
                    <a:cubicBezTo>
                      <a:pt x="18" y="1"/>
                      <a:pt x="18" y="0"/>
                      <a:pt x="17" y="0"/>
                    </a:cubicBezTo>
                    <a:cubicBezTo>
                      <a:pt x="13" y="0"/>
                      <a:pt x="3" y="4"/>
                      <a:pt x="1" y="9"/>
                    </a:cubicBezTo>
                    <a:cubicBezTo>
                      <a:pt x="0" y="11"/>
                      <a:pt x="0" y="14"/>
                      <a:pt x="2" y="16"/>
                    </a:cubicBezTo>
                    <a:cubicBezTo>
                      <a:pt x="4" y="18"/>
                      <a:pt x="8" y="18"/>
                      <a:pt x="13" y="19"/>
                    </a:cubicBezTo>
                    <a:cubicBezTo>
                      <a:pt x="15" y="20"/>
                      <a:pt x="16" y="20"/>
                      <a:pt x="17" y="20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2" y="22"/>
                      <a:pt x="26" y="23"/>
                      <a:pt x="31" y="23"/>
                    </a:cubicBezTo>
                    <a:cubicBezTo>
                      <a:pt x="33" y="23"/>
                      <a:pt x="34" y="23"/>
                      <a:pt x="36" y="22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7" y="10"/>
                      <a:pt x="26" y="2"/>
                      <a:pt x="18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5" name="Freeform 44"/>
              <p:cNvSpPr>
                <a:spLocks/>
              </p:cNvSpPr>
              <p:nvPr/>
            </p:nvSpPr>
            <p:spPr bwMode="auto">
              <a:xfrm>
                <a:off x="17059962" y="7327057"/>
                <a:ext cx="290878" cy="257342"/>
              </a:xfrm>
              <a:custGeom>
                <a:avLst/>
                <a:gdLst>
                  <a:gd name="T0" fmla="*/ 234121 w 41"/>
                  <a:gd name="T1" fmla="*/ 0 h 40"/>
                  <a:gd name="T2" fmla="*/ 170270 w 41"/>
                  <a:gd name="T3" fmla="*/ 19301 h 40"/>
                  <a:gd name="T4" fmla="*/ 134797 w 41"/>
                  <a:gd name="T5" fmla="*/ 32168 h 40"/>
                  <a:gd name="T6" fmla="*/ 127703 w 41"/>
                  <a:gd name="T7" fmla="*/ 32168 h 40"/>
                  <a:gd name="T8" fmla="*/ 120608 w 41"/>
                  <a:gd name="T9" fmla="*/ 32168 h 40"/>
                  <a:gd name="T10" fmla="*/ 106419 w 41"/>
                  <a:gd name="T11" fmla="*/ 32168 h 40"/>
                  <a:gd name="T12" fmla="*/ 70946 w 41"/>
                  <a:gd name="T13" fmla="*/ 45035 h 40"/>
                  <a:gd name="T14" fmla="*/ 28378 w 41"/>
                  <a:gd name="T15" fmla="*/ 96503 h 40"/>
                  <a:gd name="T16" fmla="*/ 28378 w 41"/>
                  <a:gd name="T17" fmla="*/ 109370 h 40"/>
                  <a:gd name="T18" fmla="*/ 14189 w 41"/>
                  <a:gd name="T19" fmla="*/ 186573 h 40"/>
                  <a:gd name="T20" fmla="*/ 21284 w 41"/>
                  <a:gd name="T21" fmla="*/ 199440 h 40"/>
                  <a:gd name="T22" fmla="*/ 70946 w 41"/>
                  <a:gd name="T23" fmla="*/ 257342 h 40"/>
                  <a:gd name="T24" fmla="*/ 70946 w 41"/>
                  <a:gd name="T25" fmla="*/ 257342 h 40"/>
                  <a:gd name="T26" fmla="*/ 99324 w 41"/>
                  <a:gd name="T27" fmla="*/ 238041 h 40"/>
                  <a:gd name="T28" fmla="*/ 106419 w 41"/>
                  <a:gd name="T29" fmla="*/ 238041 h 40"/>
                  <a:gd name="T30" fmla="*/ 134797 w 41"/>
                  <a:gd name="T31" fmla="*/ 225174 h 40"/>
                  <a:gd name="T32" fmla="*/ 205743 w 41"/>
                  <a:gd name="T33" fmla="*/ 180139 h 40"/>
                  <a:gd name="T34" fmla="*/ 219932 w 41"/>
                  <a:gd name="T35" fmla="*/ 160839 h 40"/>
                  <a:gd name="T36" fmla="*/ 248310 w 41"/>
                  <a:gd name="T37" fmla="*/ 122237 h 40"/>
                  <a:gd name="T38" fmla="*/ 283783 w 41"/>
                  <a:gd name="T39" fmla="*/ 38601 h 40"/>
                  <a:gd name="T40" fmla="*/ 234121 w 41"/>
                  <a:gd name="T41" fmla="*/ 0 h 4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41" h="40">
                    <a:moveTo>
                      <a:pt x="33" y="0"/>
                    </a:moveTo>
                    <a:cubicBezTo>
                      <a:pt x="30" y="0"/>
                      <a:pt x="27" y="1"/>
                      <a:pt x="24" y="3"/>
                    </a:cubicBezTo>
                    <a:cubicBezTo>
                      <a:pt x="22" y="4"/>
                      <a:pt x="20" y="5"/>
                      <a:pt x="19" y="5"/>
                    </a:cubicBezTo>
                    <a:cubicBezTo>
                      <a:pt x="19" y="5"/>
                      <a:pt x="19" y="5"/>
                      <a:pt x="18" y="5"/>
                    </a:cubicBezTo>
                    <a:cubicBezTo>
                      <a:pt x="18" y="5"/>
                      <a:pt x="17" y="5"/>
                      <a:pt x="17" y="5"/>
                    </a:cubicBezTo>
                    <a:cubicBezTo>
                      <a:pt x="16" y="5"/>
                      <a:pt x="15" y="5"/>
                      <a:pt x="15" y="5"/>
                    </a:cubicBezTo>
                    <a:cubicBezTo>
                      <a:pt x="13" y="5"/>
                      <a:pt x="11" y="5"/>
                      <a:pt x="10" y="7"/>
                    </a:cubicBezTo>
                    <a:cubicBezTo>
                      <a:pt x="7" y="9"/>
                      <a:pt x="5" y="12"/>
                      <a:pt x="4" y="15"/>
                    </a:cubicBezTo>
                    <a:cubicBezTo>
                      <a:pt x="4" y="16"/>
                      <a:pt x="4" y="17"/>
                      <a:pt x="4" y="17"/>
                    </a:cubicBezTo>
                    <a:cubicBezTo>
                      <a:pt x="2" y="21"/>
                      <a:pt x="0" y="25"/>
                      <a:pt x="2" y="29"/>
                    </a:cubicBezTo>
                    <a:cubicBezTo>
                      <a:pt x="2" y="30"/>
                      <a:pt x="2" y="30"/>
                      <a:pt x="3" y="31"/>
                    </a:cubicBezTo>
                    <a:cubicBezTo>
                      <a:pt x="3" y="34"/>
                      <a:pt x="5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2" y="39"/>
                      <a:pt x="14" y="38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ubicBezTo>
                      <a:pt x="16" y="36"/>
                      <a:pt x="17" y="36"/>
                      <a:pt x="19" y="35"/>
                    </a:cubicBezTo>
                    <a:cubicBezTo>
                      <a:pt x="23" y="34"/>
                      <a:pt x="26" y="32"/>
                      <a:pt x="29" y="28"/>
                    </a:cubicBezTo>
                    <a:cubicBezTo>
                      <a:pt x="29" y="27"/>
                      <a:pt x="30" y="26"/>
                      <a:pt x="31" y="25"/>
                    </a:cubicBezTo>
                    <a:cubicBezTo>
                      <a:pt x="32" y="23"/>
                      <a:pt x="34" y="21"/>
                      <a:pt x="35" y="19"/>
                    </a:cubicBezTo>
                    <a:cubicBezTo>
                      <a:pt x="37" y="16"/>
                      <a:pt x="41" y="12"/>
                      <a:pt x="40" y="6"/>
                    </a:cubicBezTo>
                    <a:cubicBezTo>
                      <a:pt x="39" y="0"/>
                      <a:pt x="35" y="0"/>
                      <a:pt x="33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6" name="Freeform 45"/>
              <p:cNvSpPr>
                <a:spLocks/>
              </p:cNvSpPr>
              <p:nvPr/>
            </p:nvSpPr>
            <p:spPr bwMode="auto">
              <a:xfrm>
                <a:off x="17526968" y="7416884"/>
                <a:ext cx="184134" cy="237920"/>
              </a:xfrm>
              <a:custGeom>
                <a:avLst/>
                <a:gdLst>
                  <a:gd name="T0" fmla="*/ 106231 w 26"/>
                  <a:gd name="T1" fmla="*/ 237920 h 37"/>
                  <a:gd name="T2" fmla="*/ 127477 w 26"/>
                  <a:gd name="T3" fmla="*/ 231490 h 37"/>
                  <a:gd name="T4" fmla="*/ 148724 w 26"/>
                  <a:gd name="T5" fmla="*/ 186478 h 37"/>
                  <a:gd name="T6" fmla="*/ 148724 w 26"/>
                  <a:gd name="T7" fmla="*/ 180048 h 37"/>
                  <a:gd name="T8" fmla="*/ 169970 w 26"/>
                  <a:gd name="T9" fmla="*/ 128605 h 37"/>
                  <a:gd name="T10" fmla="*/ 134559 w 26"/>
                  <a:gd name="T11" fmla="*/ 12861 h 37"/>
                  <a:gd name="T12" fmla="*/ 99149 w 26"/>
                  <a:gd name="T13" fmla="*/ 0 h 37"/>
                  <a:gd name="T14" fmla="*/ 21246 w 26"/>
                  <a:gd name="T15" fmla="*/ 57872 h 37"/>
                  <a:gd name="T16" fmla="*/ 14164 w 26"/>
                  <a:gd name="T17" fmla="*/ 173617 h 37"/>
                  <a:gd name="T18" fmla="*/ 106231 w 26"/>
                  <a:gd name="T19" fmla="*/ 237920 h 37"/>
                  <a:gd name="T20" fmla="*/ 106231 w 26"/>
                  <a:gd name="T21" fmla="*/ 237920 h 3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6" h="37">
                    <a:moveTo>
                      <a:pt x="15" y="37"/>
                    </a:moveTo>
                    <a:cubicBezTo>
                      <a:pt x="16" y="37"/>
                      <a:pt x="17" y="36"/>
                      <a:pt x="18" y="36"/>
                    </a:cubicBezTo>
                    <a:cubicBezTo>
                      <a:pt x="21" y="35"/>
                      <a:pt x="21" y="31"/>
                      <a:pt x="21" y="29"/>
                    </a:cubicBezTo>
                    <a:cubicBezTo>
                      <a:pt x="21" y="29"/>
                      <a:pt x="21" y="28"/>
                      <a:pt x="21" y="28"/>
                    </a:cubicBezTo>
                    <a:cubicBezTo>
                      <a:pt x="22" y="25"/>
                      <a:pt x="23" y="23"/>
                      <a:pt x="24" y="20"/>
                    </a:cubicBezTo>
                    <a:cubicBezTo>
                      <a:pt x="26" y="14"/>
                      <a:pt x="25" y="6"/>
                      <a:pt x="19" y="2"/>
                    </a:cubicBezTo>
                    <a:cubicBezTo>
                      <a:pt x="17" y="1"/>
                      <a:pt x="16" y="0"/>
                      <a:pt x="14" y="0"/>
                    </a:cubicBezTo>
                    <a:cubicBezTo>
                      <a:pt x="10" y="0"/>
                      <a:pt x="6" y="4"/>
                      <a:pt x="3" y="9"/>
                    </a:cubicBezTo>
                    <a:cubicBezTo>
                      <a:pt x="0" y="15"/>
                      <a:pt x="0" y="21"/>
                      <a:pt x="2" y="27"/>
                    </a:cubicBezTo>
                    <a:cubicBezTo>
                      <a:pt x="4" y="30"/>
                      <a:pt x="9" y="37"/>
                      <a:pt x="15" y="37"/>
                    </a:cubicBezTo>
                    <a:cubicBezTo>
                      <a:pt x="15" y="37"/>
                      <a:pt x="15" y="37"/>
                      <a:pt x="15" y="3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7" name="Freeform 46"/>
              <p:cNvSpPr>
                <a:spLocks/>
              </p:cNvSpPr>
              <p:nvPr/>
            </p:nvSpPr>
            <p:spPr bwMode="auto">
              <a:xfrm>
                <a:off x="17612363" y="8055383"/>
                <a:ext cx="98738" cy="116532"/>
              </a:xfrm>
              <a:custGeom>
                <a:avLst/>
                <a:gdLst>
                  <a:gd name="T0" fmla="*/ 91685 w 14"/>
                  <a:gd name="T1" fmla="*/ 12948 h 18"/>
                  <a:gd name="T2" fmla="*/ 63474 w 14"/>
                  <a:gd name="T3" fmla="*/ 0 h 18"/>
                  <a:gd name="T4" fmla="*/ 49369 w 14"/>
                  <a:gd name="T5" fmla="*/ 6474 h 18"/>
                  <a:gd name="T6" fmla="*/ 21158 w 14"/>
                  <a:gd name="T7" fmla="*/ 51792 h 18"/>
                  <a:gd name="T8" fmla="*/ 21158 w 14"/>
                  <a:gd name="T9" fmla="*/ 51792 h 18"/>
                  <a:gd name="T10" fmla="*/ 21158 w 14"/>
                  <a:gd name="T11" fmla="*/ 58266 h 18"/>
                  <a:gd name="T12" fmla="*/ 0 w 14"/>
                  <a:gd name="T13" fmla="*/ 84162 h 18"/>
                  <a:gd name="T14" fmla="*/ 7053 w 14"/>
                  <a:gd name="T15" fmla="*/ 103584 h 18"/>
                  <a:gd name="T16" fmla="*/ 28211 w 14"/>
                  <a:gd name="T17" fmla="*/ 116532 h 18"/>
                  <a:gd name="T18" fmla="*/ 35264 w 14"/>
                  <a:gd name="T19" fmla="*/ 116532 h 18"/>
                  <a:gd name="T20" fmla="*/ 63474 w 14"/>
                  <a:gd name="T21" fmla="*/ 90636 h 18"/>
                  <a:gd name="T22" fmla="*/ 70527 w 14"/>
                  <a:gd name="T23" fmla="*/ 84162 h 18"/>
                  <a:gd name="T24" fmla="*/ 84633 w 14"/>
                  <a:gd name="T25" fmla="*/ 64740 h 18"/>
                  <a:gd name="T26" fmla="*/ 91685 w 14"/>
                  <a:gd name="T27" fmla="*/ 12948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4" h="18">
                    <a:moveTo>
                      <a:pt x="13" y="2"/>
                    </a:moveTo>
                    <a:cubicBezTo>
                      <a:pt x="12" y="1"/>
                      <a:pt x="11" y="0"/>
                      <a:pt x="9" y="0"/>
                    </a:cubicBezTo>
                    <a:cubicBezTo>
                      <a:pt x="8" y="0"/>
                      <a:pt x="8" y="0"/>
                      <a:pt x="7" y="1"/>
                    </a:cubicBezTo>
                    <a:cubicBezTo>
                      <a:pt x="4" y="2"/>
                      <a:pt x="4" y="5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2" y="9"/>
                      <a:pt x="0" y="11"/>
                      <a:pt x="0" y="13"/>
                    </a:cubicBezTo>
                    <a:cubicBezTo>
                      <a:pt x="0" y="14"/>
                      <a:pt x="0" y="15"/>
                      <a:pt x="1" y="16"/>
                    </a:cubicBezTo>
                    <a:cubicBezTo>
                      <a:pt x="2" y="17"/>
                      <a:pt x="3" y="18"/>
                      <a:pt x="4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8" y="17"/>
                      <a:pt x="8" y="15"/>
                      <a:pt x="9" y="14"/>
                    </a:cubicBezTo>
                    <a:cubicBezTo>
                      <a:pt x="9" y="13"/>
                      <a:pt x="9" y="13"/>
                      <a:pt x="10" y="13"/>
                    </a:cubicBezTo>
                    <a:cubicBezTo>
                      <a:pt x="11" y="12"/>
                      <a:pt x="12" y="11"/>
                      <a:pt x="12" y="10"/>
                    </a:cubicBezTo>
                    <a:cubicBezTo>
                      <a:pt x="13" y="8"/>
                      <a:pt x="14" y="5"/>
                      <a:pt x="13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8" name="Freeform 47"/>
              <p:cNvSpPr>
                <a:spLocks/>
              </p:cNvSpPr>
              <p:nvPr/>
            </p:nvSpPr>
            <p:spPr bwMode="auto">
              <a:xfrm>
                <a:off x="10369770" y="9215848"/>
                <a:ext cx="42698" cy="77688"/>
              </a:xfrm>
              <a:custGeom>
                <a:avLst/>
                <a:gdLst>
                  <a:gd name="T0" fmla="*/ 28465 w 6"/>
                  <a:gd name="T1" fmla="*/ 32370 h 12"/>
                  <a:gd name="T2" fmla="*/ 21349 w 6"/>
                  <a:gd name="T3" fmla="*/ 12948 h 12"/>
                  <a:gd name="T4" fmla="*/ 7116 w 6"/>
                  <a:gd name="T5" fmla="*/ 32370 h 12"/>
                  <a:gd name="T6" fmla="*/ 14233 w 6"/>
                  <a:gd name="T7" fmla="*/ 45318 h 12"/>
                  <a:gd name="T8" fmla="*/ 35582 w 6"/>
                  <a:gd name="T9" fmla="*/ 71214 h 12"/>
                  <a:gd name="T10" fmla="*/ 35582 w 6"/>
                  <a:gd name="T11" fmla="*/ 38844 h 12"/>
                  <a:gd name="T12" fmla="*/ 28465 w 6"/>
                  <a:gd name="T13" fmla="*/ 3237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4" y="5"/>
                    </a:moveTo>
                    <a:cubicBezTo>
                      <a:pt x="4" y="4"/>
                      <a:pt x="4" y="2"/>
                      <a:pt x="3" y="2"/>
                    </a:cubicBezTo>
                    <a:cubicBezTo>
                      <a:pt x="0" y="0"/>
                      <a:pt x="0" y="3"/>
                      <a:pt x="1" y="5"/>
                    </a:cubicBezTo>
                    <a:cubicBezTo>
                      <a:pt x="1" y="6"/>
                      <a:pt x="2" y="6"/>
                      <a:pt x="2" y="7"/>
                    </a:cubicBezTo>
                    <a:cubicBezTo>
                      <a:pt x="3" y="8"/>
                      <a:pt x="3" y="12"/>
                      <a:pt x="5" y="11"/>
                    </a:cubicBezTo>
                    <a:cubicBezTo>
                      <a:pt x="6" y="10"/>
                      <a:pt x="5" y="8"/>
                      <a:pt x="5" y="6"/>
                    </a:cubicBezTo>
                    <a:cubicBezTo>
                      <a:pt x="4" y="6"/>
                      <a:pt x="4" y="5"/>
                      <a:pt x="4" y="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49" name="Freeform 48"/>
              <p:cNvSpPr>
                <a:spLocks/>
              </p:cNvSpPr>
              <p:nvPr/>
            </p:nvSpPr>
            <p:spPr bwMode="auto">
              <a:xfrm>
                <a:off x="11551962" y="7254225"/>
                <a:ext cx="2100192" cy="3102666"/>
              </a:xfrm>
              <a:custGeom>
                <a:avLst/>
                <a:gdLst>
                  <a:gd name="T0" fmla="*/ 1894430 w 296"/>
                  <a:gd name="T1" fmla="*/ 709549 h 481"/>
                  <a:gd name="T2" fmla="*/ 1929906 w 296"/>
                  <a:gd name="T3" fmla="*/ 696648 h 481"/>
                  <a:gd name="T4" fmla="*/ 1972478 w 296"/>
                  <a:gd name="T5" fmla="*/ 683748 h 481"/>
                  <a:gd name="T6" fmla="*/ 2022144 w 296"/>
                  <a:gd name="T7" fmla="*/ 670847 h 481"/>
                  <a:gd name="T8" fmla="*/ 2036335 w 296"/>
                  <a:gd name="T9" fmla="*/ 664396 h 481"/>
                  <a:gd name="T10" fmla="*/ 2100192 w 296"/>
                  <a:gd name="T11" fmla="*/ 490234 h 481"/>
                  <a:gd name="T12" fmla="*/ 2078906 w 296"/>
                  <a:gd name="T13" fmla="*/ 483784 h 481"/>
                  <a:gd name="T14" fmla="*/ 851429 w 296"/>
                  <a:gd name="T15" fmla="*/ 6450 h 481"/>
                  <a:gd name="T16" fmla="*/ 830143 w 296"/>
                  <a:gd name="T17" fmla="*/ 0 h 481"/>
                  <a:gd name="T18" fmla="*/ 823048 w 296"/>
                  <a:gd name="T19" fmla="*/ 19351 h 481"/>
                  <a:gd name="T20" fmla="*/ 702429 w 296"/>
                  <a:gd name="T21" fmla="*/ 238667 h 481"/>
                  <a:gd name="T22" fmla="*/ 688239 w 296"/>
                  <a:gd name="T23" fmla="*/ 258018 h 481"/>
                  <a:gd name="T24" fmla="*/ 588905 w 296"/>
                  <a:gd name="T25" fmla="*/ 445081 h 481"/>
                  <a:gd name="T26" fmla="*/ 439905 w 296"/>
                  <a:gd name="T27" fmla="*/ 709549 h 481"/>
                  <a:gd name="T28" fmla="*/ 170286 w 296"/>
                  <a:gd name="T29" fmla="*/ 1186883 h 481"/>
                  <a:gd name="T30" fmla="*/ 141905 w 296"/>
                  <a:gd name="T31" fmla="*/ 1232036 h 481"/>
                  <a:gd name="T32" fmla="*/ 35476 w 296"/>
                  <a:gd name="T33" fmla="*/ 1515856 h 481"/>
                  <a:gd name="T34" fmla="*/ 70952 w 296"/>
                  <a:gd name="T35" fmla="*/ 1541657 h 481"/>
                  <a:gd name="T36" fmla="*/ 99333 w 296"/>
                  <a:gd name="T37" fmla="*/ 1554558 h 481"/>
                  <a:gd name="T38" fmla="*/ 156095 w 296"/>
                  <a:gd name="T39" fmla="*/ 1696468 h 481"/>
                  <a:gd name="T40" fmla="*/ 163191 w 296"/>
                  <a:gd name="T41" fmla="*/ 1715819 h 481"/>
                  <a:gd name="T42" fmla="*/ 163191 w 296"/>
                  <a:gd name="T43" fmla="*/ 1754522 h 481"/>
                  <a:gd name="T44" fmla="*/ 163191 w 296"/>
                  <a:gd name="T45" fmla="*/ 1806126 h 481"/>
                  <a:gd name="T46" fmla="*/ 177381 w 296"/>
                  <a:gd name="T47" fmla="*/ 1831928 h 481"/>
                  <a:gd name="T48" fmla="*/ 205762 w 296"/>
                  <a:gd name="T49" fmla="*/ 1851279 h 481"/>
                  <a:gd name="T50" fmla="*/ 205762 w 296"/>
                  <a:gd name="T51" fmla="*/ 1838378 h 481"/>
                  <a:gd name="T52" fmla="*/ 234143 w 296"/>
                  <a:gd name="T53" fmla="*/ 1851279 h 481"/>
                  <a:gd name="T54" fmla="*/ 269619 w 296"/>
                  <a:gd name="T55" fmla="*/ 1999639 h 481"/>
                  <a:gd name="T56" fmla="*/ 269619 w 296"/>
                  <a:gd name="T57" fmla="*/ 2012540 h 481"/>
                  <a:gd name="T58" fmla="*/ 298000 w 296"/>
                  <a:gd name="T59" fmla="*/ 2096396 h 481"/>
                  <a:gd name="T60" fmla="*/ 333476 w 296"/>
                  <a:gd name="T61" fmla="*/ 2148000 h 481"/>
                  <a:gd name="T62" fmla="*/ 376048 w 296"/>
                  <a:gd name="T63" fmla="*/ 2277009 h 481"/>
                  <a:gd name="T64" fmla="*/ 383143 w 296"/>
                  <a:gd name="T65" fmla="*/ 2309261 h 481"/>
                  <a:gd name="T66" fmla="*/ 425715 w 296"/>
                  <a:gd name="T67" fmla="*/ 2399567 h 481"/>
                  <a:gd name="T68" fmla="*/ 461191 w 296"/>
                  <a:gd name="T69" fmla="*/ 2451171 h 481"/>
                  <a:gd name="T70" fmla="*/ 439905 w 296"/>
                  <a:gd name="T71" fmla="*/ 2612432 h 481"/>
                  <a:gd name="T72" fmla="*/ 432810 w 296"/>
                  <a:gd name="T73" fmla="*/ 2651135 h 481"/>
                  <a:gd name="T74" fmla="*/ 404429 w 296"/>
                  <a:gd name="T75" fmla="*/ 2818846 h 481"/>
                  <a:gd name="T76" fmla="*/ 425715 w 296"/>
                  <a:gd name="T77" fmla="*/ 2863999 h 481"/>
                  <a:gd name="T78" fmla="*/ 425715 w 296"/>
                  <a:gd name="T79" fmla="*/ 2870450 h 481"/>
                  <a:gd name="T80" fmla="*/ 432810 w 296"/>
                  <a:gd name="T81" fmla="*/ 2876900 h 481"/>
                  <a:gd name="T82" fmla="*/ 439905 w 296"/>
                  <a:gd name="T83" fmla="*/ 2883351 h 481"/>
                  <a:gd name="T84" fmla="*/ 1106858 w 296"/>
                  <a:gd name="T85" fmla="*/ 3096216 h 481"/>
                  <a:gd name="T86" fmla="*/ 1128144 w 296"/>
                  <a:gd name="T87" fmla="*/ 3102666 h 481"/>
                  <a:gd name="T88" fmla="*/ 2029240 w 296"/>
                  <a:gd name="T89" fmla="*/ 683748 h 481"/>
                  <a:gd name="T90" fmla="*/ 1986668 w 296"/>
                  <a:gd name="T91" fmla="*/ 703099 h 481"/>
                  <a:gd name="T92" fmla="*/ 1958287 w 296"/>
                  <a:gd name="T93" fmla="*/ 709549 h 481"/>
                  <a:gd name="T94" fmla="*/ 1929906 w 296"/>
                  <a:gd name="T95" fmla="*/ 728901 h 481"/>
                  <a:gd name="T96" fmla="*/ 1866049 w 296"/>
                  <a:gd name="T97" fmla="*/ 767603 h 481"/>
                  <a:gd name="T98" fmla="*/ 1851858 w 296"/>
                  <a:gd name="T99" fmla="*/ 748252 h 481"/>
                  <a:gd name="T100" fmla="*/ 1894430 w 296"/>
                  <a:gd name="T101" fmla="*/ 709549 h 48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96" h="481">
                    <a:moveTo>
                      <a:pt x="267" y="110"/>
                    </a:moveTo>
                    <a:cubicBezTo>
                      <a:pt x="269" y="109"/>
                      <a:pt x="270" y="109"/>
                      <a:pt x="272" y="108"/>
                    </a:cubicBezTo>
                    <a:cubicBezTo>
                      <a:pt x="274" y="107"/>
                      <a:pt x="276" y="106"/>
                      <a:pt x="278" y="106"/>
                    </a:cubicBezTo>
                    <a:cubicBezTo>
                      <a:pt x="281" y="105"/>
                      <a:pt x="283" y="105"/>
                      <a:pt x="285" y="104"/>
                    </a:cubicBezTo>
                    <a:cubicBezTo>
                      <a:pt x="287" y="103"/>
                      <a:pt x="287" y="103"/>
                      <a:pt x="287" y="103"/>
                    </a:cubicBezTo>
                    <a:cubicBezTo>
                      <a:pt x="296" y="76"/>
                      <a:pt x="296" y="76"/>
                      <a:pt x="296" y="76"/>
                    </a:cubicBezTo>
                    <a:cubicBezTo>
                      <a:pt x="293" y="75"/>
                      <a:pt x="293" y="75"/>
                      <a:pt x="293" y="75"/>
                    </a:cubicBezTo>
                    <a:cubicBezTo>
                      <a:pt x="234" y="55"/>
                      <a:pt x="176" y="31"/>
                      <a:pt x="120" y="1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16" y="3"/>
                      <a:pt x="116" y="3"/>
                      <a:pt x="116" y="3"/>
                    </a:cubicBezTo>
                    <a:cubicBezTo>
                      <a:pt x="110" y="14"/>
                      <a:pt x="104" y="26"/>
                      <a:pt x="99" y="37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2" y="50"/>
                      <a:pt x="88" y="59"/>
                      <a:pt x="83" y="69"/>
                    </a:cubicBezTo>
                    <a:cubicBezTo>
                      <a:pt x="76" y="83"/>
                      <a:pt x="69" y="97"/>
                      <a:pt x="62" y="110"/>
                    </a:cubicBezTo>
                    <a:cubicBezTo>
                      <a:pt x="50" y="135"/>
                      <a:pt x="38" y="160"/>
                      <a:pt x="24" y="184"/>
                    </a:cubicBezTo>
                    <a:cubicBezTo>
                      <a:pt x="23" y="186"/>
                      <a:pt x="22" y="188"/>
                      <a:pt x="20" y="191"/>
                    </a:cubicBezTo>
                    <a:cubicBezTo>
                      <a:pt x="10" y="207"/>
                      <a:pt x="0" y="226"/>
                      <a:pt x="5" y="235"/>
                    </a:cubicBezTo>
                    <a:cubicBezTo>
                      <a:pt x="6" y="238"/>
                      <a:pt x="8" y="238"/>
                      <a:pt x="10" y="239"/>
                    </a:cubicBezTo>
                    <a:cubicBezTo>
                      <a:pt x="11" y="240"/>
                      <a:pt x="12" y="240"/>
                      <a:pt x="14" y="241"/>
                    </a:cubicBezTo>
                    <a:cubicBezTo>
                      <a:pt x="20" y="246"/>
                      <a:pt x="21" y="255"/>
                      <a:pt x="22" y="263"/>
                    </a:cubicBezTo>
                    <a:cubicBezTo>
                      <a:pt x="23" y="266"/>
                      <a:pt x="23" y="266"/>
                      <a:pt x="23" y="266"/>
                    </a:cubicBezTo>
                    <a:cubicBezTo>
                      <a:pt x="23" y="268"/>
                      <a:pt x="23" y="270"/>
                      <a:pt x="23" y="272"/>
                    </a:cubicBezTo>
                    <a:cubicBezTo>
                      <a:pt x="23" y="275"/>
                      <a:pt x="23" y="277"/>
                      <a:pt x="23" y="280"/>
                    </a:cubicBezTo>
                    <a:cubicBezTo>
                      <a:pt x="24" y="283"/>
                      <a:pt x="25" y="284"/>
                      <a:pt x="25" y="284"/>
                    </a:cubicBezTo>
                    <a:cubicBezTo>
                      <a:pt x="29" y="287"/>
                      <a:pt x="29" y="287"/>
                      <a:pt x="29" y="287"/>
                    </a:cubicBezTo>
                    <a:cubicBezTo>
                      <a:pt x="29" y="285"/>
                      <a:pt x="29" y="285"/>
                      <a:pt x="29" y="285"/>
                    </a:cubicBezTo>
                    <a:cubicBezTo>
                      <a:pt x="30" y="286"/>
                      <a:pt x="31" y="286"/>
                      <a:pt x="33" y="287"/>
                    </a:cubicBezTo>
                    <a:cubicBezTo>
                      <a:pt x="39" y="291"/>
                      <a:pt x="38" y="302"/>
                      <a:pt x="38" y="310"/>
                    </a:cubicBezTo>
                    <a:cubicBezTo>
                      <a:pt x="38" y="312"/>
                      <a:pt x="38" y="312"/>
                      <a:pt x="38" y="312"/>
                    </a:cubicBezTo>
                    <a:cubicBezTo>
                      <a:pt x="37" y="320"/>
                      <a:pt x="39" y="322"/>
                      <a:pt x="42" y="325"/>
                    </a:cubicBezTo>
                    <a:cubicBezTo>
                      <a:pt x="44" y="327"/>
                      <a:pt x="45" y="329"/>
                      <a:pt x="47" y="333"/>
                    </a:cubicBezTo>
                    <a:cubicBezTo>
                      <a:pt x="50" y="338"/>
                      <a:pt x="52" y="346"/>
                      <a:pt x="53" y="353"/>
                    </a:cubicBezTo>
                    <a:cubicBezTo>
                      <a:pt x="53" y="355"/>
                      <a:pt x="54" y="356"/>
                      <a:pt x="54" y="358"/>
                    </a:cubicBezTo>
                    <a:cubicBezTo>
                      <a:pt x="55" y="364"/>
                      <a:pt x="58" y="368"/>
                      <a:pt x="60" y="372"/>
                    </a:cubicBezTo>
                    <a:cubicBezTo>
                      <a:pt x="62" y="374"/>
                      <a:pt x="64" y="377"/>
                      <a:pt x="65" y="380"/>
                    </a:cubicBezTo>
                    <a:cubicBezTo>
                      <a:pt x="68" y="388"/>
                      <a:pt x="65" y="398"/>
                      <a:pt x="62" y="405"/>
                    </a:cubicBezTo>
                    <a:cubicBezTo>
                      <a:pt x="62" y="407"/>
                      <a:pt x="61" y="411"/>
                      <a:pt x="61" y="411"/>
                    </a:cubicBezTo>
                    <a:cubicBezTo>
                      <a:pt x="58" y="419"/>
                      <a:pt x="55" y="427"/>
                      <a:pt x="57" y="437"/>
                    </a:cubicBezTo>
                    <a:cubicBezTo>
                      <a:pt x="58" y="439"/>
                      <a:pt x="59" y="441"/>
                      <a:pt x="60" y="444"/>
                    </a:cubicBezTo>
                    <a:cubicBezTo>
                      <a:pt x="60" y="445"/>
                      <a:pt x="60" y="445"/>
                      <a:pt x="60" y="445"/>
                    </a:cubicBezTo>
                    <a:cubicBezTo>
                      <a:pt x="61" y="446"/>
                      <a:pt x="61" y="446"/>
                      <a:pt x="61" y="446"/>
                    </a:cubicBezTo>
                    <a:cubicBezTo>
                      <a:pt x="62" y="447"/>
                      <a:pt x="62" y="447"/>
                      <a:pt x="62" y="447"/>
                    </a:cubicBezTo>
                    <a:cubicBezTo>
                      <a:pt x="91" y="458"/>
                      <a:pt x="123" y="469"/>
                      <a:pt x="156" y="480"/>
                    </a:cubicBezTo>
                    <a:cubicBezTo>
                      <a:pt x="159" y="481"/>
                      <a:pt x="159" y="481"/>
                      <a:pt x="159" y="481"/>
                    </a:cubicBezTo>
                    <a:cubicBezTo>
                      <a:pt x="286" y="106"/>
                      <a:pt x="286" y="106"/>
                      <a:pt x="286" y="106"/>
                    </a:cubicBezTo>
                    <a:cubicBezTo>
                      <a:pt x="280" y="109"/>
                      <a:pt x="280" y="109"/>
                      <a:pt x="280" y="109"/>
                    </a:cubicBezTo>
                    <a:cubicBezTo>
                      <a:pt x="278" y="109"/>
                      <a:pt x="277" y="110"/>
                      <a:pt x="276" y="110"/>
                    </a:cubicBezTo>
                    <a:cubicBezTo>
                      <a:pt x="275" y="111"/>
                      <a:pt x="273" y="112"/>
                      <a:pt x="272" y="113"/>
                    </a:cubicBezTo>
                    <a:cubicBezTo>
                      <a:pt x="269" y="116"/>
                      <a:pt x="265" y="119"/>
                      <a:pt x="263" y="119"/>
                    </a:cubicBezTo>
                    <a:cubicBezTo>
                      <a:pt x="262" y="119"/>
                      <a:pt x="261" y="117"/>
                      <a:pt x="261" y="116"/>
                    </a:cubicBezTo>
                    <a:cubicBezTo>
                      <a:pt x="260" y="113"/>
                      <a:pt x="261" y="112"/>
                      <a:pt x="267" y="11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0" name="Freeform 49"/>
              <p:cNvSpPr>
                <a:spLocks/>
              </p:cNvSpPr>
              <p:nvPr/>
            </p:nvSpPr>
            <p:spPr bwMode="auto">
              <a:xfrm>
                <a:off x="10142938" y="4035026"/>
                <a:ext cx="2025471" cy="2973996"/>
              </a:xfrm>
              <a:custGeom>
                <a:avLst/>
                <a:gdLst>
                  <a:gd name="T0" fmla="*/ 1982979 w 286"/>
                  <a:gd name="T1" fmla="*/ 354815 h 461"/>
                  <a:gd name="T2" fmla="*/ 1968814 w 286"/>
                  <a:gd name="T3" fmla="*/ 283852 h 461"/>
                  <a:gd name="T4" fmla="*/ 1954650 w 286"/>
                  <a:gd name="T5" fmla="*/ 180633 h 461"/>
                  <a:gd name="T6" fmla="*/ 1869666 w 286"/>
                  <a:gd name="T7" fmla="*/ 19354 h 461"/>
                  <a:gd name="T8" fmla="*/ 1848419 w 286"/>
                  <a:gd name="T9" fmla="*/ 0 h 461"/>
                  <a:gd name="T10" fmla="*/ 14164 w 286"/>
                  <a:gd name="T11" fmla="*/ 1625698 h 461"/>
                  <a:gd name="T12" fmla="*/ 56657 w 286"/>
                  <a:gd name="T13" fmla="*/ 1703113 h 461"/>
                  <a:gd name="T14" fmla="*/ 127477 w 286"/>
                  <a:gd name="T15" fmla="*/ 1754722 h 461"/>
                  <a:gd name="T16" fmla="*/ 162888 w 286"/>
                  <a:gd name="T17" fmla="*/ 1780527 h 461"/>
                  <a:gd name="T18" fmla="*/ 134559 w 286"/>
                  <a:gd name="T19" fmla="*/ 1799880 h 461"/>
                  <a:gd name="T20" fmla="*/ 134559 w 286"/>
                  <a:gd name="T21" fmla="*/ 1825685 h 461"/>
                  <a:gd name="T22" fmla="*/ 1770517 w 286"/>
                  <a:gd name="T23" fmla="*/ 2973996 h 461"/>
                  <a:gd name="T24" fmla="*/ 1791763 w 286"/>
                  <a:gd name="T25" fmla="*/ 2928838 h 461"/>
                  <a:gd name="T26" fmla="*/ 1791763 w 286"/>
                  <a:gd name="T27" fmla="*/ 2819168 h 461"/>
                  <a:gd name="T28" fmla="*/ 1827173 w 286"/>
                  <a:gd name="T29" fmla="*/ 2741753 h 461"/>
                  <a:gd name="T30" fmla="*/ 1770517 w 286"/>
                  <a:gd name="T31" fmla="*/ 2728851 h 461"/>
                  <a:gd name="T32" fmla="*/ 1720942 w 286"/>
                  <a:gd name="T33" fmla="*/ 2722400 h 461"/>
                  <a:gd name="T34" fmla="*/ 1692614 w 286"/>
                  <a:gd name="T35" fmla="*/ 2690144 h 461"/>
                  <a:gd name="T36" fmla="*/ 1607629 w 286"/>
                  <a:gd name="T37" fmla="*/ 2664339 h 461"/>
                  <a:gd name="T38" fmla="*/ 1600547 w 286"/>
                  <a:gd name="T39" fmla="*/ 2548218 h 461"/>
                  <a:gd name="T40" fmla="*/ 1593465 w 286"/>
                  <a:gd name="T41" fmla="*/ 2444999 h 461"/>
                  <a:gd name="T42" fmla="*/ 1565137 w 286"/>
                  <a:gd name="T43" fmla="*/ 2335329 h 461"/>
                  <a:gd name="T44" fmla="*/ 1529726 w 286"/>
                  <a:gd name="T45" fmla="*/ 2212756 h 461"/>
                  <a:gd name="T46" fmla="*/ 1543890 w 286"/>
                  <a:gd name="T47" fmla="*/ 2135342 h 461"/>
                  <a:gd name="T48" fmla="*/ 1565137 w 286"/>
                  <a:gd name="T49" fmla="*/ 2032123 h 461"/>
                  <a:gd name="T50" fmla="*/ 1607629 w 286"/>
                  <a:gd name="T51" fmla="*/ 1922453 h 461"/>
                  <a:gd name="T52" fmla="*/ 1664286 w 286"/>
                  <a:gd name="T53" fmla="*/ 1799880 h 461"/>
                  <a:gd name="T54" fmla="*/ 1657204 w 286"/>
                  <a:gd name="T55" fmla="*/ 1696661 h 461"/>
                  <a:gd name="T56" fmla="*/ 1664286 w 286"/>
                  <a:gd name="T57" fmla="*/ 1664406 h 461"/>
                  <a:gd name="T58" fmla="*/ 1650121 w 286"/>
                  <a:gd name="T59" fmla="*/ 1574089 h 461"/>
                  <a:gd name="T60" fmla="*/ 1621793 w 286"/>
                  <a:gd name="T61" fmla="*/ 1503126 h 461"/>
                  <a:gd name="T62" fmla="*/ 1685532 w 286"/>
                  <a:gd name="T63" fmla="*/ 1354749 h 461"/>
                  <a:gd name="T64" fmla="*/ 1763435 w 286"/>
                  <a:gd name="T65" fmla="*/ 1187018 h 461"/>
                  <a:gd name="T66" fmla="*/ 1798845 w 286"/>
                  <a:gd name="T67" fmla="*/ 1032190 h 461"/>
                  <a:gd name="T68" fmla="*/ 1869666 w 286"/>
                  <a:gd name="T69" fmla="*/ 909617 h 461"/>
                  <a:gd name="T70" fmla="*/ 1728024 w 286"/>
                  <a:gd name="T71" fmla="*/ 838654 h 461"/>
                  <a:gd name="T72" fmla="*/ 1720942 w 286"/>
                  <a:gd name="T73" fmla="*/ 754789 h 461"/>
                  <a:gd name="T74" fmla="*/ 1805927 w 286"/>
                  <a:gd name="T75" fmla="*/ 670923 h 461"/>
                  <a:gd name="T76" fmla="*/ 1834255 w 286"/>
                  <a:gd name="T77" fmla="*/ 587058 h 461"/>
                  <a:gd name="T78" fmla="*/ 1926322 w 286"/>
                  <a:gd name="T79" fmla="*/ 528997 h 461"/>
                  <a:gd name="T80" fmla="*/ 1997143 w 286"/>
                  <a:gd name="T81" fmla="*/ 438681 h 461"/>
                  <a:gd name="T82" fmla="*/ 2025471 w 286"/>
                  <a:gd name="T83" fmla="*/ 399973 h 46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6" h="461">
                    <a:moveTo>
                      <a:pt x="283" y="59"/>
                    </a:moveTo>
                    <a:cubicBezTo>
                      <a:pt x="282" y="58"/>
                      <a:pt x="281" y="57"/>
                      <a:pt x="280" y="55"/>
                    </a:cubicBezTo>
                    <a:cubicBezTo>
                      <a:pt x="279" y="54"/>
                      <a:pt x="279" y="52"/>
                      <a:pt x="279" y="50"/>
                    </a:cubicBezTo>
                    <a:cubicBezTo>
                      <a:pt x="279" y="48"/>
                      <a:pt x="279" y="46"/>
                      <a:pt x="278" y="44"/>
                    </a:cubicBezTo>
                    <a:cubicBezTo>
                      <a:pt x="276" y="40"/>
                      <a:pt x="276" y="36"/>
                      <a:pt x="276" y="32"/>
                    </a:cubicBezTo>
                    <a:cubicBezTo>
                      <a:pt x="276" y="31"/>
                      <a:pt x="276" y="29"/>
                      <a:pt x="276" y="28"/>
                    </a:cubicBezTo>
                    <a:cubicBezTo>
                      <a:pt x="277" y="24"/>
                      <a:pt x="277" y="20"/>
                      <a:pt x="274" y="15"/>
                    </a:cubicBezTo>
                    <a:cubicBezTo>
                      <a:pt x="272" y="11"/>
                      <a:pt x="267" y="7"/>
                      <a:pt x="264" y="3"/>
                    </a:cubicBezTo>
                    <a:cubicBezTo>
                      <a:pt x="263" y="3"/>
                      <a:pt x="263" y="3"/>
                      <a:pt x="263" y="3"/>
                    </a:cubicBezTo>
                    <a:cubicBezTo>
                      <a:pt x="261" y="0"/>
                      <a:pt x="261" y="0"/>
                      <a:pt x="261" y="0"/>
                    </a:cubicBezTo>
                    <a:cubicBezTo>
                      <a:pt x="0" y="250"/>
                      <a:pt x="0" y="250"/>
                      <a:pt x="0" y="250"/>
                    </a:cubicBezTo>
                    <a:cubicBezTo>
                      <a:pt x="2" y="252"/>
                      <a:pt x="2" y="252"/>
                      <a:pt x="2" y="252"/>
                    </a:cubicBezTo>
                    <a:cubicBezTo>
                      <a:pt x="2" y="253"/>
                      <a:pt x="3" y="255"/>
                      <a:pt x="4" y="257"/>
                    </a:cubicBezTo>
                    <a:cubicBezTo>
                      <a:pt x="5" y="259"/>
                      <a:pt x="7" y="262"/>
                      <a:pt x="8" y="264"/>
                    </a:cubicBezTo>
                    <a:cubicBezTo>
                      <a:pt x="11" y="268"/>
                      <a:pt x="12" y="269"/>
                      <a:pt x="18" y="271"/>
                    </a:cubicBezTo>
                    <a:cubicBezTo>
                      <a:pt x="18" y="272"/>
                      <a:pt x="18" y="272"/>
                      <a:pt x="18" y="272"/>
                    </a:cubicBezTo>
                    <a:cubicBezTo>
                      <a:pt x="24" y="274"/>
                      <a:pt x="25" y="275"/>
                      <a:pt x="25" y="275"/>
                    </a:cubicBezTo>
                    <a:cubicBezTo>
                      <a:pt x="25" y="275"/>
                      <a:pt x="24" y="275"/>
                      <a:pt x="23" y="276"/>
                    </a:cubicBezTo>
                    <a:cubicBezTo>
                      <a:pt x="22" y="276"/>
                      <a:pt x="21" y="277"/>
                      <a:pt x="20" y="278"/>
                    </a:cubicBezTo>
                    <a:cubicBezTo>
                      <a:pt x="20" y="278"/>
                      <a:pt x="19" y="279"/>
                      <a:pt x="19" y="279"/>
                    </a:cubicBezTo>
                    <a:cubicBezTo>
                      <a:pt x="17" y="281"/>
                      <a:pt x="17" y="281"/>
                      <a:pt x="17" y="281"/>
                    </a:cubicBezTo>
                    <a:cubicBezTo>
                      <a:pt x="19" y="283"/>
                      <a:pt x="19" y="283"/>
                      <a:pt x="19" y="283"/>
                    </a:cubicBezTo>
                    <a:cubicBezTo>
                      <a:pt x="42" y="306"/>
                      <a:pt x="125" y="385"/>
                      <a:pt x="247" y="459"/>
                    </a:cubicBezTo>
                    <a:cubicBezTo>
                      <a:pt x="250" y="461"/>
                      <a:pt x="250" y="461"/>
                      <a:pt x="250" y="461"/>
                    </a:cubicBezTo>
                    <a:cubicBezTo>
                      <a:pt x="251" y="457"/>
                      <a:pt x="251" y="457"/>
                      <a:pt x="251" y="457"/>
                    </a:cubicBezTo>
                    <a:cubicBezTo>
                      <a:pt x="252" y="456"/>
                      <a:pt x="252" y="456"/>
                      <a:pt x="253" y="454"/>
                    </a:cubicBezTo>
                    <a:cubicBezTo>
                      <a:pt x="253" y="451"/>
                      <a:pt x="253" y="449"/>
                      <a:pt x="252" y="447"/>
                    </a:cubicBezTo>
                    <a:cubicBezTo>
                      <a:pt x="252" y="443"/>
                      <a:pt x="251" y="440"/>
                      <a:pt x="253" y="437"/>
                    </a:cubicBezTo>
                    <a:cubicBezTo>
                      <a:pt x="253" y="436"/>
                      <a:pt x="254" y="435"/>
                      <a:pt x="255" y="434"/>
                    </a:cubicBezTo>
                    <a:cubicBezTo>
                      <a:pt x="258" y="431"/>
                      <a:pt x="260" y="428"/>
                      <a:pt x="258" y="425"/>
                    </a:cubicBezTo>
                    <a:cubicBezTo>
                      <a:pt x="256" y="423"/>
                      <a:pt x="253" y="423"/>
                      <a:pt x="252" y="423"/>
                    </a:cubicBezTo>
                    <a:cubicBezTo>
                      <a:pt x="251" y="423"/>
                      <a:pt x="251" y="423"/>
                      <a:pt x="250" y="423"/>
                    </a:cubicBezTo>
                    <a:cubicBezTo>
                      <a:pt x="249" y="423"/>
                      <a:pt x="249" y="423"/>
                      <a:pt x="248" y="423"/>
                    </a:cubicBezTo>
                    <a:cubicBezTo>
                      <a:pt x="246" y="423"/>
                      <a:pt x="244" y="422"/>
                      <a:pt x="243" y="422"/>
                    </a:cubicBezTo>
                    <a:cubicBezTo>
                      <a:pt x="242" y="421"/>
                      <a:pt x="241" y="420"/>
                      <a:pt x="241" y="419"/>
                    </a:cubicBezTo>
                    <a:cubicBezTo>
                      <a:pt x="240" y="419"/>
                      <a:pt x="240" y="418"/>
                      <a:pt x="239" y="417"/>
                    </a:cubicBezTo>
                    <a:cubicBezTo>
                      <a:pt x="237" y="416"/>
                      <a:pt x="235" y="416"/>
                      <a:pt x="233" y="415"/>
                    </a:cubicBezTo>
                    <a:cubicBezTo>
                      <a:pt x="231" y="415"/>
                      <a:pt x="229" y="415"/>
                      <a:pt x="227" y="413"/>
                    </a:cubicBezTo>
                    <a:cubicBezTo>
                      <a:pt x="224" y="411"/>
                      <a:pt x="222" y="408"/>
                      <a:pt x="223" y="403"/>
                    </a:cubicBezTo>
                    <a:cubicBezTo>
                      <a:pt x="223" y="400"/>
                      <a:pt x="224" y="398"/>
                      <a:pt x="226" y="395"/>
                    </a:cubicBezTo>
                    <a:cubicBezTo>
                      <a:pt x="227" y="393"/>
                      <a:pt x="229" y="390"/>
                      <a:pt x="228" y="385"/>
                    </a:cubicBezTo>
                    <a:cubicBezTo>
                      <a:pt x="228" y="383"/>
                      <a:pt x="227" y="381"/>
                      <a:pt x="225" y="379"/>
                    </a:cubicBezTo>
                    <a:cubicBezTo>
                      <a:pt x="224" y="377"/>
                      <a:pt x="223" y="376"/>
                      <a:pt x="222" y="374"/>
                    </a:cubicBezTo>
                    <a:cubicBezTo>
                      <a:pt x="221" y="370"/>
                      <a:pt x="221" y="366"/>
                      <a:pt x="221" y="362"/>
                    </a:cubicBezTo>
                    <a:cubicBezTo>
                      <a:pt x="221" y="357"/>
                      <a:pt x="221" y="351"/>
                      <a:pt x="219" y="346"/>
                    </a:cubicBezTo>
                    <a:cubicBezTo>
                      <a:pt x="218" y="345"/>
                      <a:pt x="217" y="344"/>
                      <a:pt x="216" y="343"/>
                    </a:cubicBezTo>
                    <a:cubicBezTo>
                      <a:pt x="214" y="341"/>
                      <a:pt x="213" y="339"/>
                      <a:pt x="215" y="335"/>
                    </a:cubicBezTo>
                    <a:cubicBezTo>
                      <a:pt x="216" y="333"/>
                      <a:pt x="217" y="332"/>
                      <a:pt x="218" y="331"/>
                    </a:cubicBezTo>
                    <a:cubicBezTo>
                      <a:pt x="220" y="328"/>
                      <a:pt x="222" y="325"/>
                      <a:pt x="221" y="320"/>
                    </a:cubicBezTo>
                    <a:cubicBezTo>
                      <a:pt x="221" y="318"/>
                      <a:pt x="221" y="317"/>
                      <a:pt x="221" y="315"/>
                    </a:cubicBezTo>
                    <a:cubicBezTo>
                      <a:pt x="220" y="311"/>
                      <a:pt x="220" y="307"/>
                      <a:pt x="222" y="304"/>
                    </a:cubicBezTo>
                    <a:cubicBezTo>
                      <a:pt x="223" y="301"/>
                      <a:pt x="225" y="299"/>
                      <a:pt x="227" y="298"/>
                    </a:cubicBezTo>
                    <a:cubicBezTo>
                      <a:pt x="230" y="295"/>
                      <a:pt x="233" y="293"/>
                      <a:pt x="234" y="289"/>
                    </a:cubicBezTo>
                    <a:cubicBezTo>
                      <a:pt x="236" y="285"/>
                      <a:pt x="235" y="282"/>
                      <a:pt x="235" y="279"/>
                    </a:cubicBezTo>
                    <a:cubicBezTo>
                      <a:pt x="235" y="279"/>
                      <a:pt x="234" y="277"/>
                      <a:pt x="234" y="277"/>
                    </a:cubicBezTo>
                    <a:cubicBezTo>
                      <a:pt x="234" y="272"/>
                      <a:pt x="234" y="267"/>
                      <a:pt x="234" y="263"/>
                    </a:cubicBezTo>
                    <a:cubicBezTo>
                      <a:pt x="235" y="261"/>
                      <a:pt x="235" y="261"/>
                      <a:pt x="235" y="261"/>
                    </a:cubicBezTo>
                    <a:cubicBezTo>
                      <a:pt x="235" y="260"/>
                      <a:pt x="235" y="259"/>
                      <a:pt x="235" y="258"/>
                    </a:cubicBezTo>
                    <a:cubicBezTo>
                      <a:pt x="236" y="253"/>
                      <a:pt x="236" y="250"/>
                      <a:pt x="235" y="247"/>
                    </a:cubicBezTo>
                    <a:cubicBezTo>
                      <a:pt x="234" y="246"/>
                      <a:pt x="233" y="245"/>
                      <a:pt x="233" y="244"/>
                    </a:cubicBezTo>
                    <a:cubicBezTo>
                      <a:pt x="231" y="241"/>
                      <a:pt x="230" y="239"/>
                      <a:pt x="229" y="235"/>
                    </a:cubicBezTo>
                    <a:cubicBezTo>
                      <a:pt x="229" y="233"/>
                      <a:pt x="229" y="233"/>
                      <a:pt x="229" y="233"/>
                    </a:cubicBezTo>
                    <a:cubicBezTo>
                      <a:pt x="229" y="225"/>
                      <a:pt x="228" y="217"/>
                      <a:pt x="236" y="212"/>
                    </a:cubicBezTo>
                    <a:cubicBezTo>
                      <a:pt x="238" y="210"/>
                      <a:pt x="238" y="210"/>
                      <a:pt x="238" y="210"/>
                    </a:cubicBezTo>
                    <a:cubicBezTo>
                      <a:pt x="244" y="206"/>
                      <a:pt x="251" y="201"/>
                      <a:pt x="254" y="195"/>
                    </a:cubicBezTo>
                    <a:cubicBezTo>
                      <a:pt x="257" y="189"/>
                      <a:pt x="253" y="187"/>
                      <a:pt x="249" y="184"/>
                    </a:cubicBezTo>
                    <a:cubicBezTo>
                      <a:pt x="247" y="182"/>
                      <a:pt x="245" y="180"/>
                      <a:pt x="243" y="178"/>
                    </a:cubicBezTo>
                    <a:cubicBezTo>
                      <a:pt x="241" y="173"/>
                      <a:pt x="246" y="167"/>
                      <a:pt x="254" y="160"/>
                    </a:cubicBezTo>
                    <a:cubicBezTo>
                      <a:pt x="258" y="157"/>
                      <a:pt x="262" y="154"/>
                      <a:pt x="263" y="151"/>
                    </a:cubicBezTo>
                    <a:cubicBezTo>
                      <a:pt x="265" y="147"/>
                      <a:pt x="265" y="144"/>
                      <a:pt x="264" y="141"/>
                    </a:cubicBezTo>
                    <a:cubicBezTo>
                      <a:pt x="263" y="138"/>
                      <a:pt x="258" y="136"/>
                      <a:pt x="254" y="135"/>
                    </a:cubicBezTo>
                    <a:cubicBezTo>
                      <a:pt x="250" y="134"/>
                      <a:pt x="246" y="132"/>
                      <a:pt x="244" y="130"/>
                    </a:cubicBezTo>
                    <a:cubicBezTo>
                      <a:pt x="241" y="128"/>
                      <a:pt x="240" y="125"/>
                      <a:pt x="240" y="123"/>
                    </a:cubicBezTo>
                    <a:cubicBezTo>
                      <a:pt x="240" y="121"/>
                      <a:pt x="241" y="118"/>
                      <a:pt x="243" y="117"/>
                    </a:cubicBezTo>
                    <a:cubicBezTo>
                      <a:pt x="244" y="116"/>
                      <a:pt x="244" y="116"/>
                      <a:pt x="244" y="116"/>
                    </a:cubicBezTo>
                    <a:cubicBezTo>
                      <a:pt x="248" y="112"/>
                      <a:pt x="252" y="109"/>
                      <a:pt x="255" y="104"/>
                    </a:cubicBezTo>
                    <a:cubicBezTo>
                      <a:pt x="256" y="102"/>
                      <a:pt x="257" y="100"/>
                      <a:pt x="257" y="98"/>
                    </a:cubicBezTo>
                    <a:cubicBezTo>
                      <a:pt x="258" y="95"/>
                      <a:pt x="258" y="93"/>
                      <a:pt x="259" y="91"/>
                    </a:cubicBezTo>
                    <a:cubicBezTo>
                      <a:pt x="261" y="88"/>
                      <a:pt x="264" y="87"/>
                      <a:pt x="267" y="85"/>
                    </a:cubicBezTo>
                    <a:cubicBezTo>
                      <a:pt x="269" y="84"/>
                      <a:pt x="271" y="83"/>
                      <a:pt x="272" y="82"/>
                    </a:cubicBezTo>
                    <a:cubicBezTo>
                      <a:pt x="275" y="80"/>
                      <a:pt x="276" y="77"/>
                      <a:pt x="278" y="73"/>
                    </a:cubicBezTo>
                    <a:cubicBezTo>
                      <a:pt x="280" y="72"/>
                      <a:pt x="281" y="70"/>
                      <a:pt x="282" y="68"/>
                    </a:cubicBezTo>
                    <a:cubicBezTo>
                      <a:pt x="283" y="67"/>
                      <a:pt x="284" y="65"/>
                      <a:pt x="285" y="64"/>
                    </a:cubicBezTo>
                    <a:cubicBezTo>
                      <a:pt x="286" y="62"/>
                      <a:pt x="286" y="62"/>
                      <a:pt x="286" y="62"/>
                    </a:cubicBezTo>
                    <a:lnTo>
                      <a:pt x="283" y="5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1" name="Freeform 50"/>
              <p:cNvSpPr>
                <a:spLocks noEditPoints="1"/>
              </p:cNvSpPr>
              <p:nvPr/>
            </p:nvSpPr>
            <p:spPr bwMode="auto">
              <a:xfrm>
                <a:off x="12680781" y="7744631"/>
                <a:ext cx="2012128" cy="2981279"/>
              </a:xfrm>
              <a:custGeom>
                <a:avLst/>
                <a:gdLst>
                  <a:gd name="T0" fmla="*/ 1990873 w 284"/>
                  <a:gd name="T1" fmla="*/ 232307 h 462"/>
                  <a:gd name="T2" fmla="*/ 991894 w 284"/>
                  <a:gd name="T3" fmla="*/ 6453 h 462"/>
                  <a:gd name="T4" fmla="*/ 970639 w 284"/>
                  <a:gd name="T5" fmla="*/ 0 h 462"/>
                  <a:gd name="T6" fmla="*/ 906875 w 284"/>
                  <a:gd name="T7" fmla="*/ 174231 h 462"/>
                  <a:gd name="T8" fmla="*/ 963554 w 284"/>
                  <a:gd name="T9" fmla="*/ 135513 h 462"/>
                  <a:gd name="T10" fmla="*/ 991894 w 284"/>
                  <a:gd name="T11" fmla="*/ 122607 h 462"/>
                  <a:gd name="T12" fmla="*/ 998979 w 284"/>
                  <a:gd name="T13" fmla="*/ 122607 h 462"/>
                  <a:gd name="T14" fmla="*/ 1027319 w 284"/>
                  <a:gd name="T15" fmla="*/ 154872 h 462"/>
                  <a:gd name="T16" fmla="*/ 1076914 w 284"/>
                  <a:gd name="T17" fmla="*/ 200043 h 462"/>
                  <a:gd name="T18" fmla="*/ 1119423 w 284"/>
                  <a:gd name="T19" fmla="*/ 206496 h 462"/>
                  <a:gd name="T20" fmla="*/ 1176103 w 284"/>
                  <a:gd name="T21" fmla="*/ 219401 h 462"/>
                  <a:gd name="T22" fmla="*/ 1169018 w 284"/>
                  <a:gd name="T23" fmla="*/ 219401 h 462"/>
                  <a:gd name="T24" fmla="*/ 1119423 w 284"/>
                  <a:gd name="T25" fmla="*/ 232307 h 462"/>
                  <a:gd name="T26" fmla="*/ 1098168 w 284"/>
                  <a:gd name="T27" fmla="*/ 232307 h 462"/>
                  <a:gd name="T28" fmla="*/ 1027319 w 284"/>
                  <a:gd name="T29" fmla="*/ 219401 h 462"/>
                  <a:gd name="T30" fmla="*/ 921045 w 284"/>
                  <a:gd name="T31" fmla="*/ 200043 h 462"/>
                  <a:gd name="T32" fmla="*/ 913960 w 284"/>
                  <a:gd name="T33" fmla="*/ 200043 h 462"/>
                  <a:gd name="T34" fmla="*/ 899790 w 284"/>
                  <a:gd name="T35" fmla="*/ 200043 h 462"/>
                  <a:gd name="T36" fmla="*/ 0 w 284"/>
                  <a:gd name="T37" fmla="*/ 2613459 h 462"/>
                  <a:gd name="T38" fmla="*/ 21255 w 284"/>
                  <a:gd name="T39" fmla="*/ 2619912 h 462"/>
                  <a:gd name="T40" fmla="*/ 899790 w 284"/>
                  <a:gd name="T41" fmla="*/ 2852219 h 462"/>
                  <a:gd name="T42" fmla="*/ 1254038 w 284"/>
                  <a:gd name="T43" fmla="*/ 2929655 h 462"/>
                  <a:gd name="T44" fmla="*/ 1303632 w 284"/>
                  <a:gd name="T45" fmla="*/ 2936108 h 462"/>
                  <a:gd name="T46" fmla="*/ 1537436 w 284"/>
                  <a:gd name="T47" fmla="*/ 2974826 h 462"/>
                  <a:gd name="T48" fmla="*/ 1558691 w 284"/>
                  <a:gd name="T49" fmla="*/ 2981279 h 462"/>
                  <a:gd name="T50" fmla="*/ 1565776 w 284"/>
                  <a:gd name="T51" fmla="*/ 2961920 h 462"/>
                  <a:gd name="T52" fmla="*/ 1891684 w 284"/>
                  <a:gd name="T53" fmla="*/ 929230 h 462"/>
                  <a:gd name="T54" fmla="*/ 1849174 w 284"/>
                  <a:gd name="T55" fmla="*/ 922777 h 462"/>
                  <a:gd name="T56" fmla="*/ 1849174 w 284"/>
                  <a:gd name="T57" fmla="*/ 935683 h 462"/>
                  <a:gd name="T58" fmla="*/ 1820834 w 284"/>
                  <a:gd name="T59" fmla="*/ 967948 h 462"/>
                  <a:gd name="T60" fmla="*/ 1806664 w 284"/>
                  <a:gd name="T61" fmla="*/ 974401 h 462"/>
                  <a:gd name="T62" fmla="*/ 1792494 w 284"/>
                  <a:gd name="T63" fmla="*/ 993760 h 462"/>
                  <a:gd name="T64" fmla="*/ 1792494 w 284"/>
                  <a:gd name="T65" fmla="*/ 955042 h 462"/>
                  <a:gd name="T66" fmla="*/ 1785409 w 284"/>
                  <a:gd name="T67" fmla="*/ 935683 h 462"/>
                  <a:gd name="T68" fmla="*/ 1785409 w 284"/>
                  <a:gd name="T69" fmla="*/ 929230 h 462"/>
                  <a:gd name="T70" fmla="*/ 1778324 w 284"/>
                  <a:gd name="T71" fmla="*/ 922777 h 462"/>
                  <a:gd name="T72" fmla="*/ 1778324 w 284"/>
                  <a:gd name="T73" fmla="*/ 916324 h 462"/>
                  <a:gd name="T74" fmla="*/ 1778324 w 284"/>
                  <a:gd name="T75" fmla="*/ 903418 h 462"/>
                  <a:gd name="T76" fmla="*/ 1771239 w 284"/>
                  <a:gd name="T77" fmla="*/ 877606 h 462"/>
                  <a:gd name="T78" fmla="*/ 1764154 w 284"/>
                  <a:gd name="T79" fmla="*/ 871153 h 462"/>
                  <a:gd name="T80" fmla="*/ 1820834 w 284"/>
                  <a:gd name="T81" fmla="*/ 806623 h 462"/>
                  <a:gd name="T82" fmla="*/ 1827919 w 284"/>
                  <a:gd name="T83" fmla="*/ 793717 h 462"/>
                  <a:gd name="T84" fmla="*/ 1842089 w 284"/>
                  <a:gd name="T85" fmla="*/ 780811 h 462"/>
                  <a:gd name="T86" fmla="*/ 1905854 w 284"/>
                  <a:gd name="T87" fmla="*/ 735640 h 462"/>
                  <a:gd name="T88" fmla="*/ 1927109 w 284"/>
                  <a:gd name="T89" fmla="*/ 729187 h 462"/>
                  <a:gd name="T90" fmla="*/ 1927109 w 284"/>
                  <a:gd name="T91" fmla="*/ 716281 h 462"/>
                  <a:gd name="T92" fmla="*/ 2012128 w 284"/>
                  <a:gd name="T93" fmla="*/ 251666 h 462"/>
                  <a:gd name="T94" fmla="*/ 2012128 w 284"/>
                  <a:gd name="T95" fmla="*/ 232307 h 462"/>
                  <a:gd name="T96" fmla="*/ 1990873 w 284"/>
                  <a:gd name="T97" fmla="*/ 232307 h 462"/>
                  <a:gd name="T98" fmla="*/ 1650795 w 284"/>
                  <a:gd name="T99" fmla="*/ 1071195 h 462"/>
                  <a:gd name="T100" fmla="*/ 1679135 w 284"/>
                  <a:gd name="T101" fmla="*/ 1032478 h 462"/>
                  <a:gd name="T102" fmla="*/ 1693305 w 284"/>
                  <a:gd name="T103" fmla="*/ 1058290 h 462"/>
                  <a:gd name="T104" fmla="*/ 1686220 w 284"/>
                  <a:gd name="T105" fmla="*/ 1064743 h 462"/>
                  <a:gd name="T106" fmla="*/ 1650795 w 284"/>
                  <a:gd name="T107" fmla="*/ 1077648 h 462"/>
                  <a:gd name="T108" fmla="*/ 1650795 w 284"/>
                  <a:gd name="T109" fmla="*/ 1077648 h 462"/>
                  <a:gd name="T110" fmla="*/ 1650795 w 284"/>
                  <a:gd name="T111" fmla="*/ 1071195 h 46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84" h="462">
                    <a:moveTo>
                      <a:pt x="281" y="36"/>
                    </a:moveTo>
                    <a:cubicBezTo>
                      <a:pt x="267" y="34"/>
                      <a:pt x="214" y="25"/>
                      <a:pt x="140" y="1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36" y="21"/>
                      <a:pt x="136" y="21"/>
                      <a:pt x="136" y="21"/>
                    </a:cubicBezTo>
                    <a:cubicBezTo>
                      <a:pt x="137" y="20"/>
                      <a:pt x="139" y="19"/>
                      <a:pt x="140" y="19"/>
                    </a:cubicBezTo>
                    <a:cubicBezTo>
                      <a:pt x="140" y="19"/>
                      <a:pt x="141" y="19"/>
                      <a:pt x="141" y="19"/>
                    </a:cubicBezTo>
                    <a:cubicBezTo>
                      <a:pt x="143" y="20"/>
                      <a:pt x="144" y="22"/>
                      <a:pt x="145" y="24"/>
                    </a:cubicBezTo>
                    <a:cubicBezTo>
                      <a:pt x="147" y="26"/>
                      <a:pt x="149" y="29"/>
                      <a:pt x="152" y="31"/>
                    </a:cubicBezTo>
                    <a:cubicBezTo>
                      <a:pt x="154" y="32"/>
                      <a:pt x="156" y="32"/>
                      <a:pt x="158" y="32"/>
                    </a:cubicBezTo>
                    <a:cubicBezTo>
                      <a:pt x="163" y="32"/>
                      <a:pt x="165" y="33"/>
                      <a:pt x="166" y="34"/>
                    </a:cubicBezTo>
                    <a:cubicBezTo>
                      <a:pt x="166" y="34"/>
                      <a:pt x="166" y="34"/>
                      <a:pt x="165" y="34"/>
                    </a:cubicBezTo>
                    <a:cubicBezTo>
                      <a:pt x="165" y="35"/>
                      <a:pt x="162" y="36"/>
                      <a:pt x="158" y="36"/>
                    </a:cubicBezTo>
                    <a:cubicBezTo>
                      <a:pt x="156" y="36"/>
                      <a:pt x="155" y="36"/>
                      <a:pt x="155" y="36"/>
                    </a:cubicBezTo>
                    <a:cubicBezTo>
                      <a:pt x="152" y="36"/>
                      <a:pt x="148" y="35"/>
                      <a:pt x="145" y="34"/>
                    </a:cubicBezTo>
                    <a:cubicBezTo>
                      <a:pt x="140" y="32"/>
                      <a:pt x="135" y="31"/>
                      <a:pt x="130" y="31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7" y="31"/>
                      <a:pt x="127" y="31"/>
                      <a:pt x="127" y="31"/>
                    </a:cubicBezTo>
                    <a:cubicBezTo>
                      <a:pt x="0" y="405"/>
                      <a:pt x="0" y="405"/>
                      <a:pt x="0" y="405"/>
                    </a:cubicBezTo>
                    <a:cubicBezTo>
                      <a:pt x="3" y="406"/>
                      <a:pt x="3" y="406"/>
                      <a:pt x="3" y="406"/>
                    </a:cubicBezTo>
                    <a:cubicBezTo>
                      <a:pt x="42" y="418"/>
                      <a:pt x="83" y="430"/>
                      <a:pt x="127" y="442"/>
                    </a:cubicBezTo>
                    <a:cubicBezTo>
                      <a:pt x="143" y="447"/>
                      <a:pt x="160" y="450"/>
                      <a:pt x="177" y="454"/>
                    </a:cubicBezTo>
                    <a:cubicBezTo>
                      <a:pt x="184" y="455"/>
                      <a:pt x="184" y="455"/>
                      <a:pt x="184" y="455"/>
                    </a:cubicBezTo>
                    <a:cubicBezTo>
                      <a:pt x="194" y="457"/>
                      <a:pt x="205" y="459"/>
                      <a:pt x="217" y="461"/>
                    </a:cubicBezTo>
                    <a:cubicBezTo>
                      <a:pt x="220" y="462"/>
                      <a:pt x="220" y="462"/>
                      <a:pt x="220" y="462"/>
                    </a:cubicBezTo>
                    <a:cubicBezTo>
                      <a:pt x="221" y="459"/>
                      <a:pt x="221" y="459"/>
                      <a:pt x="221" y="459"/>
                    </a:cubicBezTo>
                    <a:cubicBezTo>
                      <a:pt x="226" y="419"/>
                      <a:pt x="247" y="277"/>
                      <a:pt x="267" y="144"/>
                    </a:cubicBezTo>
                    <a:cubicBezTo>
                      <a:pt x="261" y="143"/>
                      <a:pt x="261" y="143"/>
                      <a:pt x="261" y="143"/>
                    </a:cubicBezTo>
                    <a:cubicBezTo>
                      <a:pt x="261" y="143"/>
                      <a:pt x="261" y="144"/>
                      <a:pt x="261" y="145"/>
                    </a:cubicBezTo>
                    <a:cubicBezTo>
                      <a:pt x="260" y="147"/>
                      <a:pt x="258" y="148"/>
                      <a:pt x="257" y="150"/>
                    </a:cubicBezTo>
                    <a:cubicBezTo>
                      <a:pt x="256" y="150"/>
                      <a:pt x="256" y="151"/>
                      <a:pt x="255" y="151"/>
                    </a:cubicBezTo>
                    <a:cubicBezTo>
                      <a:pt x="254" y="152"/>
                      <a:pt x="253" y="153"/>
                      <a:pt x="253" y="154"/>
                    </a:cubicBezTo>
                    <a:cubicBezTo>
                      <a:pt x="253" y="152"/>
                      <a:pt x="253" y="150"/>
                      <a:pt x="253" y="148"/>
                    </a:cubicBezTo>
                    <a:cubicBezTo>
                      <a:pt x="253" y="147"/>
                      <a:pt x="252" y="146"/>
                      <a:pt x="252" y="145"/>
                    </a:cubicBezTo>
                    <a:cubicBezTo>
                      <a:pt x="252" y="144"/>
                      <a:pt x="252" y="144"/>
                      <a:pt x="252" y="144"/>
                    </a:cubicBezTo>
                    <a:cubicBezTo>
                      <a:pt x="251" y="143"/>
                      <a:pt x="251" y="143"/>
                      <a:pt x="251" y="143"/>
                    </a:cubicBezTo>
                    <a:cubicBezTo>
                      <a:pt x="251" y="142"/>
                      <a:pt x="251" y="142"/>
                      <a:pt x="251" y="142"/>
                    </a:cubicBezTo>
                    <a:cubicBezTo>
                      <a:pt x="251" y="141"/>
                      <a:pt x="251" y="141"/>
                      <a:pt x="251" y="140"/>
                    </a:cubicBezTo>
                    <a:cubicBezTo>
                      <a:pt x="251" y="138"/>
                      <a:pt x="250" y="137"/>
                      <a:pt x="250" y="136"/>
                    </a:cubicBezTo>
                    <a:cubicBezTo>
                      <a:pt x="250" y="136"/>
                      <a:pt x="250" y="135"/>
                      <a:pt x="249" y="135"/>
                    </a:cubicBezTo>
                    <a:cubicBezTo>
                      <a:pt x="248" y="132"/>
                      <a:pt x="254" y="127"/>
                      <a:pt x="257" y="125"/>
                    </a:cubicBezTo>
                    <a:cubicBezTo>
                      <a:pt x="258" y="123"/>
                      <a:pt x="258" y="123"/>
                      <a:pt x="258" y="123"/>
                    </a:cubicBezTo>
                    <a:cubicBezTo>
                      <a:pt x="258" y="123"/>
                      <a:pt x="259" y="122"/>
                      <a:pt x="260" y="121"/>
                    </a:cubicBezTo>
                    <a:cubicBezTo>
                      <a:pt x="262" y="119"/>
                      <a:pt x="267" y="114"/>
                      <a:pt x="269" y="114"/>
                    </a:cubicBezTo>
                    <a:cubicBezTo>
                      <a:pt x="272" y="113"/>
                      <a:pt x="272" y="113"/>
                      <a:pt x="272" y="113"/>
                    </a:cubicBezTo>
                    <a:cubicBezTo>
                      <a:pt x="272" y="111"/>
                      <a:pt x="272" y="111"/>
                      <a:pt x="272" y="111"/>
                    </a:cubicBezTo>
                    <a:cubicBezTo>
                      <a:pt x="276" y="86"/>
                      <a:pt x="280" y="62"/>
                      <a:pt x="284" y="39"/>
                    </a:cubicBezTo>
                    <a:cubicBezTo>
                      <a:pt x="284" y="36"/>
                      <a:pt x="284" y="36"/>
                      <a:pt x="284" y="36"/>
                    </a:cubicBezTo>
                    <a:lnTo>
                      <a:pt x="281" y="36"/>
                    </a:lnTo>
                    <a:close/>
                    <a:moveTo>
                      <a:pt x="233" y="166"/>
                    </a:moveTo>
                    <a:cubicBezTo>
                      <a:pt x="233" y="164"/>
                      <a:pt x="235" y="161"/>
                      <a:pt x="237" y="160"/>
                    </a:cubicBezTo>
                    <a:cubicBezTo>
                      <a:pt x="237" y="161"/>
                      <a:pt x="237" y="163"/>
                      <a:pt x="239" y="164"/>
                    </a:cubicBezTo>
                    <a:cubicBezTo>
                      <a:pt x="238" y="164"/>
                      <a:pt x="238" y="165"/>
                      <a:pt x="238" y="165"/>
                    </a:cubicBezTo>
                    <a:cubicBezTo>
                      <a:pt x="236" y="166"/>
                      <a:pt x="235" y="167"/>
                      <a:pt x="233" y="167"/>
                    </a:cubicBezTo>
                    <a:cubicBezTo>
                      <a:pt x="233" y="167"/>
                      <a:pt x="233" y="167"/>
                      <a:pt x="233" y="167"/>
                    </a:cubicBezTo>
                    <a:cubicBezTo>
                      <a:pt x="233" y="167"/>
                      <a:pt x="233" y="167"/>
                      <a:pt x="233" y="16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2" name="Freeform 51"/>
              <p:cNvSpPr>
                <a:spLocks noEditPoints="1"/>
              </p:cNvSpPr>
              <p:nvPr/>
            </p:nvSpPr>
            <p:spPr bwMode="auto">
              <a:xfrm>
                <a:off x="9921444" y="5848557"/>
                <a:ext cx="2460454" cy="4282554"/>
              </a:xfrm>
              <a:custGeom>
                <a:avLst/>
                <a:gdLst>
                  <a:gd name="T0" fmla="*/ 1992471 w 347"/>
                  <a:gd name="T1" fmla="*/ 1160933 h 664"/>
                  <a:gd name="T2" fmla="*/ 340351 w 347"/>
                  <a:gd name="T3" fmla="*/ 238636 h 664"/>
                  <a:gd name="T4" fmla="*/ 397076 w 347"/>
                  <a:gd name="T5" fmla="*/ 386978 h 664"/>
                  <a:gd name="T6" fmla="*/ 666521 w 347"/>
                  <a:gd name="T7" fmla="*/ 393427 h 664"/>
                  <a:gd name="T8" fmla="*/ 638158 w 347"/>
                  <a:gd name="T9" fmla="*/ 554668 h 664"/>
                  <a:gd name="T10" fmla="*/ 588524 w 347"/>
                  <a:gd name="T11" fmla="*/ 1038390 h 664"/>
                  <a:gd name="T12" fmla="*/ 538889 w 347"/>
                  <a:gd name="T13" fmla="*/ 1244778 h 664"/>
                  <a:gd name="T14" fmla="*/ 560161 w 347"/>
                  <a:gd name="T15" fmla="*/ 1335073 h 664"/>
                  <a:gd name="T16" fmla="*/ 645249 w 347"/>
                  <a:gd name="T17" fmla="*/ 1515663 h 664"/>
                  <a:gd name="T18" fmla="*/ 545980 w 347"/>
                  <a:gd name="T19" fmla="*/ 1728501 h 664"/>
                  <a:gd name="T20" fmla="*/ 446711 w 347"/>
                  <a:gd name="T21" fmla="*/ 1780098 h 664"/>
                  <a:gd name="T22" fmla="*/ 397076 w 347"/>
                  <a:gd name="T23" fmla="*/ 1818796 h 664"/>
                  <a:gd name="T24" fmla="*/ 283626 w 347"/>
                  <a:gd name="T25" fmla="*/ 1889741 h 664"/>
                  <a:gd name="T26" fmla="*/ 219810 w 347"/>
                  <a:gd name="T27" fmla="*/ 1902641 h 664"/>
                  <a:gd name="T28" fmla="*/ 255263 w 347"/>
                  <a:gd name="T29" fmla="*/ 2005835 h 664"/>
                  <a:gd name="T30" fmla="*/ 198538 w 347"/>
                  <a:gd name="T31" fmla="*/ 2109029 h 664"/>
                  <a:gd name="T32" fmla="*/ 283626 w 347"/>
                  <a:gd name="T33" fmla="*/ 2173525 h 664"/>
                  <a:gd name="T34" fmla="*/ 425439 w 347"/>
                  <a:gd name="T35" fmla="*/ 2128378 h 664"/>
                  <a:gd name="T36" fmla="*/ 368714 w 347"/>
                  <a:gd name="T37" fmla="*/ 2179975 h 664"/>
                  <a:gd name="T38" fmla="*/ 219810 w 347"/>
                  <a:gd name="T39" fmla="*/ 2270270 h 664"/>
                  <a:gd name="T40" fmla="*/ 276535 w 347"/>
                  <a:gd name="T41" fmla="*/ 2354115 h 664"/>
                  <a:gd name="T42" fmla="*/ 326170 w 347"/>
                  <a:gd name="T43" fmla="*/ 2379913 h 664"/>
                  <a:gd name="T44" fmla="*/ 319079 w 347"/>
                  <a:gd name="T45" fmla="*/ 2463758 h 664"/>
                  <a:gd name="T46" fmla="*/ 290716 w 347"/>
                  <a:gd name="T47" fmla="*/ 2515356 h 664"/>
                  <a:gd name="T48" fmla="*/ 184357 w 347"/>
                  <a:gd name="T49" fmla="*/ 2612100 h 664"/>
                  <a:gd name="T50" fmla="*/ 241082 w 347"/>
                  <a:gd name="T51" fmla="*/ 2695945 h 664"/>
                  <a:gd name="T52" fmla="*/ 184357 w 347"/>
                  <a:gd name="T53" fmla="*/ 2792690 h 664"/>
                  <a:gd name="T54" fmla="*/ 269445 w 347"/>
                  <a:gd name="T55" fmla="*/ 2902333 h 664"/>
                  <a:gd name="T56" fmla="*/ 233991 w 347"/>
                  <a:gd name="T57" fmla="*/ 2928132 h 664"/>
                  <a:gd name="T58" fmla="*/ 63816 w 347"/>
                  <a:gd name="T59" fmla="*/ 2753992 h 664"/>
                  <a:gd name="T60" fmla="*/ 42544 w 347"/>
                  <a:gd name="T61" fmla="*/ 2889434 h 664"/>
                  <a:gd name="T62" fmla="*/ 56725 w 347"/>
                  <a:gd name="T63" fmla="*/ 2999078 h 664"/>
                  <a:gd name="T64" fmla="*/ 70906 w 347"/>
                  <a:gd name="T65" fmla="*/ 3089373 h 664"/>
                  <a:gd name="T66" fmla="*/ 99269 w 347"/>
                  <a:gd name="T67" fmla="*/ 3186117 h 664"/>
                  <a:gd name="T68" fmla="*/ 184357 w 347"/>
                  <a:gd name="T69" fmla="*/ 3328009 h 664"/>
                  <a:gd name="T70" fmla="*/ 212719 w 347"/>
                  <a:gd name="T71" fmla="*/ 3457001 h 664"/>
                  <a:gd name="T72" fmla="*/ 233991 w 347"/>
                  <a:gd name="T73" fmla="*/ 3476350 h 664"/>
                  <a:gd name="T74" fmla="*/ 326170 w 347"/>
                  <a:gd name="T75" fmla="*/ 3708537 h 664"/>
                  <a:gd name="T76" fmla="*/ 496345 w 347"/>
                  <a:gd name="T77" fmla="*/ 3611793 h 664"/>
                  <a:gd name="T78" fmla="*/ 418348 w 347"/>
                  <a:gd name="T79" fmla="*/ 3134520 h 664"/>
                  <a:gd name="T80" fmla="*/ 453801 w 347"/>
                  <a:gd name="T81" fmla="*/ 3140970 h 664"/>
                  <a:gd name="T82" fmla="*/ 418348 w 347"/>
                  <a:gd name="T83" fmla="*/ 3237714 h 664"/>
                  <a:gd name="T84" fmla="*/ 439620 w 347"/>
                  <a:gd name="T85" fmla="*/ 3302210 h 664"/>
                  <a:gd name="T86" fmla="*/ 496345 w 347"/>
                  <a:gd name="T87" fmla="*/ 3444102 h 664"/>
                  <a:gd name="T88" fmla="*/ 588524 w 347"/>
                  <a:gd name="T89" fmla="*/ 3515048 h 664"/>
                  <a:gd name="T90" fmla="*/ 2013743 w 347"/>
                  <a:gd name="T91" fmla="*/ 4269655 h 664"/>
                  <a:gd name="T92" fmla="*/ 2091740 w 347"/>
                  <a:gd name="T93" fmla="*/ 3863328 h 664"/>
                  <a:gd name="T94" fmla="*/ 1900293 w 347"/>
                  <a:gd name="T95" fmla="*/ 3418304 h 664"/>
                  <a:gd name="T96" fmla="*/ 1786843 w 347"/>
                  <a:gd name="T97" fmla="*/ 3121621 h 664"/>
                  <a:gd name="T98" fmla="*/ 1801024 w 347"/>
                  <a:gd name="T99" fmla="*/ 2592751 h 664"/>
                  <a:gd name="T100" fmla="*/ 2453363 w 347"/>
                  <a:gd name="T101" fmla="*/ 1418918 h 664"/>
                  <a:gd name="T102" fmla="*/ 496345 w 347"/>
                  <a:gd name="T103" fmla="*/ 3224815 h 664"/>
                  <a:gd name="T104" fmla="*/ 333260 w 347"/>
                  <a:gd name="T105" fmla="*/ 2999078 h 664"/>
                  <a:gd name="T106" fmla="*/ 319079 w 347"/>
                  <a:gd name="T107" fmla="*/ 2999078 h 66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347" h="664">
                    <a:moveTo>
                      <a:pt x="345" y="216"/>
                    </a:moveTo>
                    <a:cubicBezTo>
                      <a:pt x="324" y="205"/>
                      <a:pt x="303" y="193"/>
                      <a:pt x="282" y="181"/>
                    </a:cubicBezTo>
                    <a:cubicBezTo>
                      <a:pt x="282" y="181"/>
                      <a:pt x="282" y="181"/>
                      <a:pt x="282" y="181"/>
                    </a:cubicBezTo>
                    <a:cubicBezTo>
                      <a:pt x="282" y="181"/>
                      <a:pt x="282" y="181"/>
                      <a:pt x="282" y="181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160" y="107"/>
                      <a:pt x="75" y="27"/>
                      <a:pt x="52" y="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6" y="11"/>
                      <a:pt x="47" y="17"/>
                      <a:pt x="47" y="23"/>
                    </a:cubicBezTo>
                    <a:cubicBezTo>
                      <a:pt x="48" y="26"/>
                      <a:pt x="48" y="30"/>
                      <a:pt x="48" y="32"/>
                    </a:cubicBezTo>
                    <a:cubicBezTo>
                      <a:pt x="48" y="34"/>
                      <a:pt x="48" y="35"/>
                      <a:pt x="48" y="37"/>
                    </a:cubicBezTo>
                    <a:cubicBezTo>
                      <a:pt x="48" y="40"/>
                      <a:pt x="48" y="43"/>
                      <a:pt x="48" y="45"/>
                    </a:cubicBezTo>
                    <a:cubicBezTo>
                      <a:pt x="48" y="46"/>
                      <a:pt x="47" y="47"/>
                      <a:pt x="47" y="48"/>
                    </a:cubicBezTo>
                    <a:cubicBezTo>
                      <a:pt x="46" y="51"/>
                      <a:pt x="43" y="57"/>
                      <a:pt x="48" y="60"/>
                    </a:cubicBezTo>
                    <a:cubicBezTo>
                      <a:pt x="49" y="61"/>
                      <a:pt x="50" y="61"/>
                      <a:pt x="51" y="61"/>
                    </a:cubicBezTo>
                    <a:cubicBezTo>
                      <a:pt x="52" y="61"/>
                      <a:pt x="54" y="61"/>
                      <a:pt x="55" y="61"/>
                    </a:cubicBezTo>
                    <a:cubicBezTo>
                      <a:pt x="55" y="60"/>
                      <a:pt x="56" y="60"/>
                      <a:pt x="56" y="60"/>
                    </a:cubicBezTo>
                    <a:cubicBezTo>
                      <a:pt x="58" y="60"/>
                      <a:pt x="60" y="61"/>
                      <a:pt x="62" y="62"/>
                    </a:cubicBezTo>
                    <a:cubicBezTo>
                      <a:pt x="64" y="62"/>
                      <a:pt x="66" y="63"/>
                      <a:pt x="67" y="63"/>
                    </a:cubicBezTo>
                    <a:cubicBezTo>
                      <a:pt x="70" y="63"/>
                      <a:pt x="72" y="61"/>
                      <a:pt x="75" y="59"/>
                    </a:cubicBezTo>
                    <a:cubicBezTo>
                      <a:pt x="76" y="58"/>
                      <a:pt x="76" y="58"/>
                      <a:pt x="76" y="58"/>
                    </a:cubicBezTo>
                    <a:cubicBezTo>
                      <a:pt x="78" y="57"/>
                      <a:pt x="81" y="56"/>
                      <a:pt x="85" y="56"/>
                    </a:cubicBezTo>
                    <a:cubicBezTo>
                      <a:pt x="87" y="56"/>
                      <a:pt x="93" y="56"/>
                      <a:pt x="94" y="61"/>
                    </a:cubicBezTo>
                    <a:cubicBezTo>
                      <a:pt x="95" y="64"/>
                      <a:pt x="93" y="68"/>
                      <a:pt x="91" y="72"/>
                    </a:cubicBezTo>
                    <a:cubicBezTo>
                      <a:pt x="91" y="72"/>
                      <a:pt x="91" y="73"/>
                      <a:pt x="91" y="73"/>
                    </a:cubicBezTo>
                    <a:cubicBezTo>
                      <a:pt x="90" y="74"/>
                      <a:pt x="89" y="75"/>
                      <a:pt x="89" y="77"/>
                    </a:cubicBezTo>
                    <a:cubicBezTo>
                      <a:pt x="89" y="79"/>
                      <a:pt x="89" y="80"/>
                      <a:pt x="89" y="82"/>
                    </a:cubicBezTo>
                    <a:cubicBezTo>
                      <a:pt x="89" y="82"/>
                      <a:pt x="89" y="83"/>
                      <a:pt x="89" y="83"/>
                    </a:cubicBezTo>
                    <a:cubicBezTo>
                      <a:pt x="90" y="86"/>
                      <a:pt x="90" y="86"/>
                      <a:pt x="90" y="86"/>
                    </a:cubicBezTo>
                    <a:cubicBezTo>
                      <a:pt x="90" y="87"/>
                      <a:pt x="90" y="89"/>
                      <a:pt x="90" y="90"/>
                    </a:cubicBezTo>
                    <a:cubicBezTo>
                      <a:pt x="90" y="92"/>
                      <a:pt x="90" y="94"/>
                      <a:pt x="90" y="97"/>
                    </a:cubicBezTo>
                    <a:cubicBezTo>
                      <a:pt x="89" y="100"/>
                      <a:pt x="89" y="103"/>
                      <a:pt x="89" y="106"/>
                    </a:cubicBezTo>
                    <a:cubicBezTo>
                      <a:pt x="90" y="111"/>
                      <a:pt x="90" y="117"/>
                      <a:pt x="90" y="122"/>
                    </a:cubicBezTo>
                    <a:cubicBezTo>
                      <a:pt x="90" y="131"/>
                      <a:pt x="88" y="142"/>
                      <a:pt x="85" y="152"/>
                    </a:cubicBezTo>
                    <a:cubicBezTo>
                      <a:pt x="84" y="155"/>
                      <a:pt x="83" y="158"/>
                      <a:pt x="83" y="161"/>
                    </a:cubicBezTo>
                    <a:cubicBezTo>
                      <a:pt x="82" y="164"/>
                      <a:pt x="81" y="167"/>
                      <a:pt x="81" y="170"/>
                    </a:cubicBezTo>
                    <a:cubicBezTo>
                      <a:pt x="80" y="171"/>
                      <a:pt x="80" y="172"/>
                      <a:pt x="80" y="173"/>
                    </a:cubicBezTo>
                    <a:cubicBezTo>
                      <a:pt x="80" y="174"/>
                      <a:pt x="79" y="176"/>
                      <a:pt x="79" y="178"/>
                    </a:cubicBezTo>
                    <a:cubicBezTo>
                      <a:pt x="78" y="179"/>
                      <a:pt x="78" y="179"/>
                      <a:pt x="78" y="179"/>
                    </a:cubicBezTo>
                    <a:cubicBezTo>
                      <a:pt x="78" y="180"/>
                      <a:pt x="77" y="182"/>
                      <a:pt x="77" y="184"/>
                    </a:cubicBezTo>
                    <a:cubicBezTo>
                      <a:pt x="76" y="187"/>
                      <a:pt x="76" y="189"/>
                      <a:pt x="76" y="193"/>
                    </a:cubicBezTo>
                    <a:cubicBezTo>
                      <a:pt x="76" y="194"/>
                      <a:pt x="76" y="195"/>
                      <a:pt x="76" y="196"/>
                    </a:cubicBezTo>
                    <a:cubicBezTo>
                      <a:pt x="76" y="196"/>
                      <a:pt x="76" y="197"/>
                      <a:pt x="76" y="197"/>
                    </a:cubicBezTo>
                    <a:cubicBezTo>
                      <a:pt x="76" y="198"/>
                      <a:pt x="76" y="198"/>
                      <a:pt x="76" y="199"/>
                    </a:cubicBezTo>
                    <a:cubicBezTo>
                      <a:pt x="76" y="200"/>
                      <a:pt x="76" y="201"/>
                      <a:pt x="77" y="202"/>
                    </a:cubicBezTo>
                    <a:cubicBezTo>
                      <a:pt x="77" y="204"/>
                      <a:pt x="77" y="205"/>
                      <a:pt x="78" y="205"/>
                    </a:cubicBezTo>
                    <a:cubicBezTo>
                      <a:pt x="78" y="206"/>
                      <a:pt x="78" y="206"/>
                      <a:pt x="79" y="207"/>
                    </a:cubicBezTo>
                    <a:cubicBezTo>
                      <a:pt x="80" y="211"/>
                      <a:pt x="83" y="215"/>
                      <a:pt x="85" y="218"/>
                    </a:cubicBezTo>
                    <a:cubicBezTo>
                      <a:pt x="86" y="219"/>
                      <a:pt x="87" y="221"/>
                      <a:pt x="87" y="222"/>
                    </a:cubicBezTo>
                    <a:cubicBezTo>
                      <a:pt x="87" y="223"/>
                      <a:pt x="87" y="223"/>
                      <a:pt x="87" y="224"/>
                    </a:cubicBezTo>
                    <a:cubicBezTo>
                      <a:pt x="87" y="226"/>
                      <a:pt x="87" y="227"/>
                      <a:pt x="88" y="229"/>
                    </a:cubicBezTo>
                    <a:cubicBezTo>
                      <a:pt x="89" y="230"/>
                      <a:pt x="89" y="230"/>
                      <a:pt x="89" y="231"/>
                    </a:cubicBezTo>
                    <a:cubicBezTo>
                      <a:pt x="90" y="232"/>
                      <a:pt x="91" y="234"/>
                      <a:pt x="91" y="235"/>
                    </a:cubicBezTo>
                    <a:cubicBezTo>
                      <a:pt x="92" y="240"/>
                      <a:pt x="92" y="247"/>
                      <a:pt x="88" y="249"/>
                    </a:cubicBezTo>
                    <a:cubicBezTo>
                      <a:pt x="88" y="250"/>
                      <a:pt x="87" y="250"/>
                      <a:pt x="87" y="250"/>
                    </a:cubicBezTo>
                    <a:cubicBezTo>
                      <a:pt x="84" y="252"/>
                      <a:pt x="81" y="254"/>
                      <a:pt x="81" y="259"/>
                    </a:cubicBezTo>
                    <a:cubicBezTo>
                      <a:pt x="81" y="260"/>
                      <a:pt x="81" y="261"/>
                      <a:pt x="81" y="262"/>
                    </a:cubicBezTo>
                    <a:cubicBezTo>
                      <a:pt x="81" y="263"/>
                      <a:pt x="81" y="265"/>
                      <a:pt x="81" y="266"/>
                    </a:cubicBezTo>
                    <a:cubicBezTo>
                      <a:pt x="80" y="267"/>
                      <a:pt x="79" y="267"/>
                      <a:pt x="77" y="268"/>
                    </a:cubicBezTo>
                    <a:cubicBezTo>
                      <a:pt x="77" y="269"/>
                      <a:pt x="76" y="269"/>
                      <a:pt x="75" y="270"/>
                    </a:cubicBezTo>
                    <a:cubicBezTo>
                      <a:pt x="74" y="271"/>
                      <a:pt x="73" y="271"/>
                      <a:pt x="73" y="272"/>
                    </a:cubicBezTo>
                    <a:cubicBezTo>
                      <a:pt x="72" y="273"/>
                      <a:pt x="72" y="273"/>
                      <a:pt x="72" y="273"/>
                    </a:cubicBezTo>
                    <a:cubicBezTo>
                      <a:pt x="71" y="273"/>
                      <a:pt x="70" y="273"/>
                      <a:pt x="69" y="274"/>
                    </a:cubicBezTo>
                    <a:cubicBezTo>
                      <a:pt x="69" y="274"/>
                      <a:pt x="69" y="274"/>
                      <a:pt x="69" y="274"/>
                    </a:cubicBezTo>
                    <a:cubicBezTo>
                      <a:pt x="66" y="274"/>
                      <a:pt x="64" y="275"/>
                      <a:pt x="63" y="276"/>
                    </a:cubicBezTo>
                    <a:cubicBezTo>
                      <a:pt x="61" y="276"/>
                      <a:pt x="60" y="277"/>
                      <a:pt x="59" y="279"/>
                    </a:cubicBezTo>
                    <a:cubicBezTo>
                      <a:pt x="59" y="280"/>
                      <a:pt x="59" y="280"/>
                      <a:pt x="59" y="281"/>
                    </a:cubicBezTo>
                    <a:cubicBezTo>
                      <a:pt x="59" y="281"/>
                      <a:pt x="58" y="282"/>
                      <a:pt x="58" y="282"/>
                    </a:cubicBezTo>
                    <a:cubicBezTo>
                      <a:pt x="58" y="282"/>
                      <a:pt x="58" y="282"/>
                      <a:pt x="58" y="282"/>
                    </a:cubicBezTo>
                    <a:cubicBezTo>
                      <a:pt x="58" y="282"/>
                      <a:pt x="58" y="282"/>
                      <a:pt x="58" y="282"/>
                    </a:cubicBezTo>
                    <a:cubicBezTo>
                      <a:pt x="57" y="282"/>
                      <a:pt x="57" y="282"/>
                      <a:pt x="56" y="282"/>
                    </a:cubicBezTo>
                    <a:cubicBezTo>
                      <a:pt x="55" y="281"/>
                      <a:pt x="53" y="280"/>
                      <a:pt x="51" y="280"/>
                    </a:cubicBezTo>
                    <a:cubicBezTo>
                      <a:pt x="50" y="280"/>
                      <a:pt x="49" y="280"/>
                      <a:pt x="48" y="281"/>
                    </a:cubicBezTo>
                    <a:cubicBezTo>
                      <a:pt x="43" y="284"/>
                      <a:pt x="44" y="290"/>
                      <a:pt x="45" y="295"/>
                    </a:cubicBezTo>
                    <a:cubicBezTo>
                      <a:pt x="45" y="295"/>
                      <a:pt x="45" y="296"/>
                      <a:pt x="45" y="296"/>
                    </a:cubicBezTo>
                    <a:cubicBezTo>
                      <a:pt x="45" y="296"/>
                      <a:pt x="45" y="295"/>
                      <a:pt x="45" y="295"/>
                    </a:cubicBezTo>
                    <a:cubicBezTo>
                      <a:pt x="43" y="293"/>
                      <a:pt x="41" y="293"/>
                      <a:pt x="40" y="293"/>
                    </a:cubicBezTo>
                    <a:cubicBezTo>
                      <a:pt x="40" y="293"/>
                      <a:pt x="40" y="293"/>
                      <a:pt x="39" y="293"/>
                    </a:cubicBezTo>
                    <a:cubicBezTo>
                      <a:pt x="39" y="293"/>
                      <a:pt x="39" y="293"/>
                      <a:pt x="39" y="292"/>
                    </a:cubicBezTo>
                    <a:cubicBezTo>
                      <a:pt x="38" y="292"/>
                      <a:pt x="37" y="292"/>
                      <a:pt x="35" y="292"/>
                    </a:cubicBezTo>
                    <a:cubicBezTo>
                      <a:pt x="35" y="292"/>
                      <a:pt x="35" y="292"/>
                      <a:pt x="35" y="292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3" y="292"/>
                      <a:pt x="31" y="293"/>
                      <a:pt x="31" y="295"/>
                    </a:cubicBezTo>
                    <a:cubicBezTo>
                      <a:pt x="30" y="296"/>
                      <a:pt x="29" y="298"/>
                      <a:pt x="30" y="300"/>
                    </a:cubicBezTo>
                    <a:cubicBezTo>
                      <a:pt x="31" y="302"/>
                      <a:pt x="32" y="303"/>
                      <a:pt x="33" y="303"/>
                    </a:cubicBezTo>
                    <a:cubicBezTo>
                      <a:pt x="34" y="303"/>
                      <a:pt x="34" y="303"/>
                      <a:pt x="34" y="303"/>
                    </a:cubicBezTo>
                    <a:cubicBezTo>
                      <a:pt x="34" y="304"/>
                      <a:pt x="34" y="306"/>
                      <a:pt x="36" y="307"/>
                    </a:cubicBezTo>
                    <a:cubicBezTo>
                      <a:pt x="36" y="307"/>
                      <a:pt x="37" y="307"/>
                      <a:pt x="37" y="307"/>
                    </a:cubicBezTo>
                    <a:cubicBezTo>
                      <a:pt x="37" y="309"/>
                      <a:pt x="37" y="310"/>
                      <a:pt x="36" y="311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5" y="308"/>
                      <a:pt x="32" y="308"/>
                      <a:pt x="31" y="308"/>
                    </a:cubicBezTo>
                    <a:cubicBezTo>
                      <a:pt x="28" y="308"/>
                      <a:pt x="26" y="311"/>
                      <a:pt x="25" y="314"/>
                    </a:cubicBezTo>
                    <a:cubicBezTo>
                      <a:pt x="25" y="317"/>
                      <a:pt x="26" y="319"/>
                      <a:pt x="27" y="322"/>
                    </a:cubicBezTo>
                    <a:cubicBezTo>
                      <a:pt x="27" y="323"/>
                      <a:pt x="28" y="324"/>
                      <a:pt x="28" y="325"/>
                    </a:cubicBezTo>
                    <a:cubicBezTo>
                      <a:pt x="28" y="326"/>
                      <a:pt x="28" y="326"/>
                      <a:pt x="28" y="327"/>
                    </a:cubicBezTo>
                    <a:cubicBezTo>
                      <a:pt x="27" y="330"/>
                      <a:pt x="27" y="334"/>
                      <a:pt x="29" y="336"/>
                    </a:cubicBezTo>
                    <a:cubicBezTo>
                      <a:pt x="30" y="337"/>
                      <a:pt x="31" y="337"/>
                      <a:pt x="33" y="337"/>
                    </a:cubicBezTo>
                    <a:cubicBezTo>
                      <a:pt x="33" y="337"/>
                      <a:pt x="33" y="337"/>
                      <a:pt x="33" y="337"/>
                    </a:cubicBezTo>
                    <a:cubicBezTo>
                      <a:pt x="33" y="337"/>
                      <a:pt x="33" y="337"/>
                      <a:pt x="34" y="337"/>
                    </a:cubicBezTo>
                    <a:cubicBezTo>
                      <a:pt x="35" y="337"/>
                      <a:pt x="36" y="336"/>
                      <a:pt x="37" y="336"/>
                    </a:cubicBezTo>
                    <a:cubicBezTo>
                      <a:pt x="38" y="337"/>
                      <a:pt x="39" y="337"/>
                      <a:pt x="40" y="337"/>
                    </a:cubicBezTo>
                    <a:cubicBezTo>
                      <a:pt x="40" y="337"/>
                      <a:pt x="40" y="337"/>
                      <a:pt x="40" y="337"/>
                    </a:cubicBezTo>
                    <a:cubicBezTo>
                      <a:pt x="42" y="337"/>
                      <a:pt x="44" y="335"/>
                      <a:pt x="45" y="333"/>
                    </a:cubicBezTo>
                    <a:cubicBezTo>
                      <a:pt x="45" y="334"/>
                      <a:pt x="45" y="334"/>
                      <a:pt x="46" y="334"/>
                    </a:cubicBezTo>
                    <a:cubicBezTo>
                      <a:pt x="47" y="335"/>
                      <a:pt x="48" y="335"/>
                      <a:pt x="49" y="335"/>
                    </a:cubicBezTo>
                    <a:cubicBezTo>
                      <a:pt x="53" y="335"/>
                      <a:pt x="55" y="333"/>
                      <a:pt x="57" y="331"/>
                    </a:cubicBezTo>
                    <a:cubicBezTo>
                      <a:pt x="58" y="331"/>
                      <a:pt x="59" y="330"/>
                      <a:pt x="60" y="330"/>
                    </a:cubicBezTo>
                    <a:cubicBezTo>
                      <a:pt x="62" y="328"/>
                      <a:pt x="65" y="327"/>
                      <a:pt x="67" y="327"/>
                    </a:cubicBezTo>
                    <a:cubicBezTo>
                      <a:pt x="67" y="328"/>
                      <a:pt x="65" y="329"/>
                      <a:pt x="63" y="331"/>
                    </a:cubicBezTo>
                    <a:cubicBezTo>
                      <a:pt x="62" y="331"/>
                      <a:pt x="62" y="331"/>
                      <a:pt x="62" y="331"/>
                    </a:cubicBezTo>
                    <a:cubicBezTo>
                      <a:pt x="61" y="332"/>
                      <a:pt x="60" y="332"/>
                      <a:pt x="59" y="332"/>
                    </a:cubicBezTo>
                    <a:cubicBezTo>
                      <a:pt x="57" y="333"/>
                      <a:pt x="55" y="334"/>
                      <a:pt x="54" y="336"/>
                    </a:cubicBezTo>
                    <a:cubicBezTo>
                      <a:pt x="53" y="336"/>
                      <a:pt x="53" y="337"/>
                      <a:pt x="52" y="338"/>
                    </a:cubicBezTo>
                    <a:cubicBezTo>
                      <a:pt x="52" y="338"/>
                      <a:pt x="51" y="338"/>
                      <a:pt x="51" y="338"/>
                    </a:cubicBezTo>
                    <a:cubicBezTo>
                      <a:pt x="48" y="338"/>
                      <a:pt x="46" y="339"/>
                      <a:pt x="44" y="342"/>
                    </a:cubicBezTo>
                    <a:cubicBezTo>
                      <a:pt x="44" y="342"/>
                      <a:pt x="43" y="343"/>
                      <a:pt x="41" y="343"/>
                    </a:cubicBezTo>
                    <a:cubicBezTo>
                      <a:pt x="39" y="344"/>
                      <a:pt x="36" y="346"/>
                      <a:pt x="35" y="350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3" y="350"/>
                      <a:pt x="32" y="351"/>
                      <a:pt x="31" y="352"/>
                    </a:cubicBezTo>
                    <a:cubicBezTo>
                      <a:pt x="29" y="354"/>
                      <a:pt x="28" y="357"/>
                      <a:pt x="28" y="359"/>
                    </a:cubicBezTo>
                    <a:cubicBezTo>
                      <a:pt x="28" y="361"/>
                      <a:pt x="28" y="361"/>
                      <a:pt x="28" y="361"/>
                    </a:cubicBezTo>
                    <a:cubicBezTo>
                      <a:pt x="28" y="363"/>
                      <a:pt x="28" y="367"/>
                      <a:pt x="30" y="369"/>
                    </a:cubicBezTo>
                    <a:cubicBezTo>
                      <a:pt x="31" y="369"/>
                      <a:pt x="32" y="370"/>
                      <a:pt x="33" y="370"/>
                    </a:cubicBezTo>
                    <a:cubicBezTo>
                      <a:pt x="33" y="370"/>
                      <a:pt x="33" y="370"/>
                      <a:pt x="33" y="370"/>
                    </a:cubicBezTo>
                    <a:cubicBezTo>
                      <a:pt x="36" y="370"/>
                      <a:pt x="38" y="367"/>
                      <a:pt x="39" y="365"/>
                    </a:cubicBezTo>
                    <a:cubicBezTo>
                      <a:pt x="39" y="365"/>
                      <a:pt x="39" y="365"/>
                      <a:pt x="40" y="365"/>
                    </a:cubicBezTo>
                    <a:cubicBezTo>
                      <a:pt x="40" y="365"/>
                      <a:pt x="41" y="365"/>
                      <a:pt x="42" y="365"/>
                    </a:cubicBezTo>
                    <a:cubicBezTo>
                      <a:pt x="42" y="365"/>
                      <a:pt x="42" y="365"/>
                      <a:pt x="43" y="365"/>
                    </a:cubicBezTo>
                    <a:cubicBezTo>
                      <a:pt x="43" y="365"/>
                      <a:pt x="43" y="365"/>
                      <a:pt x="43" y="365"/>
                    </a:cubicBezTo>
                    <a:cubicBezTo>
                      <a:pt x="43" y="368"/>
                      <a:pt x="44" y="369"/>
                      <a:pt x="46" y="369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9"/>
                      <a:pt x="45" y="370"/>
                      <a:pt x="45" y="370"/>
                    </a:cubicBezTo>
                    <a:cubicBezTo>
                      <a:pt x="45" y="371"/>
                      <a:pt x="44" y="372"/>
                      <a:pt x="44" y="373"/>
                    </a:cubicBezTo>
                    <a:cubicBezTo>
                      <a:pt x="44" y="373"/>
                      <a:pt x="44" y="373"/>
                      <a:pt x="44" y="374"/>
                    </a:cubicBezTo>
                    <a:cubicBezTo>
                      <a:pt x="44" y="374"/>
                      <a:pt x="44" y="374"/>
                      <a:pt x="44" y="374"/>
                    </a:cubicBezTo>
                    <a:cubicBezTo>
                      <a:pt x="44" y="375"/>
                      <a:pt x="43" y="376"/>
                      <a:pt x="43" y="377"/>
                    </a:cubicBezTo>
                    <a:cubicBezTo>
                      <a:pt x="43" y="379"/>
                      <a:pt x="44" y="381"/>
                      <a:pt x="45" y="382"/>
                    </a:cubicBezTo>
                    <a:cubicBezTo>
                      <a:pt x="45" y="382"/>
                      <a:pt x="45" y="382"/>
                      <a:pt x="46" y="383"/>
                    </a:cubicBezTo>
                    <a:cubicBezTo>
                      <a:pt x="46" y="385"/>
                      <a:pt x="48" y="388"/>
                      <a:pt x="47" y="389"/>
                    </a:cubicBezTo>
                    <a:cubicBezTo>
                      <a:pt x="47" y="390"/>
                      <a:pt x="47" y="391"/>
                      <a:pt x="46" y="391"/>
                    </a:cubicBezTo>
                    <a:cubicBezTo>
                      <a:pt x="46" y="390"/>
                      <a:pt x="46" y="390"/>
                      <a:pt x="46" y="390"/>
                    </a:cubicBezTo>
                    <a:cubicBezTo>
                      <a:pt x="43" y="390"/>
                      <a:pt x="43" y="390"/>
                      <a:pt x="43" y="390"/>
                    </a:cubicBezTo>
                    <a:cubicBezTo>
                      <a:pt x="42" y="390"/>
                      <a:pt x="42" y="390"/>
                      <a:pt x="41" y="390"/>
                    </a:cubicBezTo>
                    <a:cubicBezTo>
                      <a:pt x="41" y="390"/>
                      <a:pt x="40" y="390"/>
                      <a:pt x="39" y="390"/>
                    </a:cubicBezTo>
                    <a:cubicBezTo>
                      <a:pt x="38" y="390"/>
                      <a:pt x="37" y="390"/>
                      <a:pt x="37" y="390"/>
                    </a:cubicBezTo>
                    <a:cubicBezTo>
                      <a:pt x="35" y="391"/>
                      <a:pt x="33" y="393"/>
                      <a:pt x="32" y="395"/>
                    </a:cubicBezTo>
                    <a:cubicBezTo>
                      <a:pt x="30" y="397"/>
                      <a:pt x="30" y="399"/>
                      <a:pt x="30" y="400"/>
                    </a:cubicBezTo>
                    <a:cubicBezTo>
                      <a:pt x="30" y="400"/>
                      <a:pt x="31" y="401"/>
                      <a:pt x="31" y="402"/>
                    </a:cubicBezTo>
                    <a:cubicBezTo>
                      <a:pt x="30" y="402"/>
                      <a:pt x="28" y="403"/>
                      <a:pt x="26" y="405"/>
                    </a:cubicBezTo>
                    <a:cubicBezTo>
                      <a:pt x="25" y="407"/>
                      <a:pt x="25" y="408"/>
                      <a:pt x="25" y="409"/>
                    </a:cubicBezTo>
                    <a:cubicBezTo>
                      <a:pt x="25" y="410"/>
                      <a:pt x="25" y="410"/>
                      <a:pt x="25" y="410"/>
                    </a:cubicBezTo>
                    <a:cubicBezTo>
                      <a:pt x="25" y="412"/>
                      <a:pt x="25" y="414"/>
                      <a:pt x="26" y="417"/>
                    </a:cubicBezTo>
                    <a:cubicBezTo>
                      <a:pt x="27" y="418"/>
                      <a:pt x="29" y="419"/>
                      <a:pt x="31" y="419"/>
                    </a:cubicBezTo>
                    <a:cubicBezTo>
                      <a:pt x="31" y="419"/>
                      <a:pt x="32" y="419"/>
                      <a:pt x="32" y="418"/>
                    </a:cubicBezTo>
                    <a:cubicBezTo>
                      <a:pt x="33" y="418"/>
                      <a:pt x="33" y="418"/>
                      <a:pt x="34" y="418"/>
                    </a:cubicBezTo>
                    <a:cubicBezTo>
                      <a:pt x="34" y="419"/>
                      <a:pt x="33" y="419"/>
                      <a:pt x="31" y="420"/>
                    </a:cubicBezTo>
                    <a:cubicBezTo>
                      <a:pt x="30" y="420"/>
                      <a:pt x="30" y="420"/>
                      <a:pt x="30" y="420"/>
                    </a:cubicBezTo>
                    <a:cubicBezTo>
                      <a:pt x="29" y="421"/>
                      <a:pt x="27" y="421"/>
                      <a:pt x="26" y="423"/>
                    </a:cubicBezTo>
                    <a:cubicBezTo>
                      <a:pt x="23" y="426"/>
                      <a:pt x="25" y="429"/>
                      <a:pt x="26" y="431"/>
                    </a:cubicBezTo>
                    <a:cubicBezTo>
                      <a:pt x="26" y="431"/>
                      <a:pt x="27" y="432"/>
                      <a:pt x="27" y="432"/>
                    </a:cubicBezTo>
                    <a:cubicBezTo>
                      <a:pt x="27" y="432"/>
                      <a:pt x="27" y="432"/>
                      <a:pt x="26" y="433"/>
                    </a:cubicBezTo>
                    <a:cubicBezTo>
                      <a:pt x="26" y="433"/>
                      <a:pt x="25" y="435"/>
                      <a:pt x="25" y="437"/>
                    </a:cubicBezTo>
                    <a:cubicBezTo>
                      <a:pt x="26" y="439"/>
                      <a:pt x="27" y="440"/>
                      <a:pt x="27" y="442"/>
                    </a:cubicBezTo>
                    <a:cubicBezTo>
                      <a:pt x="28" y="443"/>
                      <a:pt x="28" y="443"/>
                      <a:pt x="28" y="443"/>
                    </a:cubicBezTo>
                    <a:cubicBezTo>
                      <a:pt x="29" y="445"/>
                      <a:pt x="32" y="446"/>
                      <a:pt x="34" y="447"/>
                    </a:cubicBezTo>
                    <a:cubicBezTo>
                      <a:pt x="35" y="447"/>
                      <a:pt x="35" y="447"/>
                      <a:pt x="35" y="447"/>
                    </a:cubicBezTo>
                    <a:cubicBezTo>
                      <a:pt x="36" y="448"/>
                      <a:pt x="37" y="449"/>
                      <a:pt x="38" y="450"/>
                    </a:cubicBezTo>
                    <a:cubicBezTo>
                      <a:pt x="39" y="451"/>
                      <a:pt x="40" y="452"/>
                      <a:pt x="42" y="453"/>
                    </a:cubicBezTo>
                    <a:cubicBezTo>
                      <a:pt x="43" y="453"/>
                      <a:pt x="44" y="453"/>
                      <a:pt x="45" y="454"/>
                    </a:cubicBezTo>
                    <a:cubicBezTo>
                      <a:pt x="43" y="454"/>
                      <a:pt x="40" y="455"/>
                      <a:pt x="39" y="459"/>
                    </a:cubicBezTo>
                    <a:cubicBezTo>
                      <a:pt x="39" y="460"/>
                      <a:pt x="39" y="460"/>
                      <a:pt x="39" y="460"/>
                    </a:cubicBezTo>
                    <a:cubicBezTo>
                      <a:pt x="39" y="460"/>
                      <a:pt x="39" y="460"/>
                      <a:pt x="39" y="460"/>
                    </a:cubicBezTo>
                    <a:cubicBezTo>
                      <a:pt x="37" y="458"/>
                      <a:pt x="35" y="456"/>
                      <a:pt x="33" y="454"/>
                    </a:cubicBezTo>
                    <a:cubicBezTo>
                      <a:pt x="32" y="452"/>
                      <a:pt x="31" y="450"/>
                      <a:pt x="30" y="448"/>
                    </a:cubicBezTo>
                    <a:cubicBezTo>
                      <a:pt x="30" y="446"/>
                      <a:pt x="29" y="444"/>
                      <a:pt x="27" y="442"/>
                    </a:cubicBezTo>
                    <a:cubicBezTo>
                      <a:pt x="27" y="441"/>
                      <a:pt x="27" y="441"/>
                      <a:pt x="26" y="440"/>
                    </a:cubicBezTo>
                    <a:cubicBezTo>
                      <a:pt x="25" y="437"/>
                      <a:pt x="22" y="434"/>
                      <a:pt x="19" y="432"/>
                    </a:cubicBezTo>
                    <a:cubicBezTo>
                      <a:pt x="19" y="432"/>
                      <a:pt x="18" y="431"/>
                      <a:pt x="18" y="431"/>
                    </a:cubicBezTo>
                    <a:cubicBezTo>
                      <a:pt x="15" y="429"/>
                      <a:pt x="13" y="427"/>
                      <a:pt x="9" y="427"/>
                    </a:cubicBezTo>
                    <a:cubicBezTo>
                      <a:pt x="8" y="427"/>
                      <a:pt x="8" y="427"/>
                      <a:pt x="7" y="427"/>
                    </a:cubicBezTo>
                    <a:cubicBezTo>
                      <a:pt x="6" y="428"/>
                      <a:pt x="4" y="429"/>
                      <a:pt x="2" y="431"/>
                    </a:cubicBezTo>
                    <a:cubicBezTo>
                      <a:pt x="0" y="436"/>
                      <a:pt x="1" y="442"/>
                      <a:pt x="2" y="445"/>
                    </a:cubicBezTo>
                    <a:cubicBezTo>
                      <a:pt x="3" y="446"/>
                      <a:pt x="4" y="447"/>
                      <a:pt x="5" y="448"/>
                    </a:cubicBezTo>
                    <a:cubicBezTo>
                      <a:pt x="5" y="448"/>
                      <a:pt x="6" y="448"/>
                      <a:pt x="6" y="448"/>
                    </a:cubicBezTo>
                    <a:cubicBezTo>
                      <a:pt x="6" y="448"/>
                      <a:pt x="6" y="448"/>
                      <a:pt x="6" y="448"/>
                    </a:cubicBezTo>
                    <a:cubicBezTo>
                      <a:pt x="6" y="448"/>
                      <a:pt x="5" y="450"/>
                      <a:pt x="4" y="450"/>
                    </a:cubicBezTo>
                    <a:cubicBezTo>
                      <a:pt x="4" y="452"/>
                      <a:pt x="3" y="453"/>
                      <a:pt x="2" y="454"/>
                    </a:cubicBezTo>
                    <a:cubicBezTo>
                      <a:pt x="2" y="454"/>
                      <a:pt x="2" y="454"/>
                      <a:pt x="2" y="454"/>
                    </a:cubicBezTo>
                    <a:cubicBezTo>
                      <a:pt x="2" y="457"/>
                      <a:pt x="0" y="460"/>
                      <a:pt x="3" y="463"/>
                    </a:cubicBezTo>
                    <a:cubicBezTo>
                      <a:pt x="3" y="464"/>
                      <a:pt x="5" y="465"/>
                      <a:pt x="7" y="465"/>
                    </a:cubicBezTo>
                    <a:cubicBezTo>
                      <a:pt x="7" y="465"/>
                      <a:pt x="8" y="465"/>
                      <a:pt x="8" y="465"/>
                    </a:cubicBezTo>
                    <a:cubicBezTo>
                      <a:pt x="8" y="465"/>
                      <a:pt x="8" y="465"/>
                      <a:pt x="8" y="465"/>
                    </a:cubicBezTo>
                    <a:cubicBezTo>
                      <a:pt x="8" y="465"/>
                      <a:pt x="8" y="465"/>
                      <a:pt x="9" y="466"/>
                    </a:cubicBezTo>
                    <a:cubicBezTo>
                      <a:pt x="9" y="467"/>
                      <a:pt x="10" y="467"/>
                      <a:pt x="10" y="468"/>
                    </a:cubicBezTo>
                    <a:cubicBezTo>
                      <a:pt x="10" y="469"/>
                      <a:pt x="11" y="469"/>
                      <a:pt x="11" y="470"/>
                    </a:cubicBezTo>
                    <a:cubicBezTo>
                      <a:pt x="11" y="471"/>
                      <a:pt x="11" y="471"/>
                      <a:pt x="10" y="472"/>
                    </a:cubicBezTo>
                    <a:cubicBezTo>
                      <a:pt x="8" y="474"/>
                      <a:pt x="8" y="477"/>
                      <a:pt x="10" y="479"/>
                    </a:cubicBezTo>
                    <a:cubicBezTo>
                      <a:pt x="10" y="480"/>
                      <a:pt x="11" y="480"/>
                      <a:pt x="12" y="481"/>
                    </a:cubicBezTo>
                    <a:cubicBezTo>
                      <a:pt x="12" y="481"/>
                      <a:pt x="12" y="482"/>
                      <a:pt x="12" y="482"/>
                    </a:cubicBezTo>
                    <a:cubicBezTo>
                      <a:pt x="12" y="482"/>
                      <a:pt x="12" y="482"/>
                      <a:pt x="12" y="482"/>
                    </a:cubicBezTo>
                    <a:cubicBezTo>
                      <a:pt x="12" y="482"/>
                      <a:pt x="12" y="483"/>
                      <a:pt x="11" y="483"/>
                    </a:cubicBezTo>
                    <a:cubicBezTo>
                      <a:pt x="10" y="485"/>
                      <a:pt x="8" y="488"/>
                      <a:pt x="10" y="491"/>
                    </a:cubicBezTo>
                    <a:cubicBezTo>
                      <a:pt x="11" y="492"/>
                      <a:pt x="12" y="493"/>
                      <a:pt x="14" y="494"/>
                    </a:cubicBezTo>
                    <a:cubicBezTo>
                      <a:pt x="12" y="496"/>
                      <a:pt x="12" y="500"/>
                      <a:pt x="13" y="501"/>
                    </a:cubicBezTo>
                    <a:cubicBezTo>
                      <a:pt x="14" y="505"/>
                      <a:pt x="17" y="507"/>
                      <a:pt x="20" y="509"/>
                    </a:cubicBezTo>
                    <a:cubicBezTo>
                      <a:pt x="21" y="510"/>
                      <a:pt x="21" y="510"/>
                      <a:pt x="21" y="510"/>
                    </a:cubicBezTo>
                    <a:cubicBezTo>
                      <a:pt x="22" y="511"/>
                      <a:pt x="23" y="511"/>
                      <a:pt x="24" y="513"/>
                    </a:cubicBezTo>
                    <a:cubicBezTo>
                      <a:pt x="24" y="513"/>
                      <a:pt x="25" y="514"/>
                      <a:pt x="25" y="515"/>
                    </a:cubicBezTo>
                    <a:cubicBezTo>
                      <a:pt x="26" y="515"/>
                      <a:pt x="26" y="516"/>
                      <a:pt x="26" y="516"/>
                    </a:cubicBezTo>
                    <a:cubicBezTo>
                      <a:pt x="27" y="516"/>
                      <a:pt x="26" y="517"/>
                      <a:pt x="26" y="518"/>
                    </a:cubicBezTo>
                    <a:cubicBezTo>
                      <a:pt x="25" y="519"/>
                      <a:pt x="25" y="519"/>
                      <a:pt x="24" y="520"/>
                    </a:cubicBezTo>
                    <a:cubicBezTo>
                      <a:pt x="24" y="521"/>
                      <a:pt x="24" y="521"/>
                      <a:pt x="24" y="522"/>
                    </a:cubicBezTo>
                    <a:cubicBezTo>
                      <a:pt x="23" y="523"/>
                      <a:pt x="22" y="525"/>
                      <a:pt x="22" y="527"/>
                    </a:cubicBezTo>
                    <a:cubicBezTo>
                      <a:pt x="22" y="530"/>
                      <a:pt x="25" y="533"/>
                      <a:pt x="27" y="535"/>
                    </a:cubicBezTo>
                    <a:cubicBezTo>
                      <a:pt x="28" y="535"/>
                      <a:pt x="29" y="535"/>
                      <a:pt x="30" y="536"/>
                    </a:cubicBezTo>
                    <a:cubicBezTo>
                      <a:pt x="31" y="536"/>
                      <a:pt x="31" y="536"/>
                      <a:pt x="31" y="536"/>
                    </a:cubicBezTo>
                    <a:cubicBezTo>
                      <a:pt x="31" y="536"/>
                      <a:pt x="32" y="536"/>
                      <a:pt x="32" y="536"/>
                    </a:cubicBezTo>
                    <a:cubicBezTo>
                      <a:pt x="33" y="537"/>
                      <a:pt x="33" y="537"/>
                      <a:pt x="34" y="537"/>
                    </a:cubicBezTo>
                    <a:cubicBezTo>
                      <a:pt x="35" y="537"/>
                      <a:pt x="36" y="538"/>
                      <a:pt x="36" y="538"/>
                    </a:cubicBezTo>
                    <a:cubicBezTo>
                      <a:pt x="37" y="538"/>
                      <a:pt x="37" y="538"/>
                      <a:pt x="37" y="538"/>
                    </a:cubicBezTo>
                    <a:cubicBezTo>
                      <a:pt x="36" y="538"/>
                      <a:pt x="35" y="538"/>
                      <a:pt x="33" y="539"/>
                    </a:cubicBezTo>
                    <a:cubicBezTo>
                      <a:pt x="33" y="539"/>
                      <a:pt x="33" y="539"/>
                      <a:pt x="33" y="539"/>
                    </a:cubicBezTo>
                    <a:cubicBezTo>
                      <a:pt x="31" y="540"/>
                      <a:pt x="28" y="541"/>
                      <a:pt x="29" y="546"/>
                    </a:cubicBezTo>
                    <a:cubicBezTo>
                      <a:pt x="29" y="547"/>
                      <a:pt x="30" y="548"/>
                      <a:pt x="31" y="549"/>
                    </a:cubicBezTo>
                    <a:cubicBezTo>
                      <a:pt x="31" y="550"/>
                      <a:pt x="32" y="550"/>
                      <a:pt x="33" y="550"/>
                    </a:cubicBezTo>
                    <a:cubicBezTo>
                      <a:pt x="34" y="559"/>
                      <a:pt x="39" y="566"/>
                      <a:pt x="44" y="572"/>
                    </a:cubicBezTo>
                    <a:cubicBezTo>
                      <a:pt x="46" y="575"/>
                      <a:pt x="46" y="575"/>
                      <a:pt x="46" y="575"/>
                    </a:cubicBezTo>
                    <a:cubicBezTo>
                      <a:pt x="49" y="579"/>
                      <a:pt x="54" y="583"/>
                      <a:pt x="61" y="583"/>
                    </a:cubicBezTo>
                    <a:cubicBezTo>
                      <a:pt x="61" y="583"/>
                      <a:pt x="62" y="583"/>
                      <a:pt x="62" y="583"/>
                    </a:cubicBezTo>
                    <a:cubicBezTo>
                      <a:pt x="65" y="583"/>
                      <a:pt x="67" y="582"/>
                      <a:pt x="69" y="580"/>
                    </a:cubicBezTo>
                    <a:cubicBezTo>
                      <a:pt x="72" y="575"/>
                      <a:pt x="71" y="570"/>
                      <a:pt x="71" y="565"/>
                    </a:cubicBezTo>
                    <a:cubicBezTo>
                      <a:pt x="71" y="564"/>
                      <a:pt x="71" y="564"/>
                      <a:pt x="71" y="564"/>
                    </a:cubicBezTo>
                    <a:cubicBezTo>
                      <a:pt x="70" y="560"/>
                      <a:pt x="70" y="560"/>
                      <a:pt x="70" y="560"/>
                    </a:cubicBezTo>
                    <a:cubicBezTo>
                      <a:pt x="69" y="551"/>
                      <a:pt x="68" y="542"/>
                      <a:pt x="63" y="533"/>
                    </a:cubicBezTo>
                    <a:cubicBezTo>
                      <a:pt x="58" y="523"/>
                      <a:pt x="58" y="517"/>
                      <a:pt x="58" y="506"/>
                    </a:cubicBezTo>
                    <a:cubicBezTo>
                      <a:pt x="58" y="504"/>
                      <a:pt x="58" y="502"/>
                      <a:pt x="58" y="501"/>
                    </a:cubicBezTo>
                    <a:cubicBezTo>
                      <a:pt x="58" y="498"/>
                      <a:pt x="58" y="496"/>
                      <a:pt x="58" y="495"/>
                    </a:cubicBezTo>
                    <a:cubicBezTo>
                      <a:pt x="59" y="493"/>
                      <a:pt x="59" y="493"/>
                      <a:pt x="59" y="493"/>
                    </a:cubicBezTo>
                    <a:cubicBezTo>
                      <a:pt x="59" y="491"/>
                      <a:pt x="59" y="489"/>
                      <a:pt x="59" y="486"/>
                    </a:cubicBezTo>
                    <a:cubicBezTo>
                      <a:pt x="59" y="484"/>
                      <a:pt x="57" y="482"/>
                      <a:pt x="56" y="481"/>
                    </a:cubicBezTo>
                    <a:cubicBezTo>
                      <a:pt x="56" y="481"/>
                      <a:pt x="56" y="481"/>
                      <a:pt x="56" y="480"/>
                    </a:cubicBezTo>
                    <a:cubicBezTo>
                      <a:pt x="57" y="481"/>
                      <a:pt x="58" y="481"/>
                      <a:pt x="59" y="481"/>
                    </a:cubicBezTo>
                    <a:cubicBezTo>
                      <a:pt x="59" y="481"/>
                      <a:pt x="60" y="481"/>
                      <a:pt x="60" y="481"/>
                    </a:cubicBezTo>
                    <a:cubicBezTo>
                      <a:pt x="61" y="481"/>
                      <a:pt x="61" y="481"/>
                      <a:pt x="62" y="481"/>
                    </a:cubicBezTo>
                    <a:cubicBezTo>
                      <a:pt x="62" y="483"/>
                      <a:pt x="63" y="485"/>
                      <a:pt x="64" y="487"/>
                    </a:cubicBezTo>
                    <a:cubicBezTo>
                      <a:pt x="64" y="487"/>
                      <a:pt x="64" y="487"/>
                      <a:pt x="64" y="487"/>
                    </a:cubicBezTo>
                    <a:cubicBezTo>
                      <a:pt x="62" y="487"/>
                      <a:pt x="61" y="488"/>
                      <a:pt x="60" y="489"/>
                    </a:cubicBezTo>
                    <a:cubicBezTo>
                      <a:pt x="58" y="491"/>
                      <a:pt x="59" y="493"/>
                      <a:pt x="60" y="494"/>
                    </a:cubicBezTo>
                    <a:cubicBezTo>
                      <a:pt x="60" y="495"/>
                      <a:pt x="60" y="495"/>
                      <a:pt x="60" y="495"/>
                    </a:cubicBezTo>
                    <a:cubicBezTo>
                      <a:pt x="60" y="496"/>
                      <a:pt x="60" y="496"/>
                      <a:pt x="60" y="497"/>
                    </a:cubicBezTo>
                    <a:cubicBezTo>
                      <a:pt x="59" y="498"/>
                      <a:pt x="58" y="500"/>
                      <a:pt x="59" y="502"/>
                    </a:cubicBezTo>
                    <a:cubicBezTo>
                      <a:pt x="59" y="504"/>
                      <a:pt x="60" y="504"/>
                      <a:pt x="62" y="505"/>
                    </a:cubicBezTo>
                    <a:cubicBezTo>
                      <a:pt x="62" y="505"/>
                      <a:pt x="62" y="505"/>
                      <a:pt x="63" y="505"/>
                    </a:cubicBezTo>
                    <a:cubicBezTo>
                      <a:pt x="63" y="505"/>
                      <a:pt x="63" y="505"/>
                      <a:pt x="63" y="505"/>
                    </a:cubicBezTo>
                    <a:cubicBezTo>
                      <a:pt x="62" y="507"/>
                      <a:pt x="62" y="509"/>
                      <a:pt x="62" y="510"/>
                    </a:cubicBezTo>
                    <a:cubicBezTo>
                      <a:pt x="62" y="511"/>
                      <a:pt x="62" y="511"/>
                      <a:pt x="62" y="512"/>
                    </a:cubicBezTo>
                    <a:cubicBezTo>
                      <a:pt x="62" y="512"/>
                      <a:pt x="62" y="512"/>
                      <a:pt x="62" y="512"/>
                    </a:cubicBezTo>
                    <a:cubicBezTo>
                      <a:pt x="62" y="515"/>
                      <a:pt x="62" y="516"/>
                      <a:pt x="64" y="519"/>
                    </a:cubicBezTo>
                    <a:cubicBezTo>
                      <a:pt x="64" y="519"/>
                      <a:pt x="64" y="519"/>
                      <a:pt x="64" y="520"/>
                    </a:cubicBezTo>
                    <a:cubicBezTo>
                      <a:pt x="65" y="521"/>
                      <a:pt x="65" y="522"/>
                      <a:pt x="66" y="522"/>
                    </a:cubicBezTo>
                    <a:cubicBezTo>
                      <a:pt x="68" y="524"/>
                      <a:pt x="70" y="524"/>
                      <a:pt x="71" y="524"/>
                    </a:cubicBezTo>
                    <a:cubicBezTo>
                      <a:pt x="71" y="524"/>
                      <a:pt x="71" y="524"/>
                      <a:pt x="72" y="524"/>
                    </a:cubicBezTo>
                    <a:cubicBezTo>
                      <a:pt x="70" y="526"/>
                      <a:pt x="69" y="530"/>
                      <a:pt x="70" y="534"/>
                    </a:cubicBezTo>
                    <a:cubicBezTo>
                      <a:pt x="71" y="536"/>
                      <a:pt x="72" y="537"/>
                      <a:pt x="73" y="538"/>
                    </a:cubicBezTo>
                    <a:cubicBezTo>
                      <a:pt x="74" y="539"/>
                      <a:pt x="74" y="539"/>
                      <a:pt x="74" y="539"/>
                    </a:cubicBezTo>
                    <a:cubicBezTo>
                      <a:pt x="74" y="539"/>
                      <a:pt x="74" y="540"/>
                      <a:pt x="75" y="540"/>
                    </a:cubicBezTo>
                    <a:cubicBezTo>
                      <a:pt x="75" y="541"/>
                      <a:pt x="76" y="542"/>
                      <a:pt x="77" y="543"/>
                    </a:cubicBezTo>
                    <a:cubicBezTo>
                      <a:pt x="77" y="543"/>
                      <a:pt x="80" y="545"/>
                      <a:pt x="82" y="545"/>
                    </a:cubicBezTo>
                    <a:cubicBezTo>
                      <a:pt x="83" y="545"/>
                      <a:pt x="83" y="545"/>
                      <a:pt x="83" y="545"/>
                    </a:cubicBezTo>
                    <a:cubicBezTo>
                      <a:pt x="83" y="545"/>
                      <a:pt x="83" y="546"/>
                      <a:pt x="83" y="546"/>
                    </a:cubicBezTo>
                    <a:cubicBezTo>
                      <a:pt x="82" y="549"/>
                      <a:pt x="82" y="551"/>
                      <a:pt x="82" y="553"/>
                    </a:cubicBezTo>
                    <a:cubicBezTo>
                      <a:pt x="82" y="556"/>
                      <a:pt x="82" y="556"/>
                      <a:pt x="82" y="556"/>
                    </a:cubicBezTo>
                    <a:cubicBezTo>
                      <a:pt x="83" y="559"/>
                      <a:pt x="83" y="559"/>
                      <a:pt x="83" y="559"/>
                    </a:cubicBezTo>
                    <a:cubicBezTo>
                      <a:pt x="84" y="559"/>
                      <a:pt x="84" y="559"/>
                      <a:pt x="84" y="559"/>
                    </a:cubicBezTo>
                    <a:cubicBezTo>
                      <a:pt x="85" y="561"/>
                      <a:pt x="125" y="602"/>
                      <a:pt x="284" y="662"/>
                    </a:cubicBezTo>
                    <a:cubicBezTo>
                      <a:pt x="290" y="664"/>
                      <a:pt x="290" y="664"/>
                      <a:pt x="290" y="664"/>
                    </a:cubicBezTo>
                    <a:cubicBezTo>
                      <a:pt x="288" y="658"/>
                      <a:pt x="288" y="658"/>
                      <a:pt x="288" y="658"/>
                    </a:cubicBezTo>
                    <a:cubicBezTo>
                      <a:pt x="288" y="657"/>
                      <a:pt x="287" y="656"/>
                      <a:pt x="287" y="655"/>
                    </a:cubicBezTo>
                    <a:cubicBezTo>
                      <a:pt x="285" y="645"/>
                      <a:pt x="287" y="638"/>
                      <a:pt x="290" y="629"/>
                    </a:cubicBezTo>
                    <a:cubicBezTo>
                      <a:pt x="291" y="627"/>
                      <a:pt x="292" y="625"/>
                      <a:pt x="292" y="623"/>
                    </a:cubicBezTo>
                    <a:cubicBezTo>
                      <a:pt x="294" y="616"/>
                      <a:pt x="298" y="606"/>
                      <a:pt x="295" y="599"/>
                    </a:cubicBezTo>
                    <a:cubicBezTo>
                      <a:pt x="293" y="595"/>
                      <a:pt x="292" y="593"/>
                      <a:pt x="290" y="590"/>
                    </a:cubicBezTo>
                    <a:cubicBezTo>
                      <a:pt x="287" y="586"/>
                      <a:pt x="285" y="582"/>
                      <a:pt x="284" y="576"/>
                    </a:cubicBezTo>
                    <a:cubicBezTo>
                      <a:pt x="284" y="574"/>
                      <a:pt x="283" y="573"/>
                      <a:pt x="283" y="571"/>
                    </a:cubicBezTo>
                    <a:cubicBezTo>
                      <a:pt x="282" y="564"/>
                      <a:pt x="280" y="556"/>
                      <a:pt x="277" y="551"/>
                    </a:cubicBezTo>
                    <a:cubicBezTo>
                      <a:pt x="275" y="547"/>
                      <a:pt x="273" y="545"/>
                      <a:pt x="272" y="543"/>
                    </a:cubicBezTo>
                    <a:cubicBezTo>
                      <a:pt x="269" y="540"/>
                      <a:pt x="267" y="538"/>
                      <a:pt x="268" y="530"/>
                    </a:cubicBezTo>
                    <a:cubicBezTo>
                      <a:pt x="268" y="528"/>
                      <a:pt x="268" y="528"/>
                      <a:pt x="268" y="528"/>
                    </a:cubicBezTo>
                    <a:cubicBezTo>
                      <a:pt x="268" y="520"/>
                      <a:pt x="269" y="509"/>
                      <a:pt x="262" y="505"/>
                    </a:cubicBezTo>
                    <a:cubicBezTo>
                      <a:pt x="260" y="504"/>
                      <a:pt x="259" y="503"/>
                      <a:pt x="258" y="503"/>
                    </a:cubicBezTo>
                    <a:cubicBezTo>
                      <a:pt x="255" y="503"/>
                      <a:pt x="254" y="503"/>
                      <a:pt x="253" y="498"/>
                    </a:cubicBezTo>
                    <a:cubicBezTo>
                      <a:pt x="253" y="495"/>
                      <a:pt x="253" y="493"/>
                      <a:pt x="253" y="490"/>
                    </a:cubicBezTo>
                    <a:cubicBezTo>
                      <a:pt x="253" y="488"/>
                      <a:pt x="253" y="486"/>
                      <a:pt x="252" y="484"/>
                    </a:cubicBezTo>
                    <a:cubicBezTo>
                      <a:pt x="252" y="481"/>
                      <a:pt x="252" y="481"/>
                      <a:pt x="252" y="481"/>
                    </a:cubicBezTo>
                    <a:cubicBezTo>
                      <a:pt x="251" y="473"/>
                      <a:pt x="250" y="464"/>
                      <a:pt x="244" y="460"/>
                    </a:cubicBezTo>
                    <a:cubicBezTo>
                      <a:pt x="242" y="458"/>
                      <a:pt x="241" y="458"/>
                      <a:pt x="240" y="457"/>
                    </a:cubicBezTo>
                    <a:cubicBezTo>
                      <a:pt x="238" y="456"/>
                      <a:pt x="236" y="456"/>
                      <a:pt x="235" y="453"/>
                    </a:cubicBezTo>
                    <a:cubicBezTo>
                      <a:pt x="230" y="444"/>
                      <a:pt x="240" y="425"/>
                      <a:pt x="250" y="408"/>
                    </a:cubicBezTo>
                    <a:cubicBezTo>
                      <a:pt x="252" y="406"/>
                      <a:pt x="253" y="404"/>
                      <a:pt x="254" y="402"/>
                    </a:cubicBezTo>
                    <a:cubicBezTo>
                      <a:pt x="267" y="378"/>
                      <a:pt x="280" y="353"/>
                      <a:pt x="291" y="329"/>
                    </a:cubicBezTo>
                    <a:cubicBezTo>
                      <a:pt x="292" y="328"/>
                      <a:pt x="292" y="328"/>
                      <a:pt x="292" y="328"/>
                    </a:cubicBezTo>
                    <a:cubicBezTo>
                      <a:pt x="299" y="313"/>
                      <a:pt x="306" y="300"/>
                      <a:pt x="312" y="287"/>
                    </a:cubicBezTo>
                    <a:cubicBezTo>
                      <a:pt x="318" y="277"/>
                      <a:pt x="322" y="267"/>
                      <a:pt x="327" y="257"/>
                    </a:cubicBezTo>
                    <a:cubicBezTo>
                      <a:pt x="328" y="255"/>
                      <a:pt x="328" y="255"/>
                      <a:pt x="328" y="255"/>
                    </a:cubicBezTo>
                    <a:cubicBezTo>
                      <a:pt x="334" y="244"/>
                      <a:pt x="340" y="232"/>
                      <a:pt x="346" y="220"/>
                    </a:cubicBezTo>
                    <a:cubicBezTo>
                      <a:pt x="347" y="218"/>
                      <a:pt x="347" y="218"/>
                      <a:pt x="347" y="218"/>
                    </a:cubicBezTo>
                    <a:lnTo>
                      <a:pt x="345" y="216"/>
                    </a:lnTo>
                    <a:close/>
                    <a:moveTo>
                      <a:pt x="69" y="498"/>
                    </a:moveTo>
                    <a:cubicBezTo>
                      <a:pt x="69" y="497"/>
                      <a:pt x="69" y="496"/>
                      <a:pt x="70" y="495"/>
                    </a:cubicBezTo>
                    <a:cubicBezTo>
                      <a:pt x="71" y="496"/>
                      <a:pt x="71" y="496"/>
                      <a:pt x="71" y="497"/>
                    </a:cubicBezTo>
                    <a:cubicBezTo>
                      <a:pt x="71" y="499"/>
                      <a:pt x="71" y="499"/>
                      <a:pt x="70" y="500"/>
                    </a:cubicBezTo>
                    <a:cubicBezTo>
                      <a:pt x="70" y="500"/>
                      <a:pt x="69" y="500"/>
                      <a:pt x="68" y="501"/>
                    </a:cubicBezTo>
                    <a:cubicBezTo>
                      <a:pt x="68" y="501"/>
                      <a:pt x="68" y="501"/>
                      <a:pt x="68" y="501"/>
                    </a:cubicBezTo>
                    <a:cubicBezTo>
                      <a:pt x="69" y="500"/>
                      <a:pt x="69" y="499"/>
                      <a:pt x="69" y="498"/>
                    </a:cubicBezTo>
                    <a:close/>
                    <a:moveTo>
                      <a:pt x="45" y="465"/>
                    </a:moveTo>
                    <a:cubicBezTo>
                      <a:pt x="46" y="465"/>
                      <a:pt x="46" y="465"/>
                      <a:pt x="47" y="465"/>
                    </a:cubicBezTo>
                    <a:cubicBezTo>
                      <a:pt x="47" y="465"/>
                      <a:pt x="47" y="465"/>
                      <a:pt x="47" y="465"/>
                    </a:cubicBezTo>
                    <a:cubicBezTo>
                      <a:pt x="48" y="465"/>
                      <a:pt x="48" y="465"/>
                      <a:pt x="48" y="465"/>
                    </a:cubicBezTo>
                    <a:cubicBezTo>
                      <a:pt x="48" y="465"/>
                      <a:pt x="49" y="465"/>
                      <a:pt x="49" y="465"/>
                    </a:cubicBezTo>
                    <a:cubicBezTo>
                      <a:pt x="49" y="466"/>
                      <a:pt x="48" y="467"/>
                      <a:pt x="48" y="469"/>
                    </a:cubicBezTo>
                    <a:cubicBezTo>
                      <a:pt x="48" y="469"/>
                      <a:pt x="48" y="469"/>
                      <a:pt x="48" y="469"/>
                    </a:cubicBezTo>
                    <a:cubicBezTo>
                      <a:pt x="46" y="468"/>
                      <a:pt x="45" y="467"/>
                      <a:pt x="44" y="465"/>
                    </a:cubicBezTo>
                    <a:cubicBezTo>
                      <a:pt x="44" y="465"/>
                      <a:pt x="44" y="465"/>
                      <a:pt x="45" y="465"/>
                    </a:cubicBezTo>
                    <a:cubicBezTo>
                      <a:pt x="45" y="465"/>
                      <a:pt x="45" y="465"/>
                      <a:pt x="45" y="46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3" name="Freeform 52"/>
              <p:cNvSpPr>
                <a:spLocks/>
              </p:cNvSpPr>
              <p:nvPr/>
            </p:nvSpPr>
            <p:spPr bwMode="auto">
              <a:xfrm>
                <a:off x="9745316" y="7506711"/>
                <a:ext cx="320233" cy="606938"/>
              </a:xfrm>
              <a:custGeom>
                <a:avLst/>
                <a:gdLst>
                  <a:gd name="T0" fmla="*/ 234838 w 45"/>
                  <a:gd name="T1" fmla="*/ 225988 h 94"/>
                  <a:gd name="T2" fmla="*/ 256186 w 45"/>
                  <a:gd name="T3" fmla="*/ 200160 h 94"/>
                  <a:gd name="T4" fmla="*/ 306000 w 45"/>
                  <a:gd name="T5" fmla="*/ 122679 h 94"/>
                  <a:gd name="T6" fmla="*/ 234838 w 45"/>
                  <a:gd name="T7" fmla="*/ 71025 h 94"/>
                  <a:gd name="T8" fmla="*/ 149442 w 45"/>
                  <a:gd name="T9" fmla="*/ 0 h 94"/>
                  <a:gd name="T10" fmla="*/ 99628 w 45"/>
                  <a:gd name="T11" fmla="*/ 32284 h 94"/>
                  <a:gd name="T12" fmla="*/ 85395 w 45"/>
                  <a:gd name="T13" fmla="*/ 45198 h 94"/>
                  <a:gd name="T14" fmla="*/ 49814 w 45"/>
                  <a:gd name="T15" fmla="*/ 129136 h 94"/>
                  <a:gd name="T16" fmla="*/ 42698 w 45"/>
                  <a:gd name="T17" fmla="*/ 174333 h 94"/>
                  <a:gd name="T18" fmla="*/ 42698 w 45"/>
                  <a:gd name="T19" fmla="*/ 258271 h 94"/>
                  <a:gd name="T20" fmla="*/ 21349 w 45"/>
                  <a:gd name="T21" fmla="*/ 258271 h 94"/>
                  <a:gd name="T22" fmla="*/ 14233 w 45"/>
                  <a:gd name="T23" fmla="*/ 277642 h 94"/>
                  <a:gd name="T24" fmla="*/ 14233 w 45"/>
                  <a:gd name="T25" fmla="*/ 297012 h 94"/>
                  <a:gd name="T26" fmla="*/ 7116 w 45"/>
                  <a:gd name="T27" fmla="*/ 329296 h 94"/>
                  <a:gd name="T28" fmla="*/ 21349 w 45"/>
                  <a:gd name="T29" fmla="*/ 368037 h 94"/>
                  <a:gd name="T30" fmla="*/ 21349 w 45"/>
                  <a:gd name="T31" fmla="*/ 380950 h 94"/>
                  <a:gd name="T32" fmla="*/ 21349 w 45"/>
                  <a:gd name="T33" fmla="*/ 484259 h 94"/>
                  <a:gd name="T34" fmla="*/ 21349 w 45"/>
                  <a:gd name="T35" fmla="*/ 490716 h 94"/>
                  <a:gd name="T36" fmla="*/ 14233 w 45"/>
                  <a:gd name="T37" fmla="*/ 542370 h 94"/>
                  <a:gd name="T38" fmla="*/ 14233 w 45"/>
                  <a:gd name="T39" fmla="*/ 555284 h 94"/>
                  <a:gd name="T40" fmla="*/ 71163 w 45"/>
                  <a:gd name="T41" fmla="*/ 606938 h 94"/>
                  <a:gd name="T42" fmla="*/ 99628 w 45"/>
                  <a:gd name="T43" fmla="*/ 594024 h 94"/>
                  <a:gd name="T44" fmla="*/ 92512 w 45"/>
                  <a:gd name="T45" fmla="*/ 529457 h 94"/>
                  <a:gd name="T46" fmla="*/ 92512 w 45"/>
                  <a:gd name="T47" fmla="*/ 529457 h 94"/>
                  <a:gd name="T48" fmla="*/ 85395 w 45"/>
                  <a:gd name="T49" fmla="*/ 445518 h 94"/>
                  <a:gd name="T50" fmla="*/ 99628 w 45"/>
                  <a:gd name="T51" fmla="*/ 413234 h 94"/>
                  <a:gd name="T52" fmla="*/ 128093 w 45"/>
                  <a:gd name="T53" fmla="*/ 393864 h 94"/>
                  <a:gd name="T54" fmla="*/ 149442 w 45"/>
                  <a:gd name="T55" fmla="*/ 374494 h 94"/>
                  <a:gd name="T56" fmla="*/ 170791 w 45"/>
                  <a:gd name="T57" fmla="*/ 335753 h 94"/>
                  <a:gd name="T58" fmla="*/ 163675 w 45"/>
                  <a:gd name="T59" fmla="*/ 284099 h 94"/>
                  <a:gd name="T60" fmla="*/ 185024 w 45"/>
                  <a:gd name="T61" fmla="*/ 264728 h 94"/>
                  <a:gd name="T62" fmla="*/ 199256 w 45"/>
                  <a:gd name="T63" fmla="*/ 251815 h 9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5" h="94">
                    <a:moveTo>
                      <a:pt x="28" y="39"/>
                    </a:moveTo>
                    <a:cubicBezTo>
                      <a:pt x="31" y="39"/>
                      <a:pt x="32" y="36"/>
                      <a:pt x="33" y="35"/>
                    </a:cubicBezTo>
                    <a:cubicBezTo>
                      <a:pt x="33" y="35"/>
                      <a:pt x="34" y="34"/>
                      <a:pt x="34" y="34"/>
                    </a:cubicBezTo>
                    <a:cubicBezTo>
                      <a:pt x="35" y="33"/>
                      <a:pt x="36" y="33"/>
                      <a:pt x="36" y="31"/>
                    </a:cubicBezTo>
                    <a:cubicBezTo>
                      <a:pt x="39" y="31"/>
                      <a:pt x="44" y="29"/>
                      <a:pt x="45" y="26"/>
                    </a:cubicBezTo>
                    <a:cubicBezTo>
                      <a:pt x="45" y="23"/>
                      <a:pt x="45" y="21"/>
                      <a:pt x="43" y="19"/>
                    </a:cubicBezTo>
                    <a:cubicBezTo>
                      <a:pt x="42" y="18"/>
                      <a:pt x="40" y="17"/>
                      <a:pt x="38" y="16"/>
                    </a:cubicBezTo>
                    <a:cubicBezTo>
                      <a:pt x="37" y="14"/>
                      <a:pt x="36" y="12"/>
                      <a:pt x="33" y="11"/>
                    </a:cubicBezTo>
                    <a:cubicBezTo>
                      <a:pt x="31" y="10"/>
                      <a:pt x="31" y="10"/>
                      <a:pt x="31" y="9"/>
                    </a:cubicBezTo>
                    <a:cubicBezTo>
                      <a:pt x="30" y="5"/>
                      <a:pt x="26" y="0"/>
                      <a:pt x="21" y="0"/>
                    </a:cubicBezTo>
                    <a:cubicBezTo>
                      <a:pt x="20" y="0"/>
                      <a:pt x="19" y="1"/>
                      <a:pt x="18" y="1"/>
                    </a:cubicBezTo>
                    <a:cubicBezTo>
                      <a:pt x="16" y="2"/>
                      <a:pt x="15" y="4"/>
                      <a:pt x="14" y="5"/>
                    </a:cubicBezTo>
                    <a:cubicBezTo>
                      <a:pt x="13" y="5"/>
                      <a:pt x="13" y="6"/>
                      <a:pt x="12" y="6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8"/>
                      <a:pt x="9" y="10"/>
                      <a:pt x="8" y="12"/>
                    </a:cubicBezTo>
                    <a:cubicBezTo>
                      <a:pt x="7" y="15"/>
                      <a:pt x="7" y="18"/>
                      <a:pt x="7" y="20"/>
                    </a:cubicBezTo>
                    <a:cubicBezTo>
                      <a:pt x="7" y="23"/>
                      <a:pt x="7" y="25"/>
                      <a:pt x="7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30"/>
                      <a:pt x="5" y="32"/>
                      <a:pt x="5" y="35"/>
                    </a:cubicBezTo>
                    <a:cubicBezTo>
                      <a:pt x="6" y="37"/>
                      <a:pt x="6" y="39"/>
                      <a:pt x="6" y="40"/>
                    </a:cubicBezTo>
                    <a:cubicBezTo>
                      <a:pt x="6" y="40"/>
                      <a:pt x="5" y="40"/>
                      <a:pt x="5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2"/>
                      <a:pt x="2" y="43"/>
                      <a:pt x="2" y="43"/>
                    </a:cubicBezTo>
                    <a:cubicBezTo>
                      <a:pt x="2" y="43"/>
                      <a:pt x="2" y="45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1" y="52"/>
                      <a:pt x="1" y="53"/>
                      <a:pt x="1" y="54"/>
                    </a:cubicBezTo>
                    <a:cubicBezTo>
                      <a:pt x="2" y="56"/>
                      <a:pt x="3" y="57"/>
                      <a:pt x="3" y="57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2" y="59"/>
                      <a:pt x="2" y="60"/>
                      <a:pt x="2" y="61"/>
                    </a:cubicBezTo>
                    <a:cubicBezTo>
                      <a:pt x="0" y="65"/>
                      <a:pt x="1" y="72"/>
                      <a:pt x="3" y="75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2" y="78"/>
                      <a:pt x="2" y="78"/>
                      <a:pt x="2" y="78"/>
                    </a:cubicBezTo>
                    <a:cubicBezTo>
                      <a:pt x="1" y="81"/>
                      <a:pt x="1" y="83"/>
                      <a:pt x="2" y="84"/>
                    </a:cubicBezTo>
                    <a:cubicBezTo>
                      <a:pt x="2" y="85"/>
                      <a:pt x="2" y="85"/>
                      <a:pt x="2" y="85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3" y="88"/>
                      <a:pt x="3" y="90"/>
                      <a:pt x="6" y="91"/>
                    </a:cubicBezTo>
                    <a:cubicBezTo>
                      <a:pt x="7" y="94"/>
                      <a:pt x="8" y="94"/>
                      <a:pt x="10" y="94"/>
                    </a:cubicBezTo>
                    <a:cubicBezTo>
                      <a:pt x="10" y="94"/>
                      <a:pt x="10" y="94"/>
                      <a:pt x="10" y="94"/>
                    </a:cubicBezTo>
                    <a:cubicBezTo>
                      <a:pt x="12" y="94"/>
                      <a:pt x="13" y="93"/>
                      <a:pt x="14" y="92"/>
                    </a:cubicBezTo>
                    <a:cubicBezTo>
                      <a:pt x="16" y="89"/>
                      <a:pt x="14" y="85"/>
                      <a:pt x="13" y="83"/>
                    </a:cubicBezTo>
                    <a:cubicBezTo>
                      <a:pt x="13" y="83"/>
                      <a:pt x="13" y="83"/>
                      <a:pt x="13" y="82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2" y="82"/>
                      <a:pt x="13" y="82"/>
                      <a:pt x="13" y="82"/>
                    </a:cubicBezTo>
                    <a:cubicBezTo>
                      <a:pt x="15" y="78"/>
                      <a:pt x="13" y="75"/>
                      <a:pt x="13" y="72"/>
                    </a:cubicBezTo>
                    <a:cubicBezTo>
                      <a:pt x="12" y="71"/>
                      <a:pt x="12" y="70"/>
                      <a:pt x="12" y="69"/>
                    </a:cubicBezTo>
                    <a:cubicBezTo>
                      <a:pt x="12" y="68"/>
                      <a:pt x="12" y="68"/>
                      <a:pt x="13" y="67"/>
                    </a:cubicBezTo>
                    <a:cubicBezTo>
                      <a:pt x="13" y="66"/>
                      <a:pt x="14" y="65"/>
                      <a:pt x="14" y="64"/>
                    </a:cubicBezTo>
                    <a:cubicBezTo>
                      <a:pt x="15" y="63"/>
                      <a:pt x="16" y="63"/>
                      <a:pt x="17" y="62"/>
                    </a:cubicBezTo>
                    <a:cubicBezTo>
                      <a:pt x="17" y="62"/>
                      <a:pt x="18" y="61"/>
                      <a:pt x="18" y="61"/>
                    </a:cubicBezTo>
                    <a:cubicBezTo>
                      <a:pt x="18" y="61"/>
                      <a:pt x="18" y="61"/>
                      <a:pt x="19" y="60"/>
                    </a:cubicBezTo>
                    <a:cubicBezTo>
                      <a:pt x="20" y="60"/>
                      <a:pt x="21" y="59"/>
                      <a:pt x="21" y="58"/>
                    </a:cubicBezTo>
                    <a:cubicBezTo>
                      <a:pt x="23" y="57"/>
                      <a:pt x="22" y="55"/>
                      <a:pt x="22" y="54"/>
                    </a:cubicBezTo>
                    <a:cubicBezTo>
                      <a:pt x="23" y="54"/>
                      <a:pt x="23" y="53"/>
                      <a:pt x="24" y="52"/>
                    </a:cubicBezTo>
                    <a:cubicBezTo>
                      <a:pt x="24" y="51"/>
                      <a:pt x="24" y="49"/>
                      <a:pt x="24" y="48"/>
                    </a:cubicBezTo>
                    <a:cubicBezTo>
                      <a:pt x="24" y="46"/>
                      <a:pt x="24" y="45"/>
                      <a:pt x="23" y="44"/>
                    </a:cubicBezTo>
                    <a:cubicBezTo>
                      <a:pt x="24" y="44"/>
                      <a:pt x="25" y="43"/>
                      <a:pt x="25" y="42"/>
                    </a:cubicBezTo>
                    <a:cubicBezTo>
                      <a:pt x="26" y="42"/>
                      <a:pt x="26" y="42"/>
                      <a:pt x="26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7" y="41"/>
                      <a:pt x="27" y="40"/>
                      <a:pt x="28" y="3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4" name="Freeform 53"/>
              <p:cNvSpPr>
                <a:spLocks/>
              </p:cNvSpPr>
              <p:nvPr/>
            </p:nvSpPr>
            <p:spPr bwMode="auto">
              <a:xfrm>
                <a:off x="20243608" y="10356891"/>
                <a:ext cx="1062105" cy="832719"/>
              </a:xfrm>
              <a:custGeom>
                <a:avLst/>
                <a:gdLst>
                  <a:gd name="T0" fmla="*/ 1040863 w 150"/>
                  <a:gd name="T1" fmla="*/ 348580 h 129"/>
                  <a:gd name="T2" fmla="*/ 1005459 w 150"/>
                  <a:gd name="T3" fmla="*/ 342125 h 129"/>
                  <a:gd name="T4" fmla="*/ 991298 w 150"/>
                  <a:gd name="T5" fmla="*/ 342125 h 129"/>
                  <a:gd name="T6" fmla="*/ 955895 w 150"/>
                  <a:gd name="T7" fmla="*/ 342125 h 129"/>
                  <a:gd name="T8" fmla="*/ 920491 w 150"/>
                  <a:gd name="T9" fmla="*/ 322759 h 129"/>
                  <a:gd name="T10" fmla="*/ 899249 w 150"/>
                  <a:gd name="T11" fmla="*/ 309849 h 129"/>
                  <a:gd name="T12" fmla="*/ 870926 w 150"/>
                  <a:gd name="T13" fmla="*/ 271118 h 129"/>
                  <a:gd name="T14" fmla="*/ 821361 w 150"/>
                  <a:gd name="T15" fmla="*/ 238842 h 129"/>
                  <a:gd name="T16" fmla="*/ 821361 w 150"/>
                  <a:gd name="T17" fmla="*/ 200111 h 129"/>
                  <a:gd name="T18" fmla="*/ 722231 w 150"/>
                  <a:gd name="T19" fmla="*/ 193656 h 129"/>
                  <a:gd name="T20" fmla="*/ 729312 w 150"/>
                  <a:gd name="T21" fmla="*/ 187200 h 129"/>
                  <a:gd name="T22" fmla="*/ 679747 w 150"/>
                  <a:gd name="T23" fmla="*/ 0 h 129"/>
                  <a:gd name="T24" fmla="*/ 587698 w 150"/>
                  <a:gd name="T25" fmla="*/ 64552 h 129"/>
                  <a:gd name="T26" fmla="*/ 580617 w 150"/>
                  <a:gd name="T27" fmla="*/ 64552 h 129"/>
                  <a:gd name="T28" fmla="*/ 516891 w 150"/>
                  <a:gd name="T29" fmla="*/ 32276 h 129"/>
                  <a:gd name="T30" fmla="*/ 488568 w 150"/>
                  <a:gd name="T31" fmla="*/ 38731 h 129"/>
                  <a:gd name="T32" fmla="*/ 481488 w 150"/>
                  <a:gd name="T33" fmla="*/ 38731 h 129"/>
                  <a:gd name="T34" fmla="*/ 346954 w 150"/>
                  <a:gd name="T35" fmla="*/ 109738 h 129"/>
                  <a:gd name="T36" fmla="*/ 304470 w 150"/>
                  <a:gd name="T37" fmla="*/ 135559 h 129"/>
                  <a:gd name="T38" fmla="*/ 269067 w 150"/>
                  <a:gd name="T39" fmla="*/ 142014 h 129"/>
                  <a:gd name="T40" fmla="*/ 233663 w 150"/>
                  <a:gd name="T41" fmla="*/ 135559 h 129"/>
                  <a:gd name="T42" fmla="*/ 92049 w 150"/>
                  <a:gd name="T43" fmla="*/ 200111 h 129"/>
                  <a:gd name="T44" fmla="*/ 92049 w 150"/>
                  <a:gd name="T45" fmla="*/ 251752 h 129"/>
                  <a:gd name="T46" fmla="*/ 56646 w 150"/>
                  <a:gd name="T47" fmla="*/ 361490 h 129"/>
                  <a:gd name="T48" fmla="*/ 0 w 150"/>
                  <a:gd name="T49" fmla="*/ 413132 h 129"/>
                  <a:gd name="T50" fmla="*/ 106211 w 150"/>
                  <a:gd name="T51" fmla="*/ 387311 h 129"/>
                  <a:gd name="T52" fmla="*/ 148695 w 150"/>
                  <a:gd name="T53" fmla="*/ 374401 h 129"/>
                  <a:gd name="T54" fmla="*/ 304470 w 150"/>
                  <a:gd name="T55" fmla="*/ 522870 h 129"/>
                  <a:gd name="T56" fmla="*/ 339874 w 150"/>
                  <a:gd name="T57" fmla="*/ 587422 h 129"/>
                  <a:gd name="T58" fmla="*/ 346954 w 150"/>
                  <a:gd name="T59" fmla="*/ 639063 h 129"/>
                  <a:gd name="T60" fmla="*/ 424842 w 150"/>
                  <a:gd name="T61" fmla="*/ 716526 h 129"/>
                  <a:gd name="T62" fmla="*/ 453165 w 150"/>
                  <a:gd name="T63" fmla="*/ 716526 h 129"/>
                  <a:gd name="T64" fmla="*/ 460246 w 150"/>
                  <a:gd name="T65" fmla="*/ 729436 h 129"/>
                  <a:gd name="T66" fmla="*/ 523972 w 150"/>
                  <a:gd name="T67" fmla="*/ 832719 h 129"/>
                  <a:gd name="T68" fmla="*/ 587698 w 150"/>
                  <a:gd name="T69" fmla="*/ 813353 h 129"/>
                  <a:gd name="T70" fmla="*/ 623102 w 150"/>
                  <a:gd name="T71" fmla="*/ 800443 h 129"/>
                  <a:gd name="T72" fmla="*/ 651424 w 150"/>
                  <a:gd name="T73" fmla="*/ 800443 h 129"/>
                  <a:gd name="T74" fmla="*/ 686828 w 150"/>
                  <a:gd name="T75" fmla="*/ 787533 h 129"/>
                  <a:gd name="T76" fmla="*/ 715151 w 150"/>
                  <a:gd name="T77" fmla="*/ 768167 h 129"/>
                  <a:gd name="T78" fmla="*/ 878007 w 150"/>
                  <a:gd name="T79" fmla="*/ 632608 h 129"/>
                  <a:gd name="T80" fmla="*/ 913410 w 150"/>
                  <a:gd name="T81" fmla="*/ 600332 h 129"/>
                  <a:gd name="T82" fmla="*/ 941733 w 150"/>
                  <a:gd name="T83" fmla="*/ 593877 h 129"/>
                  <a:gd name="T84" fmla="*/ 1019621 w 150"/>
                  <a:gd name="T85" fmla="*/ 619698 h 129"/>
                  <a:gd name="T86" fmla="*/ 1019621 w 150"/>
                  <a:gd name="T87" fmla="*/ 503505 h 129"/>
                  <a:gd name="T88" fmla="*/ 1062105 w 150"/>
                  <a:gd name="T89" fmla="*/ 380856 h 12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50" h="129">
                    <a:moveTo>
                      <a:pt x="150" y="57"/>
                    </a:moveTo>
                    <a:cubicBezTo>
                      <a:pt x="149" y="56"/>
                      <a:pt x="149" y="54"/>
                      <a:pt x="147" y="54"/>
                    </a:cubicBezTo>
                    <a:cubicBezTo>
                      <a:pt x="146" y="53"/>
                      <a:pt x="145" y="53"/>
                      <a:pt x="144" y="53"/>
                    </a:cubicBezTo>
                    <a:cubicBezTo>
                      <a:pt x="144" y="53"/>
                      <a:pt x="143" y="53"/>
                      <a:pt x="142" y="53"/>
                    </a:cubicBezTo>
                    <a:cubicBezTo>
                      <a:pt x="142" y="53"/>
                      <a:pt x="142" y="53"/>
                      <a:pt x="142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39" y="53"/>
                      <a:pt x="137" y="53"/>
                      <a:pt x="136" y="53"/>
                    </a:cubicBezTo>
                    <a:cubicBezTo>
                      <a:pt x="135" y="53"/>
                      <a:pt x="135" y="53"/>
                      <a:pt x="135" y="53"/>
                    </a:cubicBezTo>
                    <a:cubicBezTo>
                      <a:pt x="134" y="53"/>
                      <a:pt x="133" y="53"/>
                      <a:pt x="132" y="52"/>
                    </a:cubicBezTo>
                    <a:cubicBezTo>
                      <a:pt x="132" y="51"/>
                      <a:pt x="131" y="51"/>
                      <a:pt x="130" y="50"/>
                    </a:cubicBezTo>
                    <a:cubicBezTo>
                      <a:pt x="130" y="49"/>
                      <a:pt x="129" y="49"/>
                      <a:pt x="128" y="48"/>
                    </a:cubicBezTo>
                    <a:cubicBezTo>
                      <a:pt x="128" y="48"/>
                      <a:pt x="127" y="48"/>
                      <a:pt x="127" y="48"/>
                    </a:cubicBezTo>
                    <a:cubicBezTo>
                      <a:pt x="127" y="47"/>
                      <a:pt x="126" y="47"/>
                      <a:pt x="126" y="46"/>
                    </a:cubicBezTo>
                    <a:cubicBezTo>
                      <a:pt x="126" y="45"/>
                      <a:pt x="125" y="44"/>
                      <a:pt x="123" y="42"/>
                    </a:cubicBezTo>
                    <a:cubicBezTo>
                      <a:pt x="122" y="41"/>
                      <a:pt x="121" y="41"/>
                      <a:pt x="120" y="40"/>
                    </a:cubicBezTo>
                    <a:cubicBezTo>
                      <a:pt x="118" y="39"/>
                      <a:pt x="117" y="38"/>
                      <a:pt x="116" y="37"/>
                    </a:cubicBezTo>
                    <a:cubicBezTo>
                      <a:pt x="116" y="37"/>
                      <a:pt x="116" y="36"/>
                      <a:pt x="116" y="36"/>
                    </a:cubicBezTo>
                    <a:cubicBezTo>
                      <a:pt x="116" y="34"/>
                      <a:pt x="116" y="33"/>
                      <a:pt x="116" y="31"/>
                    </a:cubicBezTo>
                    <a:cubicBezTo>
                      <a:pt x="115" y="29"/>
                      <a:pt x="113" y="27"/>
                      <a:pt x="110" y="27"/>
                    </a:cubicBezTo>
                    <a:cubicBezTo>
                      <a:pt x="108" y="27"/>
                      <a:pt x="105" y="28"/>
                      <a:pt x="102" y="30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6" y="24"/>
                      <a:pt x="107" y="11"/>
                      <a:pt x="104" y="4"/>
                    </a:cubicBezTo>
                    <a:cubicBezTo>
                      <a:pt x="102" y="1"/>
                      <a:pt x="100" y="0"/>
                      <a:pt x="96" y="0"/>
                    </a:cubicBezTo>
                    <a:cubicBezTo>
                      <a:pt x="90" y="0"/>
                      <a:pt x="86" y="6"/>
                      <a:pt x="84" y="9"/>
                    </a:cubicBezTo>
                    <a:cubicBezTo>
                      <a:pt x="84" y="9"/>
                      <a:pt x="83" y="10"/>
                      <a:pt x="83" y="10"/>
                    </a:cubicBezTo>
                    <a:cubicBezTo>
                      <a:pt x="83" y="10"/>
                      <a:pt x="83" y="11"/>
                      <a:pt x="83" y="11"/>
                    </a:cubicBezTo>
                    <a:cubicBezTo>
                      <a:pt x="82" y="11"/>
                      <a:pt x="82" y="11"/>
                      <a:pt x="82" y="10"/>
                    </a:cubicBezTo>
                    <a:cubicBezTo>
                      <a:pt x="81" y="9"/>
                      <a:pt x="80" y="8"/>
                      <a:pt x="79" y="7"/>
                    </a:cubicBezTo>
                    <a:cubicBezTo>
                      <a:pt x="77" y="6"/>
                      <a:pt x="75" y="5"/>
                      <a:pt x="73" y="5"/>
                    </a:cubicBezTo>
                    <a:cubicBezTo>
                      <a:pt x="72" y="5"/>
                      <a:pt x="71" y="5"/>
                      <a:pt x="71" y="5"/>
                    </a:cubicBezTo>
                    <a:cubicBezTo>
                      <a:pt x="70" y="5"/>
                      <a:pt x="69" y="6"/>
                      <a:pt x="69" y="6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1" y="8"/>
                      <a:pt x="55" y="12"/>
                      <a:pt x="51" y="15"/>
                    </a:cubicBezTo>
                    <a:cubicBezTo>
                      <a:pt x="50" y="15"/>
                      <a:pt x="49" y="16"/>
                      <a:pt x="49" y="17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6" y="19"/>
                      <a:pt x="45" y="21"/>
                      <a:pt x="43" y="21"/>
                    </a:cubicBezTo>
                    <a:cubicBezTo>
                      <a:pt x="42" y="22"/>
                      <a:pt x="41" y="22"/>
                      <a:pt x="40" y="22"/>
                    </a:cubicBezTo>
                    <a:cubicBezTo>
                      <a:pt x="39" y="22"/>
                      <a:pt x="38" y="22"/>
                      <a:pt x="38" y="22"/>
                    </a:cubicBezTo>
                    <a:cubicBezTo>
                      <a:pt x="37" y="21"/>
                      <a:pt x="36" y="21"/>
                      <a:pt x="35" y="21"/>
                    </a:cubicBezTo>
                    <a:cubicBezTo>
                      <a:pt x="34" y="21"/>
                      <a:pt x="34" y="21"/>
                      <a:pt x="33" y="21"/>
                    </a:cubicBezTo>
                    <a:cubicBezTo>
                      <a:pt x="30" y="22"/>
                      <a:pt x="16" y="28"/>
                      <a:pt x="13" y="30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2" y="33"/>
                      <a:pt x="12" y="36"/>
                      <a:pt x="13" y="39"/>
                    </a:cubicBezTo>
                    <a:cubicBezTo>
                      <a:pt x="14" y="42"/>
                      <a:pt x="15" y="46"/>
                      <a:pt x="12" y="51"/>
                    </a:cubicBezTo>
                    <a:cubicBezTo>
                      <a:pt x="11" y="53"/>
                      <a:pt x="9" y="54"/>
                      <a:pt x="8" y="56"/>
                    </a:cubicBezTo>
                    <a:cubicBezTo>
                      <a:pt x="7" y="56"/>
                      <a:pt x="7" y="57"/>
                      <a:pt x="6" y="58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9" y="63"/>
                      <a:pt x="9" y="63"/>
                      <a:pt x="9" y="63"/>
                    </a:cubicBezTo>
                    <a:cubicBezTo>
                      <a:pt x="11" y="62"/>
                      <a:pt x="13" y="61"/>
                      <a:pt x="15" y="60"/>
                    </a:cubicBezTo>
                    <a:cubicBezTo>
                      <a:pt x="17" y="59"/>
                      <a:pt x="18" y="59"/>
                      <a:pt x="20" y="58"/>
                    </a:cubicBezTo>
                    <a:cubicBezTo>
                      <a:pt x="20" y="58"/>
                      <a:pt x="21" y="58"/>
                      <a:pt x="21" y="58"/>
                    </a:cubicBezTo>
                    <a:cubicBezTo>
                      <a:pt x="24" y="58"/>
                      <a:pt x="26" y="59"/>
                      <a:pt x="29" y="61"/>
                    </a:cubicBezTo>
                    <a:cubicBezTo>
                      <a:pt x="36" y="67"/>
                      <a:pt x="41" y="75"/>
                      <a:pt x="43" y="81"/>
                    </a:cubicBezTo>
                    <a:cubicBezTo>
                      <a:pt x="44" y="82"/>
                      <a:pt x="45" y="84"/>
                      <a:pt x="45" y="85"/>
                    </a:cubicBezTo>
                    <a:cubicBezTo>
                      <a:pt x="46" y="87"/>
                      <a:pt x="48" y="89"/>
                      <a:pt x="48" y="91"/>
                    </a:cubicBezTo>
                    <a:cubicBezTo>
                      <a:pt x="48" y="92"/>
                      <a:pt x="48" y="93"/>
                      <a:pt x="48" y="94"/>
                    </a:cubicBezTo>
                    <a:cubicBezTo>
                      <a:pt x="49" y="96"/>
                      <a:pt x="49" y="97"/>
                      <a:pt x="49" y="99"/>
                    </a:cubicBezTo>
                    <a:cubicBezTo>
                      <a:pt x="50" y="102"/>
                      <a:pt x="52" y="107"/>
                      <a:pt x="55" y="110"/>
                    </a:cubicBezTo>
                    <a:cubicBezTo>
                      <a:pt x="57" y="111"/>
                      <a:pt x="58" y="111"/>
                      <a:pt x="60" y="111"/>
                    </a:cubicBezTo>
                    <a:cubicBezTo>
                      <a:pt x="61" y="111"/>
                      <a:pt x="61" y="111"/>
                      <a:pt x="62" y="111"/>
                    </a:cubicBezTo>
                    <a:cubicBezTo>
                      <a:pt x="63" y="111"/>
                      <a:pt x="64" y="111"/>
                      <a:pt x="64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5" y="111"/>
                      <a:pt x="66" y="111"/>
                      <a:pt x="65" y="113"/>
                    </a:cubicBezTo>
                    <a:cubicBezTo>
                      <a:pt x="65" y="115"/>
                      <a:pt x="66" y="117"/>
                      <a:pt x="66" y="119"/>
                    </a:cubicBezTo>
                    <a:cubicBezTo>
                      <a:pt x="67" y="122"/>
                      <a:pt x="68" y="128"/>
                      <a:pt x="74" y="129"/>
                    </a:cubicBezTo>
                    <a:cubicBezTo>
                      <a:pt x="75" y="129"/>
                      <a:pt x="75" y="129"/>
                      <a:pt x="76" y="129"/>
                    </a:cubicBezTo>
                    <a:cubicBezTo>
                      <a:pt x="79" y="129"/>
                      <a:pt x="81" y="128"/>
                      <a:pt x="83" y="126"/>
                    </a:cubicBezTo>
                    <a:cubicBezTo>
                      <a:pt x="84" y="126"/>
                      <a:pt x="85" y="126"/>
                      <a:pt x="85" y="125"/>
                    </a:cubicBezTo>
                    <a:cubicBezTo>
                      <a:pt x="86" y="125"/>
                      <a:pt x="87" y="124"/>
                      <a:pt x="88" y="124"/>
                    </a:cubicBezTo>
                    <a:cubicBezTo>
                      <a:pt x="90" y="124"/>
                      <a:pt x="90" y="124"/>
                      <a:pt x="90" y="124"/>
                    </a:cubicBezTo>
                    <a:cubicBezTo>
                      <a:pt x="90" y="124"/>
                      <a:pt x="91" y="124"/>
                      <a:pt x="92" y="124"/>
                    </a:cubicBezTo>
                    <a:cubicBezTo>
                      <a:pt x="92" y="124"/>
                      <a:pt x="93" y="124"/>
                      <a:pt x="93" y="124"/>
                    </a:cubicBezTo>
                    <a:cubicBezTo>
                      <a:pt x="94" y="124"/>
                      <a:pt x="96" y="124"/>
                      <a:pt x="97" y="122"/>
                    </a:cubicBezTo>
                    <a:cubicBezTo>
                      <a:pt x="98" y="122"/>
                      <a:pt x="99" y="121"/>
                      <a:pt x="99" y="121"/>
                    </a:cubicBezTo>
                    <a:cubicBezTo>
                      <a:pt x="100" y="120"/>
                      <a:pt x="100" y="120"/>
                      <a:pt x="101" y="119"/>
                    </a:cubicBezTo>
                    <a:cubicBezTo>
                      <a:pt x="108" y="114"/>
                      <a:pt x="115" y="108"/>
                      <a:pt x="122" y="100"/>
                    </a:cubicBezTo>
                    <a:cubicBezTo>
                      <a:pt x="124" y="98"/>
                      <a:pt x="124" y="98"/>
                      <a:pt x="124" y="98"/>
                    </a:cubicBezTo>
                    <a:cubicBezTo>
                      <a:pt x="125" y="97"/>
                      <a:pt x="127" y="95"/>
                      <a:pt x="128" y="94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30" y="93"/>
                      <a:pt x="131" y="91"/>
                      <a:pt x="131" y="91"/>
                    </a:cubicBezTo>
                    <a:cubicBezTo>
                      <a:pt x="132" y="91"/>
                      <a:pt x="132" y="92"/>
                      <a:pt x="133" y="92"/>
                    </a:cubicBezTo>
                    <a:cubicBezTo>
                      <a:pt x="134" y="94"/>
                      <a:pt x="135" y="95"/>
                      <a:pt x="138" y="96"/>
                    </a:cubicBezTo>
                    <a:cubicBezTo>
                      <a:pt x="144" y="96"/>
                      <a:pt x="144" y="96"/>
                      <a:pt x="144" y="96"/>
                    </a:cubicBezTo>
                    <a:cubicBezTo>
                      <a:pt x="141" y="91"/>
                      <a:pt x="141" y="91"/>
                      <a:pt x="141" y="91"/>
                    </a:cubicBezTo>
                    <a:cubicBezTo>
                      <a:pt x="142" y="87"/>
                      <a:pt x="144" y="82"/>
                      <a:pt x="144" y="78"/>
                    </a:cubicBezTo>
                    <a:cubicBezTo>
                      <a:pt x="146" y="72"/>
                      <a:pt x="148" y="66"/>
                      <a:pt x="150" y="60"/>
                    </a:cubicBezTo>
                    <a:cubicBezTo>
                      <a:pt x="150" y="59"/>
                      <a:pt x="150" y="59"/>
                      <a:pt x="150" y="59"/>
                    </a:cubicBezTo>
                    <a:lnTo>
                      <a:pt x="150" y="5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5" name="Freeform 54"/>
              <p:cNvSpPr>
                <a:spLocks/>
              </p:cNvSpPr>
              <p:nvPr/>
            </p:nvSpPr>
            <p:spPr bwMode="auto">
              <a:xfrm>
                <a:off x="21044189" y="10616661"/>
                <a:ext cx="872634" cy="849713"/>
              </a:xfrm>
              <a:custGeom>
                <a:avLst/>
                <a:gdLst>
                  <a:gd name="T0" fmla="*/ 830066 w 123"/>
                  <a:gd name="T1" fmla="*/ 51498 h 132"/>
                  <a:gd name="T2" fmla="*/ 780404 w 123"/>
                  <a:gd name="T3" fmla="*/ 0 h 132"/>
                  <a:gd name="T4" fmla="*/ 723648 w 123"/>
                  <a:gd name="T5" fmla="*/ 19312 h 132"/>
                  <a:gd name="T6" fmla="*/ 681080 w 123"/>
                  <a:gd name="T7" fmla="*/ 32186 h 132"/>
                  <a:gd name="T8" fmla="*/ 645607 w 123"/>
                  <a:gd name="T9" fmla="*/ 25749 h 132"/>
                  <a:gd name="T10" fmla="*/ 560472 w 123"/>
                  <a:gd name="T11" fmla="*/ 70809 h 132"/>
                  <a:gd name="T12" fmla="*/ 510810 w 123"/>
                  <a:gd name="T13" fmla="*/ 64372 h 132"/>
                  <a:gd name="T14" fmla="*/ 454053 w 123"/>
                  <a:gd name="T15" fmla="*/ 90121 h 132"/>
                  <a:gd name="T16" fmla="*/ 432770 w 123"/>
                  <a:gd name="T17" fmla="*/ 109433 h 132"/>
                  <a:gd name="T18" fmla="*/ 418581 w 123"/>
                  <a:gd name="T19" fmla="*/ 109433 h 132"/>
                  <a:gd name="T20" fmla="*/ 383108 w 123"/>
                  <a:gd name="T21" fmla="*/ 115870 h 132"/>
                  <a:gd name="T22" fmla="*/ 333446 w 123"/>
                  <a:gd name="T23" fmla="*/ 122307 h 132"/>
                  <a:gd name="T24" fmla="*/ 283783 w 123"/>
                  <a:gd name="T25" fmla="*/ 122307 h 132"/>
                  <a:gd name="T26" fmla="*/ 262500 w 123"/>
                  <a:gd name="T27" fmla="*/ 135182 h 132"/>
                  <a:gd name="T28" fmla="*/ 205743 w 123"/>
                  <a:gd name="T29" fmla="*/ 302549 h 132"/>
                  <a:gd name="T30" fmla="*/ 241216 w 123"/>
                  <a:gd name="T31" fmla="*/ 321861 h 132"/>
                  <a:gd name="T32" fmla="*/ 305067 w 123"/>
                  <a:gd name="T33" fmla="*/ 308987 h 132"/>
                  <a:gd name="T34" fmla="*/ 312162 w 123"/>
                  <a:gd name="T35" fmla="*/ 315424 h 132"/>
                  <a:gd name="T36" fmla="*/ 283783 w 123"/>
                  <a:gd name="T37" fmla="*/ 328298 h 132"/>
                  <a:gd name="T38" fmla="*/ 248310 w 123"/>
                  <a:gd name="T39" fmla="*/ 321861 h 132"/>
                  <a:gd name="T40" fmla="*/ 170270 w 123"/>
                  <a:gd name="T41" fmla="*/ 379796 h 132"/>
                  <a:gd name="T42" fmla="*/ 21284 w 123"/>
                  <a:gd name="T43" fmla="*/ 663034 h 132"/>
                  <a:gd name="T44" fmla="*/ 85135 w 123"/>
                  <a:gd name="T45" fmla="*/ 766029 h 132"/>
                  <a:gd name="T46" fmla="*/ 99324 w 123"/>
                  <a:gd name="T47" fmla="*/ 785341 h 132"/>
                  <a:gd name="T48" fmla="*/ 163175 w 123"/>
                  <a:gd name="T49" fmla="*/ 843276 h 132"/>
                  <a:gd name="T50" fmla="*/ 255405 w 123"/>
                  <a:gd name="T51" fmla="*/ 823964 h 132"/>
                  <a:gd name="T52" fmla="*/ 283783 w 123"/>
                  <a:gd name="T53" fmla="*/ 791778 h 132"/>
                  <a:gd name="T54" fmla="*/ 305067 w 123"/>
                  <a:gd name="T55" fmla="*/ 759592 h 132"/>
                  <a:gd name="T56" fmla="*/ 347635 w 123"/>
                  <a:gd name="T57" fmla="*/ 669471 h 132"/>
                  <a:gd name="T58" fmla="*/ 368918 w 123"/>
                  <a:gd name="T59" fmla="*/ 617973 h 132"/>
                  <a:gd name="T60" fmla="*/ 390202 w 123"/>
                  <a:gd name="T61" fmla="*/ 534289 h 132"/>
                  <a:gd name="T62" fmla="*/ 397297 w 123"/>
                  <a:gd name="T63" fmla="*/ 476354 h 132"/>
                  <a:gd name="T64" fmla="*/ 489526 w 123"/>
                  <a:gd name="T65" fmla="*/ 431294 h 132"/>
                  <a:gd name="T66" fmla="*/ 539188 w 123"/>
                  <a:gd name="T67" fmla="*/ 411982 h 132"/>
                  <a:gd name="T68" fmla="*/ 624324 w 123"/>
                  <a:gd name="T69" fmla="*/ 347610 h 132"/>
                  <a:gd name="T70" fmla="*/ 709459 w 123"/>
                  <a:gd name="T71" fmla="*/ 263926 h 132"/>
                  <a:gd name="T72" fmla="*/ 808783 w 123"/>
                  <a:gd name="T73" fmla="*/ 167368 h 132"/>
                  <a:gd name="T74" fmla="*/ 844256 w 123"/>
                  <a:gd name="T75" fmla="*/ 57935 h 13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23" h="132">
                    <a:moveTo>
                      <a:pt x="119" y="9"/>
                    </a:moveTo>
                    <a:cubicBezTo>
                      <a:pt x="118" y="8"/>
                      <a:pt x="117" y="8"/>
                      <a:pt x="117" y="8"/>
                    </a:cubicBezTo>
                    <a:cubicBezTo>
                      <a:pt x="116" y="7"/>
                      <a:pt x="116" y="6"/>
                      <a:pt x="116" y="5"/>
                    </a:cubicBezTo>
                    <a:cubicBezTo>
                      <a:pt x="115" y="3"/>
                      <a:pt x="114" y="0"/>
                      <a:pt x="110" y="0"/>
                    </a:cubicBezTo>
                    <a:cubicBezTo>
                      <a:pt x="109" y="0"/>
                      <a:pt x="109" y="0"/>
                      <a:pt x="108" y="0"/>
                    </a:cubicBezTo>
                    <a:cubicBezTo>
                      <a:pt x="105" y="0"/>
                      <a:pt x="104" y="2"/>
                      <a:pt x="102" y="3"/>
                    </a:cubicBezTo>
                    <a:cubicBezTo>
                      <a:pt x="100" y="4"/>
                      <a:pt x="99" y="5"/>
                      <a:pt x="97" y="5"/>
                    </a:cubicBezTo>
                    <a:cubicBezTo>
                      <a:pt x="97" y="5"/>
                      <a:pt x="96" y="5"/>
                      <a:pt x="96" y="5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3" y="4"/>
                      <a:pt x="92" y="4"/>
                      <a:pt x="91" y="4"/>
                    </a:cubicBezTo>
                    <a:cubicBezTo>
                      <a:pt x="88" y="4"/>
                      <a:pt x="85" y="5"/>
                      <a:pt x="83" y="8"/>
                    </a:cubicBezTo>
                    <a:cubicBezTo>
                      <a:pt x="80" y="11"/>
                      <a:pt x="80" y="11"/>
                      <a:pt x="79" y="11"/>
                    </a:cubicBezTo>
                    <a:cubicBezTo>
                      <a:pt x="78" y="11"/>
                      <a:pt x="77" y="11"/>
                      <a:pt x="76" y="10"/>
                    </a:cubicBezTo>
                    <a:cubicBezTo>
                      <a:pt x="74" y="10"/>
                      <a:pt x="73" y="10"/>
                      <a:pt x="72" y="10"/>
                    </a:cubicBezTo>
                    <a:cubicBezTo>
                      <a:pt x="69" y="10"/>
                      <a:pt x="67" y="10"/>
                      <a:pt x="66" y="12"/>
                    </a:cubicBezTo>
                    <a:cubicBezTo>
                      <a:pt x="65" y="13"/>
                      <a:pt x="64" y="14"/>
                      <a:pt x="64" y="14"/>
                    </a:cubicBezTo>
                    <a:cubicBezTo>
                      <a:pt x="64" y="15"/>
                      <a:pt x="64" y="15"/>
                      <a:pt x="63" y="15"/>
                    </a:cubicBezTo>
                    <a:cubicBezTo>
                      <a:pt x="63" y="16"/>
                      <a:pt x="62" y="17"/>
                      <a:pt x="61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58" y="17"/>
                      <a:pt x="57" y="17"/>
                      <a:pt x="57" y="18"/>
                    </a:cubicBezTo>
                    <a:cubicBezTo>
                      <a:pt x="56" y="18"/>
                      <a:pt x="55" y="18"/>
                      <a:pt x="54" y="18"/>
                    </a:cubicBezTo>
                    <a:cubicBezTo>
                      <a:pt x="53" y="19"/>
                      <a:pt x="52" y="19"/>
                      <a:pt x="52" y="19"/>
                    </a:cubicBezTo>
                    <a:cubicBezTo>
                      <a:pt x="50" y="19"/>
                      <a:pt x="48" y="19"/>
                      <a:pt x="47" y="19"/>
                    </a:cubicBezTo>
                    <a:cubicBezTo>
                      <a:pt x="45" y="19"/>
                      <a:pt x="43" y="19"/>
                      <a:pt x="42" y="19"/>
                    </a:cubicBezTo>
                    <a:cubicBezTo>
                      <a:pt x="41" y="19"/>
                      <a:pt x="40" y="19"/>
                      <a:pt x="40" y="19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4" y="27"/>
                      <a:pt x="33" y="33"/>
                      <a:pt x="32" y="38"/>
                    </a:cubicBezTo>
                    <a:cubicBezTo>
                      <a:pt x="31" y="41"/>
                      <a:pt x="30" y="44"/>
                      <a:pt x="29" y="47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5" y="49"/>
                      <a:pt x="37" y="49"/>
                      <a:pt x="38" y="49"/>
                    </a:cubicBezTo>
                    <a:cubicBezTo>
                      <a:pt x="40" y="48"/>
                      <a:pt x="41" y="48"/>
                      <a:pt x="43" y="48"/>
                    </a:cubicBezTo>
                    <a:cubicBezTo>
                      <a:pt x="44" y="47"/>
                      <a:pt x="44" y="47"/>
                      <a:pt x="45" y="46"/>
                    </a:cubicBezTo>
                    <a:cubicBezTo>
                      <a:pt x="45" y="47"/>
                      <a:pt x="44" y="48"/>
                      <a:pt x="44" y="49"/>
                    </a:cubicBezTo>
                    <a:cubicBezTo>
                      <a:pt x="43" y="50"/>
                      <a:pt x="43" y="51"/>
                      <a:pt x="42" y="52"/>
                    </a:cubicBezTo>
                    <a:cubicBezTo>
                      <a:pt x="42" y="52"/>
                      <a:pt x="41" y="52"/>
                      <a:pt x="40" y="51"/>
                    </a:cubicBezTo>
                    <a:cubicBezTo>
                      <a:pt x="39" y="51"/>
                      <a:pt x="37" y="50"/>
                      <a:pt x="36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0" y="51"/>
                      <a:pt x="28" y="55"/>
                      <a:pt x="26" y="57"/>
                    </a:cubicBezTo>
                    <a:cubicBezTo>
                      <a:pt x="25" y="58"/>
                      <a:pt x="25" y="59"/>
                      <a:pt x="24" y="59"/>
                    </a:cubicBezTo>
                    <a:cubicBezTo>
                      <a:pt x="23" y="60"/>
                      <a:pt x="22" y="62"/>
                      <a:pt x="21" y="63"/>
                    </a:cubicBezTo>
                    <a:cubicBezTo>
                      <a:pt x="12" y="74"/>
                      <a:pt x="0" y="88"/>
                      <a:pt x="3" y="103"/>
                    </a:cubicBezTo>
                    <a:cubicBezTo>
                      <a:pt x="4" y="107"/>
                      <a:pt x="6" y="111"/>
                      <a:pt x="9" y="116"/>
                    </a:cubicBezTo>
                    <a:cubicBezTo>
                      <a:pt x="10" y="117"/>
                      <a:pt x="11" y="118"/>
                      <a:pt x="12" y="119"/>
                    </a:cubicBezTo>
                    <a:cubicBezTo>
                      <a:pt x="12" y="120"/>
                      <a:pt x="13" y="120"/>
                      <a:pt x="13" y="121"/>
                    </a:cubicBezTo>
                    <a:cubicBezTo>
                      <a:pt x="13" y="121"/>
                      <a:pt x="14" y="121"/>
                      <a:pt x="14" y="122"/>
                    </a:cubicBezTo>
                    <a:cubicBezTo>
                      <a:pt x="14" y="123"/>
                      <a:pt x="14" y="124"/>
                      <a:pt x="15" y="125"/>
                    </a:cubicBezTo>
                    <a:cubicBezTo>
                      <a:pt x="17" y="128"/>
                      <a:pt x="21" y="130"/>
                      <a:pt x="23" y="131"/>
                    </a:cubicBezTo>
                    <a:cubicBezTo>
                      <a:pt x="25" y="132"/>
                      <a:pt x="26" y="132"/>
                      <a:pt x="28" y="132"/>
                    </a:cubicBezTo>
                    <a:cubicBezTo>
                      <a:pt x="31" y="132"/>
                      <a:pt x="34" y="131"/>
                      <a:pt x="36" y="128"/>
                    </a:cubicBezTo>
                    <a:cubicBezTo>
                      <a:pt x="37" y="127"/>
                      <a:pt x="38" y="126"/>
                      <a:pt x="39" y="125"/>
                    </a:cubicBezTo>
                    <a:cubicBezTo>
                      <a:pt x="39" y="124"/>
                      <a:pt x="39" y="123"/>
                      <a:pt x="40" y="123"/>
                    </a:cubicBezTo>
                    <a:cubicBezTo>
                      <a:pt x="40" y="122"/>
                      <a:pt x="41" y="122"/>
                      <a:pt x="41" y="121"/>
                    </a:cubicBezTo>
                    <a:cubicBezTo>
                      <a:pt x="42" y="120"/>
                      <a:pt x="43" y="119"/>
                      <a:pt x="43" y="118"/>
                    </a:cubicBezTo>
                    <a:cubicBezTo>
                      <a:pt x="45" y="115"/>
                      <a:pt x="47" y="111"/>
                      <a:pt x="49" y="106"/>
                    </a:cubicBezTo>
                    <a:cubicBezTo>
                      <a:pt x="49" y="105"/>
                      <a:pt x="49" y="105"/>
                      <a:pt x="49" y="104"/>
                    </a:cubicBezTo>
                    <a:cubicBezTo>
                      <a:pt x="50" y="102"/>
                      <a:pt x="50" y="100"/>
                      <a:pt x="51" y="98"/>
                    </a:cubicBezTo>
                    <a:cubicBezTo>
                      <a:pt x="52" y="97"/>
                      <a:pt x="52" y="97"/>
                      <a:pt x="52" y="96"/>
                    </a:cubicBezTo>
                    <a:cubicBezTo>
                      <a:pt x="54" y="94"/>
                      <a:pt x="55" y="91"/>
                      <a:pt x="55" y="88"/>
                    </a:cubicBezTo>
                    <a:cubicBezTo>
                      <a:pt x="55" y="86"/>
                      <a:pt x="55" y="84"/>
                      <a:pt x="55" y="83"/>
                    </a:cubicBezTo>
                    <a:cubicBezTo>
                      <a:pt x="54" y="82"/>
                      <a:pt x="54" y="82"/>
                      <a:pt x="54" y="81"/>
                    </a:cubicBezTo>
                    <a:cubicBezTo>
                      <a:pt x="54" y="77"/>
                      <a:pt x="54" y="75"/>
                      <a:pt x="56" y="74"/>
                    </a:cubicBezTo>
                    <a:cubicBezTo>
                      <a:pt x="60" y="72"/>
                      <a:pt x="63" y="70"/>
                      <a:pt x="66" y="68"/>
                    </a:cubicBezTo>
                    <a:cubicBezTo>
                      <a:pt x="69" y="67"/>
                      <a:pt x="69" y="67"/>
                      <a:pt x="69" y="67"/>
                    </a:cubicBezTo>
                    <a:cubicBezTo>
                      <a:pt x="70" y="66"/>
                      <a:pt x="71" y="66"/>
                      <a:pt x="72" y="65"/>
                    </a:cubicBezTo>
                    <a:cubicBezTo>
                      <a:pt x="74" y="65"/>
                      <a:pt x="75" y="65"/>
                      <a:pt x="76" y="64"/>
                    </a:cubicBezTo>
                    <a:cubicBezTo>
                      <a:pt x="79" y="63"/>
                      <a:pt x="82" y="60"/>
                      <a:pt x="84" y="58"/>
                    </a:cubicBezTo>
                    <a:cubicBezTo>
                      <a:pt x="85" y="56"/>
                      <a:pt x="87" y="55"/>
                      <a:pt x="88" y="54"/>
                    </a:cubicBezTo>
                    <a:cubicBezTo>
                      <a:pt x="92" y="51"/>
                      <a:pt x="94" y="48"/>
                      <a:pt x="97" y="44"/>
                    </a:cubicBezTo>
                    <a:cubicBezTo>
                      <a:pt x="98" y="43"/>
                      <a:pt x="99" y="42"/>
                      <a:pt x="100" y="41"/>
                    </a:cubicBezTo>
                    <a:cubicBezTo>
                      <a:pt x="104" y="36"/>
                      <a:pt x="108" y="31"/>
                      <a:pt x="113" y="27"/>
                    </a:cubicBezTo>
                    <a:cubicBezTo>
                      <a:pt x="113" y="27"/>
                      <a:pt x="114" y="26"/>
                      <a:pt x="114" y="26"/>
                    </a:cubicBezTo>
                    <a:cubicBezTo>
                      <a:pt x="119" y="21"/>
                      <a:pt x="123" y="18"/>
                      <a:pt x="123" y="14"/>
                    </a:cubicBezTo>
                    <a:cubicBezTo>
                      <a:pt x="123" y="11"/>
                      <a:pt x="120" y="10"/>
                      <a:pt x="119" y="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6" name="Freeform 55"/>
              <p:cNvSpPr>
                <a:spLocks/>
              </p:cNvSpPr>
              <p:nvPr/>
            </p:nvSpPr>
            <p:spPr bwMode="auto">
              <a:xfrm>
                <a:off x="21476503" y="10157815"/>
                <a:ext cx="106744" cy="167515"/>
              </a:xfrm>
              <a:custGeom>
                <a:avLst/>
                <a:gdLst>
                  <a:gd name="T0" fmla="*/ 99628 w 15"/>
                  <a:gd name="T1" fmla="*/ 12886 h 26"/>
                  <a:gd name="T2" fmla="*/ 71163 w 15"/>
                  <a:gd name="T3" fmla="*/ 0 h 26"/>
                  <a:gd name="T4" fmla="*/ 64046 w 15"/>
                  <a:gd name="T5" fmla="*/ 0 h 26"/>
                  <a:gd name="T6" fmla="*/ 0 w 15"/>
                  <a:gd name="T7" fmla="*/ 128858 h 26"/>
                  <a:gd name="T8" fmla="*/ 35581 w 15"/>
                  <a:gd name="T9" fmla="*/ 167515 h 26"/>
                  <a:gd name="T10" fmla="*/ 42698 w 15"/>
                  <a:gd name="T11" fmla="*/ 167515 h 26"/>
                  <a:gd name="T12" fmla="*/ 42698 w 15"/>
                  <a:gd name="T13" fmla="*/ 167515 h 26"/>
                  <a:gd name="T14" fmla="*/ 64046 w 15"/>
                  <a:gd name="T15" fmla="*/ 128858 h 26"/>
                  <a:gd name="T16" fmla="*/ 64046 w 15"/>
                  <a:gd name="T17" fmla="*/ 128858 h 26"/>
                  <a:gd name="T18" fmla="*/ 85395 w 15"/>
                  <a:gd name="T19" fmla="*/ 70872 h 26"/>
                  <a:gd name="T20" fmla="*/ 85395 w 15"/>
                  <a:gd name="T21" fmla="*/ 64429 h 26"/>
                  <a:gd name="T22" fmla="*/ 99628 w 15"/>
                  <a:gd name="T23" fmla="*/ 12886 h 2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5" h="26">
                    <a:moveTo>
                      <a:pt x="14" y="2"/>
                    </a:moveTo>
                    <a:cubicBezTo>
                      <a:pt x="14" y="2"/>
                      <a:pt x="13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1"/>
                      <a:pt x="0" y="15"/>
                      <a:pt x="0" y="20"/>
                    </a:cubicBezTo>
                    <a:cubicBezTo>
                      <a:pt x="1" y="26"/>
                      <a:pt x="4" y="26"/>
                      <a:pt x="5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10" y="26"/>
                      <a:pt x="10" y="22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0" y="16"/>
                      <a:pt x="10" y="14"/>
                      <a:pt x="12" y="11"/>
                    </a:cubicBezTo>
                    <a:cubicBezTo>
                      <a:pt x="12" y="11"/>
                      <a:pt x="12" y="11"/>
                      <a:pt x="12" y="10"/>
                    </a:cubicBezTo>
                    <a:cubicBezTo>
                      <a:pt x="13" y="8"/>
                      <a:pt x="15" y="5"/>
                      <a:pt x="14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7" name="Freeform 56"/>
              <p:cNvSpPr>
                <a:spLocks/>
              </p:cNvSpPr>
              <p:nvPr/>
            </p:nvSpPr>
            <p:spPr bwMode="auto">
              <a:xfrm>
                <a:off x="21815416" y="8810413"/>
                <a:ext cx="1304948" cy="1223587"/>
              </a:xfrm>
              <a:custGeom>
                <a:avLst/>
                <a:gdLst>
                  <a:gd name="T0" fmla="*/ 1255303 w 184"/>
                  <a:gd name="T1" fmla="*/ 669753 h 190"/>
                  <a:gd name="T2" fmla="*/ 1170198 w 184"/>
                  <a:gd name="T3" fmla="*/ 643993 h 190"/>
                  <a:gd name="T4" fmla="*/ 1141830 w 184"/>
                  <a:gd name="T5" fmla="*/ 689073 h 190"/>
                  <a:gd name="T6" fmla="*/ 1113461 w 184"/>
                  <a:gd name="T7" fmla="*/ 521634 h 190"/>
                  <a:gd name="T8" fmla="*/ 1035448 w 184"/>
                  <a:gd name="T9" fmla="*/ 573154 h 190"/>
                  <a:gd name="T10" fmla="*/ 1014172 w 184"/>
                  <a:gd name="T11" fmla="*/ 624673 h 190"/>
                  <a:gd name="T12" fmla="*/ 999987 w 184"/>
                  <a:gd name="T13" fmla="*/ 624673 h 190"/>
                  <a:gd name="T14" fmla="*/ 1007079 w 184"/>
                  <a:gd name="T15" fmla="*/ 540954 h 190"/>
                  <a:gd name="T16" fmla="*/ 929066 w 184"/>
                  <a:gd name="T17" fmla="*/ 457235 h 190"/>
                  <a:gd name="T18" fmla="*/ 907790 w 184"/>
                  <a:gd name="T19" fmla="*/ 521634 h 190"/>
                  <a:gd name="T20" fmla="*/ 907790 w 184"/>
                  <a:gd name="T21" fmla="*/ 547394 h 190"/>
                  <a:gd name="T22" fmla="*/ 851053 w 184"/>
                  <a:gd name="T23" fmla="*/ 476555 h 190"/>
                  <a:gd name="T24" fmla="*/ 822685 w 184"/>
                  <a:gd name="T25" fmla="*/ 360636 h 190"/>
                  <a:gd name="T26" fmla="*/ 645382 w 184"/>
                  <a:gd name="T27" fmla="*/ 379956 h 190"/>
                  <a:gd name="T28" fmla="*/ 574461 w 184"/>
                  <a:gd name="T29" fmla="*/ 457235 h 190"/>
                  <a:gd name="T30" fmla="*/ 517724 w 184"/>
                  <a:gd name="T31" fmla="*/ 444355 h 190"/>
                  <a:gd name="T32" fmla="*/ 446803 w 184"/>
                  <a:gd name="T33" fmla="*/ 470115 h 190"/>
                  <a:gd name="T34" fmla="*/ 397158 w 184"/>
                  <a:gd name="T35" fmla="*/ 470115 h 190"/>
                  <a:gd name="T36" fmla="*/ 411342 w 184"/>
                  <a:gd name="T37" fmla="*/ 431475 h 190"/>
                  <a:gd name="T38" fmla="*/ 340421 w 184"/>
                  <a:gd name="T39" fmla="*/ 360636 h 190"/>
                  <a:gd name="T40" fmla="*/ 283684 w 184"/>
                  <a:gd name="T41" fmla="*/ 399276 h 190"/>
                  <a:gd name="T42" fmla="*/ 241132 w 184"/>
                  <a:gd name="T43" fmla="*/ 489435 h 190"/>
                  <a:gd name="T44" fmla="*/ 219855 w 184"/>
                  <a:gd name="T45" fmla="*/ 367076 h 190"/>
                  <a:gd name="T46" fmla="*/ 212763 w 184"/>
                  <a:gd name="T47" fmla="*/ 225398 h 190"/>
                  <a:gd name="T48" fmla="*/ 219855 w 184"/>
                  <a:gd name="T49" fmla="*/ 77279 h 190"/>
                  <a:gd name="T50" fmla="*/ 212763 w 184"/>
                  <a:gd name="T51" fmla="*/ 6440 h 190"/>
                  <a:gd name="T52" fmla="*/ 120566 w 184"/>
                  <a:gd name="T53" fmla="*/ 32200 h 190"/>
                  <a:gd name="T54" fmla="*/ 85105 w 184"/>
                  <a:gd name="T55" fmla="*/ 45080 h 190"/>
                  <a:gd name="T56" fmla="*/ 35461 w 184"/>
                  <a:gd name="T57" fmla="*/ 115919 h 190"/>
                  <a:gd name="T58" fmla="*/ 0 w 184"/>
                  <a:gd name="T59" fmla="*/ 225398 h 190"/>
                  <a:gd name="T60" fmla="*/ 21276 w 184"/>
                  <a:gd name="T61" fmla="*/ 302677 h 190"/>
                  <a:gd name="T62" fmla="*/ 14184 w 184"/>
                  <a:gd name="T63" fmla="*/ 412156 h 190"/>
                  <a:gd name="T64" fmla="*/ 21276 w 184"/>
                  <a:gd name="T65" fmla="*/ 508755 h 190"/>
                  <a:gd name="T66" fmla="*/ 49645 w 184"/>
                  <a:gd name="T67" fmla="*/ 656873 h 190"/>
                  <a:gd name="T68" fmla="*/ 106382 w 184"/>
                  <a:gd name="T69" fmla="*/ 766352 h 190"/>
                  <a:gd name="T70" fmla="*/ 56737 w 184"/>
                  <a:gd name="T71" fmla="*/ 792112 h 190"/>
                  <a:gd name="T72" fmla="*/ 92197 w 184"/>
                  <a:gd name="T73" fmla="*/ 946670 h 190"/>
                  <a:gd name="T74" fmla="*/ 78013 w 184"/>
                  <a:gd name="T75" fmla="*/ 1036829 h 190"/>
                  <a:gd name="T76" fmla="*/ 148934 w 184"/>
                  <a:gd name="T77" fmla="*/ 1223587 h 190"/>
                  <a:gd name="T78" fmla="*/ 368790 w 184"/>
                  <a:gd name="T79" fmla="*/ 1088348 h 190"/>
                  <a:gd name="T80" fmla="*/ 588645 w 184"/>
                  <a:gd name="T81" fmla="*/ 978870 h 190"/>
                  <a:gd name="T82" fmla="*/ 617013 w 184"/>
                  <a:gd name="T83" fmla="*/ 946670 h 190"/>
                  <a:gd name="T84" fmla="*/ 659566 w 184"/>
                  <a:gd name="T85" fmla="*/ 927350 h 190"/>
                  <a:gd name="T86" fmla="*/ 709211 w 184"/>
                  <a:gd name="T87" fmla="*/ 972430 h 190"/>
                  <a:gd name="T88" fmla="*/ 787224 w 184"/>
                  <a:gd name="T89" fmla="*/ 940230 h 190"/>
                  <a:gd name="T90" fmla="*/ 744671 w 184"/>
                  <a:gd name="T91" fmla="*/ 1023949 h 190"/>
                  <a:gd name="T92" fmla="*/ 744671 w 184"/>
                  <a:gd name="T93" fmla="*/ 1088348 h 190"/>
                  <a:gd name="T94" fmla="*/ 843961 w 184"/>
                  <a:gd name="T95" fmla="*/ 1069029 h 190"/>
                  <a:gd name="T96" fmla="*/ 907790 w 184"/>
                  <a:gd name="T97" fmla="*/ 1023949 h 190"/>
                  <a:gd name="T98" fmla="*/ 914882 w 184"/>
                  <a:gd name="T99" fmla="*/ 946670 h 190"/>
                  <a:gd name="T100" fmla="*/ 957435 w 184"/>
                  <a:gd name="T101" fmla="*/ 785672 h 190"/>
                  <a:gd name="T102" fmla="*/ 1028356 w 184"/>
                  <a:gd name="T103" fmla="*/ 882271 h 190"/>
                  <a:gd name="T104" fmla="*/ 1134737 w 184"/>
                  <a:gd name="T105" fmla="*/ 888711 h 190"/>
                  <a:gd name="T106" fmla="*/ 1191474 w 184"/>
                  <a:gd name="T107" fmla="*/ 946670 h 190"/>
                  <a:gd name="T108" fmla="*/ 1248211 w 184"/>
                  <a:gd name="T109" fmla="*/ 901590 h 19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184" h="190">
                    <a:moveTo>
                      <a:pt x="181" y="128"/>
                    </a:moveTo>
                    <a:cubicBezTo>
                      <a:pt x="181" y="127"/>
                      <a:pt x="180" y="126"/>
                      <a:pt x="180" y="126"/>
                    </a:cubicBezTo>
                    <a:cubicBezTo>
                      <a:pt x="177" y="119"/>
                      <a:pt x="177" y="114"/>
                      <a:pt x="177" y="106"/>
                    </a:cubicBezTo>
                    <a:cubicBezTo>
                      <a:pt x="177" y="104"/>
                      <a:pt x="177" y="104"/>
                      <a:pt x="177" y="104"/>
                    </a:cubicBezTo>
                    <a:cubicBezTo>
                      <a:pt x="178" y="101"/>
                      <a:pt x="178" y="98"/>
                      <a:pt x="178" y="96"/>
                    </a:cubicBezTo>
                    <a:cubicBezTo>
                      <a:pt x="178" y="95"/>
                      <a:pt x="177" y="92"/>
                      <a:pt x="172" y="92"/>
                    </a:cubicBezTo>
                    <a:cubicBezTo>
                      <a:pt x="172" y="92"/>
                      <a:pt x="168" y="92"/>
                      <a:pt x="167" y="94"/>
                    </a:cubicBezTo>
                    <a:cubicBezTo>
                      <a:pt x="165" y="95"/>
                      <a:pt x="165" y="98"/>
                      <a:pt x="165" y="100"/>
                    </a:cubicBezTo>
                    <a:cubicBezTo>
                      <a:pt x="165" y="100"/>
                      <a:pt x="165" y="100"/>
                      <a:pt x="164" y="101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64" y="106"/>
                      <a:pt x="163" y="107"/>
                      <a:pt x="162" y="107"/>
                    </a:cubicBezTo>
                    <a:cubicBezTo>
                      <a:pt x="161" y="107"/>
                      <a:pt x="161" y="107"/>
                      <a:pt x="161" y="107"/>
                    </a:cubicBezTo>
                    <a:cubicBezTo>
                      <a:pt x="159" y="105"/>
                      <a:pt x="159" y="99"/>
                      <a:pt x="159" y="97"/>
                    </a:cubicBezTo>
                    <a:cubicBezTo>
                      <a:pt x="159" y="91"/>
                      <a:pt x="159" y="91"/>
                      <a:pt x="159" y="91"/>
                    </a:cubicBezTo>
                    <a:cubicBezTo>
                      <a:pt x="159" y="91"/>
                      <a:pt x="159" y="90"/>
                      <a:pt x="159" y="90"/>
                    </a:cubicBezTo>
                    <a:cubicBezTo>
                      <a:pt x="160" y="87"/>
                      <a:pt x="160" y="83"/>
                      <a:pt x="157" y="81"/>
                    </a:cubicBezTo>
                    <a:cubicBezTo>
                      <a:pt x="156" y="81"/>
                      <a:pt x="155" y="80"/>
                      <a:pt x="154" y="80"/>
                    </a:cubicBezTo>
                    <a:cubicBezTo>
                      <a:pt x="152" y="80"/>
                      <a:pt x="150" y="81"/>
                      <a:pt x="149" y="82"/>
                    </a:cubicBezTo>
                    <a:cubicBezTo>
                      <a:pt x="147" y="83"/>
                      <a:pt x="147" y="86"/>
                      <a:pt x="146" y="87"/>
                    </a:cubicBezTo>
                    <a:cubicBezTo>
                      <a:pt x="146" y="88"/>
                      <a:pt x="146" y="89"/>
                      <a:pt x="146" y="89"/>
                    </a:cubicBezTo>
                    <a:cubicBezTo>
                      <a:pt x="146" y="90"/>
                      <a:pt x="146" y="90"/>
                      <a:pt x="146" y="90"/>
                    </a:cubicBezTo>
                    <a:cubicBezTo>
                      <a:pt x="146" y="90"/>
                      <a:pt x="145" y="90"/>
                      <a:pt x="145" y="91"/>
                    </a:cubicBezTo>
                    <a:cubicBezTo>
                      <a:pt x="145" y="91"/>
                      <a:pt x="144" y="92"/>
                      <a:pt x="144" y="93"/>
                    </a:cubicBezTo>
                    <a:cubicBezTo>
                      <a:pt x="143" y="94"/>
                      <a:pt x="143" y="96"/>
                      <a:pt x="143" y="97"/>
                    </a:cubicBezTo>
                    <a:cubicBezTo>
                      <a:pt x="143" y="100"/>
                      <a:pt x="144" y="102"/>
                      <a:pt x="145" y="105"/>
                    </a:cubicBezTo>
                    <a:cubicBezTo>
                      <a:pt x="145" y="104"/>
                      <a:pt x="145" y="104"/>
                      <a:pt x="144" y="104"/>
                    </a:cubicBezTo>
                    <a:cubicBezTo>
                      <a:pt x="143" y="102"/>
                      <a:pt x="142" y="100"/>
                      <a:pt x="141" y="98"/>
                    </a:cubicBezTo>
                    <a:cubicBezTo>
                      <a:pt x="141" y="98"/>
                      <a:pt x="141" y="98"/>
                      <a:pt x="141" y="97"/>
                    </a:cubicBezTo>
                    <a:cubicBezTo>
                      <a:pt x="141" y="97"/>
                      <a:pt x="141" y="96"/>
                      <a:pt x="141" y="96"/>
                    </a:cubicBezTo>
                    <a:cubicBezTo>
                      <a:pt x="141" y="95"/>
                      <a:pt x="141" y="94"/>
                      <a:pt x="141" y="94"/>
                    </a:cubicBezTo>
                    <a:cubicBezTo>
                      <a:pt x="141" y="93"/>
                      <a:pt x="140" y="93"/>
                      <a:pt x="140" y="92"/>
                    </a:cubicBezTo>
                    <a:cubicBezTo>
                      <a:pt x="140" y="90"/>
                      <a:pt x="141" y="87"/>
                      <a:pt x="142" y="84"/>
                    </a:cubicBezTo>
                    <a:cubicBezTo>
                      <a:pt x="143" y="83"/>
                      <a:pt x="143" y="83"/>
                      <a:pt x="143" y="83"/>
                    </a:cubicBezTo>
                    <a:cubicBezTo>
                      <a:pt x="145" y="77"/>
                      <a:pt x="147" y="72"/>
                      <a:pt x="145" y="68"/>
                    </a:cubicBezTo>
                    <a:cubicBezTo>
                      <a:pt x="144" y="67"/>
                      <a:pt x="143" y="66"/>
                      <a:pt x="140" y="66"/>
                    </a:cubicBezTo>
                    <a:cubicBezTo>
                      <a:pt x="137" y="66"/>
                      <a:pt x="133" y="68"/>
                      <a:pt x="131" y="71"/>
                    </a:cubicBezTo>
                    <a:cubicBezTo>
                      <a:pt x="130" y="73"/>
                      <a:pt x="130" y="75"/>
                      <a:pt x="130" y="76"/>
                    </a:cubicBezTo>
                    <a:cubicBezTo>
                      <a:pt x="129" y="77"/>
                      <a:pt x="129" y="78"/>
                      <a:pt x="129" y="78"/>
                    </a:cubicBezTo>
                    <a:cubicBezTo>
                      <a:pt x="129" y="79"/>
                      <a:pt x="129" y="79"/>
                      <a:pt x="129" y="79"/>
                    </a:cubicBezTo>
                    <a:cubicBezTo>
                      <a:pt x="129" y="80"/>
                      <a:pt x="128" y="80"/>
                      <a:pt x="128" y="81"/>
                    </a:cubicBezTo>
                    <a:cubicBezTo>
                      <a:pt x="128" y="82"/>
                      <a:pt x="128" y="83"/>
                      <a:pt x="128" y="84"/>
                    </a:cubicBezTo>
                    <a:cubicBezTo>
                      <a:pt x="128" y="84"/>
                      <a:pt x="128" y="84"/>
                      <a:pt x="128" y="84"/>
                    </a:cubicBezTo>
                    <a:cubicBezTo>
                      <a:pt x="128" y="84"/>
                      <a:pt x="128" y="84"/>
                      <a:pt x="128" y="84"/>
                    </a:cubicBezTo>
                    <a:cubicBezTo>
                      <a:pt x="128" y="85"/>
                      <a:pt x="128" y="85"/>
                      <a:pt x="128" y="85"/>
                    </a:cubicBezTo>
                    <a:cubicBezTo>
                      <a:pt x="128" y="84"/>
                      <a:pt x="128" y="83"/>
                      <a:pt x="128" y="83"/>
                    </a:cubicBezTo>
                    <a:cubicBezTo>
                      <a:pt x="127" y="80"/>
                      <a:pt x="127" y="78"/>
                      <a:pt x="125" y="76"/>
                    </a:cubicBezTo>
                    <a:cubicBezTo>
                      <a:pt x="124" y="74"/>
                      <a:pt x="122" y="74"/>
                      <a:pt x="121" y="74"/>
                    </a:cubicBezTo>
                    <a:cubicBezTo>
                      <a:pt x="120" y="74"/>
                      <a:pt x="120" y="74"/>
                      <a:pt x="120" y="74"/>
                    </a:cubicBezTo>
                    <a:cubicBezTo>
                      <a:pt x="117" y="73"/>
                      <a:pt x="117" y="72"/>
                      <a:pt x="116" y="67"/>
                    </a:cubicBezTo>
                    <a:cubicBezTo>
                      <a:pt x="116" y="67"/>
                      <a:pt x="116" y="67"/>
                      <a:pt x="116" y="67"/>
                    </a:cubicBezTo>
                    <a:cubicBezTo>
                      <a:pt x="116" y="65"/>
                      <a:pt x="116" y="64"/>
                      <a:pt x="116" y="63"/>
                    </a:cubicBezTo>
                    <a:cubicBezTo>
                      <a:pt x="116" y="61"/>
                      <a:pt x="117" y="59"/>
                      <a:pt x="116" y="56"/>
                    </a:cubicBezTo>
                    <a:cubicBezTo>
                      <a:pt x="113" y="51"/>
                      <a:pt x="108" y="50"/>
                      <a:pt x="104" y="50"/>
                    </a:cubicBezTo>
                    <a:cubicBezTo>
                      <a:pt x="104" y="50"/>
                      <a:pt x="104" y="50"/>
                      <a:pt x="103" y="50"/>
                    </a:cubicBezTo>
                    <a:cubicBezTo>
                      <a:pt x="98" y="50"/>
                      <a:pt x="95" y="52"/>
                      <a:pt x="93" y="56"/>
                    </a:cubicBezTo>
                    <a:cubicBezTo>
                      <a:pt x="92" y="58"/>
                      <a:pt x="92" y="59"/>
                      <a:pt x="91" y="59"/>
                    </a:cubicBezTo>
                    <a:cubicBezTo>
                      <a:pt x="90" y="59"/>
                      <a:pt x="90" y="59"/>
                      <a:pt x="90" y="60"/>
                    </a:cubicBezTo>
                    <a:cubicBezTo>
                      <a:pt x="88" y="60"/>
                      <a:pt x="86" y="60"/>
                      <a:pt x="84" y="62"/>
                    </a:cubicBezTo>
                    <a:cubicBezTo>
                      <a:pt x="82" y="64"/>
                      <a:pt x="82" y="67"/>
                      <a:pt x="81" y="69"/>
                    </a:cubicBezTo>
                    <a:cubicBezTo>
                      <a:pt x="81" y="70"/>
                      <a:pt x="81" y="71"/>
                      <a:pt x="81" y="71"/>
                    </a:cubicBezTo>
                    <a:cubicBezTo>
                      <a:pt x="80" y="72"/>
                      <a:pt x="80" y="73"/>
                      <a:pt x="80" y="73"/>
                    </a:cubicBezTo>
                    <a:cubicBezTo>
                      <a:pt x="80" y="73"/>
                      <a:pt x="79" y="73"/>
                      <a:pt x="79" y="72"/>
                    </a:cubicBezTo>
                    <a:cubicBezTo>
                      <a:pt x="78" y="71"/>
                      <a:pt x="76" y="70"/>
                      <a:pt x="74" y="69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2" y="69"/>
                      <a:pt x="70" y="70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8" y="71"/>
                      <a:pt x="67" y="72"/>
                      <a:pt x="67" y="72"/>
                    </a:cubicBezTo>
                    <a:cubicBezTo>
                      <a:pt x="65" y="72"/>
                      <a:pt x="64" y="73"/>
                      <a:pt x="63" y="73"/>
                    </a:cubicBezTo>
                    <a:cubicBezTo>
                      <a:pt x="62" y="74"/>
                      <a:pt x="61" y="74"/>
                      <a:pt x="60" y="74"/>
                    </a:cubicBezTo>
                    <a:cubicBezTo>
                      <a:pt x="60" y="74"/>
                      <a:pt x="59" y="74"/>
                      <a:pt x="59" y="74"/>
                    </a:cubicBezTo>
                    <a:cubicBezTo>
                      <a:pt x="58" y="74"/>
                      <a:pt x="57" y="74"/>
                      <a:pt x="56" y="73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6" y="72"/>
                      <a:pt x="56" y="71"/>
                      <a:pt x="56" y="70"/>
                    </a:cubicBezTo>
                    <a:cubicBezTo>
                      <a:pt x="57" y="70"/>
                      <a:pt x="57" y="69"/>
                      <a:pt x="57" y="69"/>
                    </a:cubicBezTo>
                    <a:cubicBezTo>
                      <a:pt x="57" y="68"/>
                      <a:pt x="57" y="68"/>
                      <a:pt x="58" y="67"/>
                    </a:cubicBezTo>
                    <a:cubicBezTo>
                      <a:pt x="59" y="65"/>
                      <a:pt x="61" y="60"/>
                      <a:pt x="57" y="57"/>
                    </a:cubicBezTo>
                    <a:cubicBezTo>
                      <a:pt x="55" y="56"/>
                      <a:pt x="53" y="56"/>
                      <a:pt x="52" y="56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49" y="56"/>
                      <a:pt x="48" y="56"/>
                      <a:pt x="48" y="56"/>
                    </a:cubicBezTo>
                    <a:cubicBezTo>
                      <a:pt x="47" y="56"/>
                      <a:pt x="44" y="56"/>
                      <a:pt x="43" y="58"/>
                    </a:cubicBezTo>
                    <a:cubicBezTo>
                      <a:pt x="42" y="59"/>
                      <a:pt x="42" y="60"/>
                      <a:pt x="42" y="60"/>
                    </a:cubicBezTo>
                    <a:cubicBezTo>
                      <a:pt x="42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0" y="62"/>
                    </a:cubicBezTo>
                    <a:cubicBezTo>
                      <a:pt x="38" y="62"/>
                      <a:pt x="35" y="63"/>
                      <a:pt x="35" y="67"/>
                    </a:cubicBezTo>
                    <a:cubicBezTo>
                      <a:pt x="34" y="68"/>
                      <a:pt x="34" y="69"/>
                      <a:pt x="34" y="70"/>
                    </a:cubicBezTo>
                    <a:cubicBezTo>
                      <a:pt x="34" y="72"/>
                      <a:pt x="34" y="74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7"/>
                      <a:pt x="34" y="78"/>
                      <a:pt x="33" y="79"/>
                    </a:cubicBezTo>
                    <a:cubicBezTo>
                      <a:pt x="33" y="78"/>
                      <a:pt x="32" y="76"/>
                      <a:pt x="32" y="74"/>
                    </a:cubicBezTo>
                    <a:cubicBezTo>
                      <a:pt x="31" y="70"/>
                      <a:pt x="31" y="66"/>
                      <a:pt x="31" y="62"/>
                    </a:cubicBezTo>
                    <a:cubicBezTo>
                      <a:pt x="31" y="60"/>
                      <a:pt x="31" y="59"/>
                      <a:pt x="31" y="57"/>
                    </a:cubicBezTo>
                    <a:cubicBezTo>
                      <a:pt x="31" y="56"/>
                      <a:pt x="32" y="54"/>
                      <a:pt x="32" y="53"/>
                    </a:cubicBezTo>
                    <a:cubicBezTo>
                      <a:pt x="32" y="50"/>
                      <a:pt x="32" y="47"/>
                      <a:pt x="32" y="44"/>
                    </a:cubicBezTo>
                    <a:cubicBezTo>
                      <a:pt x="31" y="42"/>
                      <a:pt x="31" y="39"/>
                      <a:pt x="30" y="37"/>
                    </a:cubicBezTo>
                    <a:cubicBezTo>
                      <a:pt x="29" y="37"/>
                      <a:pt x="29" y="36"/>
                      <a:pt x="30" y="35"/>
                    </a:cubicBezTo>
                    <a:cubicBezTo>
                      <a:pt x="33" y="32"/>
                      <a:pt x="33" y="27"/>
                      <a:pt x="32" y="23"/>
                    </a:cubicBezTo>
                    <a:cubicBezTo>
                      <a:pt x="32" y="19"/>
                      <a:pt x="29" y="17"/>
                      <a:pt x="25" y="17"/>
                    </a:cubicBezTo>
                    <a:cubicBezTo>
                      <a:pt x="26" y="16"/>
                      <a:pt x="27" y="16"/>
                      <a:pt x="27" y="16"/>
                    </a:cubicBezTo>
                    <a:cubicBezTo>
                      <a:pt x="29" y="15"/>
                      <a:pt x="31" y="14"/>
                      <a:pt x="31" y="12"/>
                    </a:cubicBezTo>
                    <a:cubicBezTo>
                      <a:pt x="32" y="11"/>
                      <a:pt x="32" y="9"/>
                      <a:pt x="32" y="8"/>
                    </a:cubicBezTo>
                    <a:cubicBezTo>
                      <a:pt x="32" y="8"/>
                      <a:pt x="31" y="7"/>
                      <a:pt x="31" y="7"/>
                    </a:cubicBezTo>
                    <a:cubicBezTo>
                      <a:pt x="31" y="7"/>
                      <a:pt x="32" y="7"/>
                      <a:pt x="32" y="6"/>
                    </a:cubicBezTo>
                    <a:cubicBezTo>
                      <a:pt x="32" y="6"/>
                      <a:pt x="32" y="3"/>
                      <a:pt x="30" y="1"/>
                    </a:cubicBezTo>
                    <a:cubicBezTo>
                      <a:pt x="28" y="0"/>
                      <a:pt x="27" y="0"/>
                      <a:pt x="26" y="0"/>
                    </a:cubicBezTo>
                    <a:cubicBezTo>
                      <a:pt x="23" y="0"/>
                      <a:pt x="21" y="1"/>
                      <a:pt x="19" y="2"/>
                    </a:cubicBezTo>
                    <a:cubicBezTo>
                      <a:pt x="18" y="3"/>
                      <a:pt x="18" y="4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6" y="5"/>
                    </a:cubicBezTo>
                    <a:cubicBezTo>
                      <a:pt x="15" y="5"/>
                      <a:pt x="14" y="5"/>
                      <a:pt x="13" y="6"/>
                    </a:cubicBezTo>
                    <a:cubicBezTo>
                      <a:pt x="13" y="6"/>
                      <a:pt x="12" y="7"/>
                      <a:pt x="12" y="7"/>
                    </a:cubicBezTo>
                    <a:cubicBezTo>
                      <a:pt x="11" y="8"/>
                      <a:pt x="10" y="9"/>
                      <a:pt x="10" y="10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8" y="13"/>
                      <a:pt x="7" y="15"/>
                      <a:pt x="6" y="16"/>
                    </a:cubicBezTo>
                    <a:cubicBezTo>
                      <a:pt x="6" y="16"/>
                      <a:pt x="5" y="17"/>
                      <a:pt x="5" y="18"/>
                    </a:cubicBezTo>
                    <a:cubicBezTo>
                      <a:pt x="3" y="19"/>
                      <a:pt x="2" y="20"/>
                      <a:pt x="1" y="21"/>
                    </a:cubicBezTo>
                    <a:cubicBezTo>
                      <a:pt x="0" y="23"/>
                      <a:pt x="0" y="26"/>
                      <a:pt x="0" y="27"/>
                    </a:cubicBezTo>
                    <a:cubicBezTo>
                      <a:pt x="0" y="28"/>
                      <a:pt x="0" y="30"/>
                      <a:pt x="0" y="30"/>
                    </a:cubicBezTo>
                    <a:cubicBezTo>
                      <a:pt x="0" y="32"/>
                      <a:pt x="0" y="34"/>
                      <a:pt x="0" y="35"/>
                    </a:cubicBezTo>
                    <a:cubicBezTo>
                      <a:pt x="0" y="36"/>
                      <a:pt x="0" y="37"/>
                      <a:pt x="0" y="37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9"/>
                      <a:pt x="0" y="41"/>
                      <a:pt x="1" y="43"/>
                    </a:cubicBezTo>
                    <a:cubicBezTo>
                      <a:pt x="2" y="44"/>
                      <a:pt x="3" y="45"/>
                      <a:pt x="3" y="47"/>
                    </a:cubicBezTo>
                    <a:cubicBezTo>
                      <a:pt x="3" y="48"/>
                      <a:pt x="3" y="49"/>
                      <a:pt x="2" y="50"/>
                    </a:cubicBezTo>
                    <a:cubicBezTo>
                      <a:pt x="1" y="52"/>
                      <a:pt x="1" y="54"/>
                      <a:pt x="1" y="56"/>
                    </a:cubicBezTo>
                    <a:cubicBezTo>
                      <a:pt x="0" y="59"/>
                      <a:pt x="1" y="61"/>
                      <a:pt x="1" y="62"/>
                    </a:cubicBezTo>
                    <a:cubicBezTo>
                      <a:pt x="1" y="63"/>
                      <a:pt x="1" y="64"/>
                      <a:pt x="2" y="64"/>
                    </a:cubicBezTo>
                    <a:cubicBezTo>
                      <a:pt x="2" y="66"/>
                      <a:pt x="2" y="68"/>
                      <a:pt x="2" y="70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2" y="73"/>
                      <a:pt x="3" y="75"/>
                      <a:pt x="3" y="77"/>
                    </a:cubicBezTo>
                    <a:cubicBezTo>
                      <a:pt x="3" y="77"/>
                      <a:pt x="3" y="78"/>
                      <a:pt x="3" y="79"/>
                    </a:cubicBezTo>
                    <a:cubicBezTo>
                      <a:pt x="4" y="82"/>
                      <a:pt x="4" y="85"/>
                      <a:pt x="4" y="88"/>
                    </a:cubicBezTo>
                    <a:cubicBezTo>
                      <a:pt x="4" y="89"/>
                      <a:pt x="4" y="90"/>
                      <a:pt x="4" y="91"/>
                    </a:cubicBezTo>
                    <a:cubicBezTo>
                      <a:pt x="4" y="94"/>
                      <a:pt x="5" y="97"/>
                      <a:pt x="6" y="100"/>
                    </a:cubicBezTo>
                    <a:cubicBezTo>
                      <a:pt x="6" y="101"/>
                      <a:pt x="7" y="101"/>
                      <a:pt x="7" y="102"/>
                    </a:cubicBezTo>
                    <a:cubicBezTo>
                      <a:pt x="6" y="102"/>
                      <a:pt x="6" y="103"/>
                      <a:pt x="5" y="104"/>
                    </a:cubicBezTo>
                    <a:cubicBezTo>
                      <a:pt x="3" y="107"/>
                      <a:pt x="3" y="113"/>
                      <a:pt x="6" y="116"/>
                    </a:cubicBezTo>
                    <a:cubicBezTo>
                      <a:pt x="8" y="118"/>
                      <a:pt x="11" y="118"/>
                      <a:pt x="13" y="118"/>
                    </a:cubicBezTo>
                    <a:cubicBezTo>
                      <a:pt x="14" y="118"/>
                      <a:pt x="15" y="118"/>
                      <a:pt x="15" y="119"/>
                    </a:cubicBezTo>
                    <a:cubicBezTo>
                      <a:pt x="16" y="119"/>
                      <a:pt x="16" y="120"/>
                      <a:pt x="16" y="121"/>
                    </a:cubicBezTo>
                    <a:cubicBezTo>
                      <a:pt x="16" y="121"/>
                      <a:pt x="16" y="121"/>
                      <a:pt x="15" y="121"/>
                    </a:cubicBezTo>
                    <a:cubicBezTo>
                      <a:pt x="15" y="121"/>
                      <a:pt x="14" y="121"/>
                      <a:pt x="14" y="121"/>
                    </a:cubicBezTo>
                    <a:cubicBezTo>
                      <a:pt x="11" y="121"/>
                      <a:pt x="10" y="122"/>
                      <a:pt x="8" y="123"/>
                    </a:cubicBezTo>
                    <a:cubicBezTo>
                      <a:pt x="4" y="127"/>
                      <a:pt x="4" y="132"/>
                      <a:pt x="4" y="135"/>
                    </a:cubicBezTo>
                    <a:cubicBezTo>
                      <a:pt x="4" y="135"/>
                      <a:pt x="4" y="135"/>
                      <a:pt x="4" y="136"/>
                    </a:cubicBezTo>
                    <a:cubicBezTo>
                      <a:pt x="4" y="137"/>
                      <a:pt x="4" y="138"/>
                      <a:pt x="4" y="140"/>
                    </a:cubicBezTo>
                    <a:cubicBezTo>
                      <a:pt x="5" y="143"/>
                      <a:pt x="10" y="147"/>
                      <a:pt x="13" y="147"/>
                    </a:cubicBezTo>
                    <a:cubicBezTo>
                      <a:pt x="13" y="147"/>
                      <a:pt x="14" y="147"/>
                      <a:pt x="14" y="147"/>
                    </a:cubicBezTo>
                    <a:cubicBezTo>
                      <a:pt x="14" y="147"/>
                      <a:pt x="14" y="147"/>
                      <a:pt x="15" y="147"/>
                    </a:cubicBezTo>
                    <a:cubicBezTo>
                      <a:pt x="15" y="147"/>
                      <a:pt x="15" y="148"/>
                      <a:pt x="15" y="148"/>
                    </a:cubicBezTo>
                    <a:cubicBezTo>
                      <a:pt x="15" y="152"/>
                      <a:pt x="13" y="157"/>
                      <a:pt x="11" y="161"/>
                    </a:cubicBezTo>
                    <a:cubicBezTo>
                      <a:pt x="10" y="162"/>
                      <a:pt x="9" y="163"/>
                      <a:pt x="9" y="164"/>
                    </a:cubicBezTo>
                    <a:cubicBezTo>
                      <a:pt x="6" y="170"/>
                      <a:pt x="5" y="179"/>
                      <a:pt x="9" y="185"/>
                    </a:cubicBezTo>
                    <a:cubicBezTo>
                      <a:pt x="10" y="187"/>
                      <a:pt x="13" y="190"/>
                      <a:pt x="19" y="190"/>
                    </a:cubicBezTo>
                    <a:cubicBezTo>
                      <a:pt x="19" y="190"/>
                      <a:pt x="20" y="190"/>
                      <a:pt x="21" y="190"/>
                    </a:cubicBezTo>
                    <a:cubicBezTo>
                      <a:pt x="26" y="190"/>
                      <a:pt x="29" y="186"/>
                      <a:pt x="32" y="182"/>
                    </a:cubicBezTo>
                    <a:cubicBezTo>
                      <a:pt x="32" y="182"/>
                      <a:pt x="33" y="181"/>
                      <a:pt x="33" y="181"/>
                    </a:cubicBezTo>
                    <a:cubicBezTo>
                      <a:pt x="36" y="177"/>
                      <a:pt x="39" y="175"/>
                      <a:pt x="43" y="173"/>
                    </a:cubicBezTo>
                    <a:cubicBezTo>
                      <a:pt x="46" y="172"/>
                      <a:pt x="48" y="171"/>
                      <a:pt x="52" y="169"/>
                    </a:cubicBezTo>
                    <a:cubicBezTo>
                      <a:pt x="54" y="169"/>
                      <a:pt x="57" y="168"/>
                      <a:pt x="59" y="167"/>
                    </a:cubicBezTo>
                    <a:cubicBezTo>
                      <a:pt x="62" y="166"/>
                      <a:pt x="65" y="165"/>
                      <a:pt x="68" y="164"/>
                    </a:cubicBezTo>
                    <a:cubicBezTo>
                      <a:pt x="73" y="163"/>
                      <a:pt x="78" y="161"/>
                      <a:pt x="81" y="156"/>
                    </a:cubicBezTo>
                    <a:cubicBezTo>
                      <a:pt x="82" y="155"/>
                      <a:pt x="82" y="153"/>
                      <a:pt x="83" y="152"/>
                    </a:cubicBezTo>
                    <a:cubicBezTo>
                      <a:pt x="83" y="152"/>
                      <a:pt x="83" y="151"/>
                      <a:pt x="84" y="151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5" y="148"/>
                      <a:pt x="85" y="148"/>
                      <a:pt x="86" y="148"/>
                    </a:cubicBezTo>
                    <a:cubicBezTo>
                      <a:pt x="86" y="147"/>
                      <a:pt x="87" y="147"/>
                      <a:pt x="87" y="147"/>
                    </a:cubicBezTo>
                    <a:cubicBezTo>
                      <a:pt x="88" y="147"/>
                      <a:pt x="89" y="147"/>
                      <a:pt x="89" y="146"/>
                    </a:cubicBezTo>
                    <a:cubicBezTo>
                      <a:pt x="91" y="145"/>
                      <a:pt x="92" y="144"/>
                      <a:pt x="92" y="144"/>
                    </a:cubicBezTo>
                    <a:cubicBezTo>
                      <a:pt x="92" y="143"/>
                      <a:pt x="93" y="143"/>
                      <a:pt x="93" y="143"/>
                    </a:cubicBezTo>
                    <a:cubicBezTo>
                      <a:pt x="93" y="143"/>
                      <a:pt x="93" y="144"/>
                      <a:pt x="93" y="144"/>
                    </a:cubicBezTo>
                    <a:cubicBezTo>
                      <a:pt x="93" y="145"/>
                      <a:pt x="93" y="145"/>
                      <a:pt x="93" y="145"/>
                    </a:cubicBezTo>
                    <a:cubicBezTo>
                      <a:pt x="93" y="146"/>
                      <a:pt x="93" y="149"/>
                      <a:pt x="96" y="150"/>
                    </a:cubicBezTo>
                    <a:cubicBezTo>
                      <a:pt x="96" y="151"/>
                      <a:pt x="97" y="151"/>
                      <a:pt x="98" y="151"/>
                    </a:cubicBezTo>
                    <a:cubicBezTo>
                      <a:pt x="99" y="151"/>
                      <a:pt x="99" y="151"/>
                      <a:pt x="100" y="151"/>
                    </a:cubicBezTo>
                    <a:cubicBezTo>
                      <a:pt x="100" y="151"/>
                      <a:pt x="100" y="151"/>
                      <a:pt x="100" y="151"/>
                    </a:cubicBezTo>
                    <a:cubicBezTo>
                      <a:pt x="104" y="151"/>
                      <a:pt x="108" y="149"/>
                      <a:pt x="110" y="146"/>
                    </a:cubicBezTo>
                    <a:cubicBezTo>
                      <a:pt x="110" y="145"/>
                      <a:pt x="110" y="145"/>
                      <a:pt x="110" y="145"/>
                    </a:cubicBezTo>
                    <a:cubicBezTo>
                      <a:pt x="111" y="146"/>
                      <a:pt x="111" y="146"/>
                      <a:pt x="111" y="146"/>
                    </a:cubicBezTo>
                    <a:cubicBezTo>
                      <a:pt x="112" y="147"/>
                      <a:pt x="113" y="147"/>
                      <a:pt x="113" y="147"/>
                    </a:cubicBezTo>
                    <a:cubicBezTo>
                      <a:pt x="113" y="148"/>
                      <a:pt x="113" y="149"/>
                      <a:pt x="111" y="151"/>
                    </a:cubicBezTo>
                    <a:cubicBezTo>
                      <a:pt x="110" y="153"/>
                      <a:pt x="109" y="155"/>
                      <a:pt x="107" y="157"/>
                    </a:cubicBezTo>
                    <a:cubicBezTo>
                      <a:pt x="107" y="158"/>
                      <a:pt x="106" y="158"/>
                      <a:pt x="105" y="159"/>
                    </a:cubicBezTo>
                    <a:cubicBezTo>
                      <a:pt x="104" y="162"/>
                      <a:pt x="104" y="163"/>
                      <a:pt x="104" y="165"/>
                    </a:cubicBezTo>
                    <a:cubicBezTo>
                      <a:pt x="105" y="166"/>
                      <a:pt x="105" y="166"/>
                      <a:pt x="105" y="166"/>
                    </a:cubicBezTo>
                    <a:cubicBezTo>
                      <a:pt x="105" y="166"/>
                      <a:pt x="105" y="166"/>
                      <a:pt x="105" y="167"/>
                    </a:cubicBezTo>
                    <a:cubicBezTo>
                      <a:pt x="105" y="167"/>
                      <a:pt x="105" y="168"/>
                      <a:pt x="105" y="169"/>
                    </a:cubicBezTo>
                    <a:cubicBezTo>
                      <a:pt x="105" y="171"/>
                      <a:pt x="107" y="172"/>
                      <a:pt x="110" y="172"/>
                    </a:cubicBezTo>
                    <a:cubicBezTo>
                      <a:pt x="112" y="172"/>
                      <a:pt x="114" y="172"/>
                      <a:pt x="115" y="171"/>
                    </a:cubicBezTo>
                    <a:cubicBezTo>
                      <a:pt x="116" y="170"/>
                      <a:pt x="117" y="169"/>
                      <a:pt x="118" y="168"/>
                    </a:cubicBezTo>
                    <a:cubicBezTo>
                      <a:pt x="118" y="167"/>
                      <a:pt x="119" y="167"/>
                      <a:pt x="119" y="166"/>
                    </a:cubicBezTo>
                    <a:cubicBezTo>
                      <a:pt x="120" y="166"/>
                      <a:pt x="121" y="166"/>
                      <a:pt x="121" y="166"/>
                    </a:cubicBezTo>
                    <a:cubicBezTo>
                      <a:pt x="123" y="166"/>
                      <a:pt x="125" y="165"/>
                      <a:pt x="126" y="164"/>
                    </a:cubicBezTo>
                    <a:cubicBezTo>
                      <a:pt x="127" y="162"/>
                      <a:pt x="128" y="161"/>
                      <a:pt x="128" y="160"/>
                    </a:cubicBezTo>
                    <a:cubicBezTo>
                      <a:pt x="128" y="159"/>
                      <a:pt x="128" y="159"/>
                      <a:pt x="128" y="159"/>
                    </a:cubicBezTo>
                    <a:cubicBezTo>
                      <a:pt x="128" y="158"/>
                      <a:pt x="129" y="157"/>
                      <a:pt x="129" y="156"/>
                    </a:cubicBezTo>
                    <a:cubicBezTo>
                      <a:pt x="129" y="155"/>
                      <a:pt x="129" y="155"/>
                      <a:pt x="129" y="155"/>
                    </a:cubicBezTo>
                    <a:cubicBezTo>
                      <a:pt x="129" y="154"/>
                      <a:pt x="129" y="153"/>
                      <a:pt x="130" y="152"/>
                    </a:cubicBezTo>
                    <a:cubicBezTo>
                      <a:pt x="130" y="150"/>
                      <a:pt x="129" y="149"/>
                      <a:pt x="129" y="147"/>
                    </a:cubicBezTo>
                    <a:cubicBezTo>
                      <a:pt x="129" y="147"/>
                      <a:pt x="128" y="147"/>
                      <a:pt x="128" y="146"/>
                    </a:cubicBezTo>
                    <a:cubicBezTo>
                      <a:pt x="127" y="142"/>
                      <a:pt x="127" y="138"/>
                      <a:pt x="129" y="135"/>
                    </a:cubicBezTo>
                    <a:cubicBezTo>
                      <a:pt x="130" y="134"/>
                      <a:pt x="131" y="133"/>
                      <a:pt x="131" y="132"/>
                    </a:cubicBezTo>
                    <a:cubicBezTo>
                      <a:pt x="133" y="130"/>
                      <a:pt x="135" y="127"/>
                      <a:pt x="135" y="122"/>
                    </a:cubicBezTo>
                    <a:cubicBezTo>
                      <a:pt x="135" y="121"/>
                      <a:pt x="135" y="120"/>
                      <a:pt x="135" y="118"/>
                    </a:cubicBezTo>
                    <a:cubicBezTo>
                      <a:pt x="134" y="117"/>
                      <a:pt x="134" y="116"/>
                      <a:pt x="134" y="115"/>
                    </a:cubicBezTo>
                    <a:cubicBezTo>
                      <a:pt x="134" y="115"/>
                      <a:pt x="134" y="115"/>
                      <a:pt x="134" y="115"/>
                    </a:cubicBezTo>
                    <a:cubicBezTo>
                      <a:pt x="142" y="116"/>
                      <a:pt x="145" y="130"/>
                      <a:pt x="145" y="137"/>
                    </a:cubicBezTo>
                    <a:cubicBezTo>
                      <a:pt x="145" y="141"/>
                      <a:pt x="147" y="148"/>
                      <a:pt x="152" y="148"/>
                    </a:cubicBezTo>
                    <a:cubicBezTo>
                      <a:pt x="154" y="148"/>
                      <a:pt x="156" y="146"/>
                      <a:pt x="158" y="143"/>
                    </a:cubicBezTo>
                    <a:cubicBezTo>
                      <a:pt x="159" y="141"/>
                      <a:pt x="159" y="140"/>
                      <a:pt x="160" y="138"/>
                    </a:cubicBezTo>
                    <a:cubicBezTo>
                      <a:pt x="160" y="138"/>
                      <a:pt x="160" y="138"/>
                      <a:pt x="160" y="138"/>
                    </a:cubicBezTo>
                    <a:cubicBezTo>
                      <a:pt x="160" y="139"/>
                      <a:pt x="161" y="140"/>
                      <a:pt x="161" y="140"/>
                    </a:cubicBezTo>
                    <a:cubicBezTo>
                      <a:pt x="162" y="140"/>
                      <a:pt x="162" y="141"/>
                      <a:pt x="162" y="141"/>
                    </a:cubicBezTo>
                    <a:cubicBezTo>
                      <a:pt x="162" y="142"/>
                      <a:pt x="162" y="142"/>
                      <a:pt x="162" y="143"/>
                    </a:cubicBezTo>
                    <a:cubicBezTo>
                      <a:pt x="163" y="145"/>
                      <a:pt x="166" y="147"/>
                      <a:pt x="168" y="147"/>
                    </a:cubicBezTo>
                    <a:cubicBezTo>
                      <a:pt x="170" y="147"/>
                      <a:pt x="172" y="147"/>
                      <a:pt x="172" y="145"/>
                    </a:cubicBezTo>
                    <a:cubicBezTo>
                      <a:pt x="173" y="144"/>
                      <a:pt x="173" y="143"/>
                      <a:pt x="173" y="142"/>
                    </a:cubicBezTo>
                    <a:cubicBezTo>
                      <a:pt x="174" y="141"/>
                      <a:pt x="174" y="141"/>
                      <a:pt x="174" y="140"/>
                    </a:cubicBezTo>
                    <a:cubicBezTo>
                      <a:pt x="175" y="140"/>
                      <a:pt x="176" y="140"/>
                      <a:pt x="176" y="140"/>
                    </a:cubicBezTo>
                    <a:cubicBezTo>
                      <a:pt x="178" y="139"/>
                      <a:pt x="180" y="138"/>
                      <a:pt x="181" y="137"/>
                    </a:cubicBezTo>
                    <a:cubicBezTo>
                      <a:pt x="184" y="133"/>
                      <a:pt x="182" y="130"/>
                      <a:pt x="181" y="12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8" name="Freeform 57"/>
              <p:cNvSpPr>
                <a:spLocks/>
              </p:cNvSpPr>
              <p:nvPr/>
            </p:nvSpPr>
            <p:spPr bwMode="auto">
              <a:xfrm>
                <a:off x="21711341" y="10220937"/>
                <a:ext cx="346919" cy="407862"/>
              </a:xfrm>
              <a:custGeom>
                <a:avLst/>
                <a:gdLst>
                  <a:gd name="T0" fmla="*/ 332759 w 49"/>
                  <a:gd name="T1" fmla="*/ 174798 h 63"/>
                  <a:gd name="T2" fmla="*/ 297359 w 49"/>
                  <a:gd name="T3" fmla="*/ 155376 h 63"/>
                  <a:gd name="T4" fmla="*/ 290279 w 49"/>
                  <a:gd name="T5" fmla="*/ 155376 h 63"/>
                  <a:gd name="T6" fmla="*/ 283199 w 49"/>
                  <a:gd name="T7" fmla="*/ 148902 h 63"/>
                  <a:gd name="T8" fmla="*/ 261959 w 49"/>
                  <a:gd name="T9" fmla="*/ 142428 h 63"/>
                  <a:gd name="T10" fmla="*/ 240719 w 49"/>
                  <a:gd name="T11" fmla="*/ 135954 h 63"/>
                  <a:gd name="T12" fmla="*/ 184079 w 49"/>
                  <a:gd name="T13" fmla="*/ 148902 h 63"/>
                  <a:gd name="T14" fmla="*/ 184079 w 49"/>
                  <a:gd name="T15" fmla="*/ 123006 h 63"/>
                  <a:gd name="T16" fmla="*/ 176999 w 49"/>
                  <a:gd name="T17" fmla="*/ 97110 h 63"/>
                  <a:gd name="T18" fmla="*/ 162840 w 49"/>
                  <a:gd name="T19" fmla="*/ 51792 h 63"/>
                  <a:gd name="T20" fmla="*/ 127440 w 49"/>
                  <a:gd name="T21" fmla="*/ 38844 h 63"/>
                  <a:gd name="T22" fmla="*/ 127440 w 49"/>
                  <a:gd name="T23" fmla="*/ 32370 h 63"/>
                  <a:gd name="T24" fmla="*/ 127440 w 49"/>
                  <a:gd name="T25" fmla="*/ 38844 h 63"/>
                  <a:gd name="T26" fmla="*/ 127440 w 49"/>
                  <a:gd name="T27" fmla="*/ 32370 h 63"/>
                  <a:gd name="T28" fmla="*/ 120360 w 49"/>
                  <a:gd name="T29" fmla="*/ 25896 h 63"/>
                  <a:gd name="T30" fmla="*/ 84960 w 49"/>
                  <a:gd name="T31" fmla="*/ 0 h 63"/>
                  <a:gd name="T32" fmla="*/ 56640 w 49"/>
                  <a:gd name="T33" fmla="*/ 12948 h 63"/>
                  <a:gd name="T34" fmla="*/ 35400 w 49"/>
                  <a:gd name="T35" fmla="*/ 77688 h 63"/>
                  <a:gd name="T36" fmla="*/ 35400 w 49"/>
                  <a:gd name="T37" fmla="*/ 97110 h 63"/>
                  <a:gd name="T38" fmla="*/ 21240 w 49"/>
                  <a:gd name="T39" fmla="*/ 194220 h 63"/>
                  <a:gd name="T40" fmla="*/ 14160 w 49"/>
                  <a:gd name="T41" fmla="*/ 284856 h 63"/>
                  <a:gd name="T42" fmla="*/ 49560 w 49"/>
                  <a:gd name="T43" fmla="*/ 388440 h 63"/>
                  <a:gd name="T44" fmla="*/ 99120 w 49"/>
                  <a:gd name="T45" fmla="*/ 407862 h 63"/>
                  <a:gd name="T46" fmla="*/ 141600 w 49"/>
                  <a:gd name="T47" fmla="*/ 394914 h 63"/>
                  <a:gd name="T48" fmla="*/ 162840 w 49"/>
                  <a:gd name="T49" fmla="*/ 356070 h 63"/>
                  <a:gd name="T50" fmla="*/ 169920 w 49"/>
                  <a:gd name="T51" fmla="*/ 349596 h 63"/>
                  <a:gd name="T52" fmla="*/ 191159 w 49"/>
                  <a:gd name="T53" fmla="*/ 394914 h 63"/>
                  <a:gd name="T54" fmla="*/ 212399 w 49"/>
                  <a:gd name="T55" fmla="*/ 401388 h 63"/>
                  <a:gd name="T56" fmla="*/ 212399 w 49"/>
                  <a:gd name="T57" fmla="*/ 401388 h 63"/>
                  <a:gd name="T58" fmla="*/ 290279 w 49"/>
                  <a:gd name="T59" fmla="*/ 343122 h 63"/>
                  <a:gd name="T60" fmla="*/ 290279 w 49"/>
                  <a:gd name="T61" fmla="*/ 343122 h 63"/>
                  <a:gd name="T62" fmla="*/ 332759 w 49"/>
                  <a:gd name="T63" fmla="*/ 252486 h 63"/>
                  <a:gd name="T64" fmla="*/ 339839 w 49"/>
                  <a:gd name="T65" fmla="*/ 239538 h 63"/>
                  <a:gd name="T66" fmla="*/ 332759 w 49"/>
                  <a:gd name="T67" fmla="*/ 174798 h 6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9" h="63">
                    <a:moveTo>
                      <a:pt x="47" y="27"/>
                    </a:moveTo>
                    <a:cubicBezTo>
                      <a:pt x="46" y="25"/>
                      <a:pt x="44" y="24"/>
                      <a:pt x="42" y="24"/>
                    </a:cubicBezTo>
                    <a:cubicBezTo>
                      <a:pt x="42" y="24"/>
                      <a:pt x="41" y="24"/>
                      <a:pt x="41" y="24"/>
                    </a:cubicBezTo>
                    <a:cubicBezTo>
                      <a:pt x="41" y="24"/>
                      <a:pt x="40" y="23"/>
                      <a:pt x="40" y="23"/>
                    </a:cubicBezTo>
                    <a:cubicBezTo>
                      <a:pt x="39" y="23"/>
                      <a:pt x="38" y="22"/>
                      <a:pt x="37" y="22"/>
                    </a:cubicBezTo>
                    <a:cubicBezTo>
                      <a:pt x="36" y="22"/>
                      <a:pt x="35" y="21"/>
                      <a:pt x="34" y="21"/>
                    </a:cubicBezTo>
                    <a:cubicBezTo>
                      <a:pt x="31" y="21"/>
                      <a:pt x="28" y="22"/>
                      <a:pt x="26" y="23"/>
                    </a:cubicBezTo>
                    <a:cubicBezTo>
                      <a:pt x="26" y="22"/>
                      <a:pt x="26" y="20"/>
                      <a:pt x="26" y="19"/>
                    </a:cubicBezTo>
                    <a:cubicBezTo>
                      <a:pt x="25" y="17"/>
                      <a:pt x="25" y="16"/>
                      <a:pt x="25" y="15"/>
                    </a:cubicBezTo>
                    <a:cubicBezTo>
                      <a:pt x="25" y="13"/>
                      <a:pt x="24" y="10"/>
                      <a:pt x="23" y="8"/>
                    </a:cubicBezTo>
                    <a:cubicBezTo>
                      <a:pt x="21" y="6"/>
                      <a:pt x="19" y="6"/>
                      <a:pt x="18" y="6"/>
                    </a:cubicBezTo>
                    <a:cubicBezTo>
                      <a:pt x="18" y="6"/>
                      <a:pt x="18" y="5"/>
                      <a:pt x="18" y="5"/>
                    </a:cubicBezTo>
                    <a:cubicBezTo>
                      <a:pt x="18" y="5"/>
                      <a:pt x="18" y="6"/>
                      <a:pt x="18" y="6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2"/>
                      <a:pt x="15" y="0"/>
                      <a:pt x="12" y="0"/>
                    </a:cubicBezTo>
                    <a:cubicBezTo>
                      <a:pt x="10" y="0"/>
                      <a:pt x="9" y="1"/>
                      <a:pt x="8" y="2"/>
                    </a:cubicBezTo>
                    <a:cubicBezTo>
                      <a:pt x="4" y="4"/>
                      <a:pt x="5" y="9"/>
                      <a:pt x="5" y="12"/>
                    </a:cubicBezTo>
                    <a:cubicBezTo>
                      <a:pt x="5" y="13"/>
                      <a:pt x="5" y="14"/>
                      <a:pt x="5" y="15"/>
                    </a:cubicBezTo>
                    <a:cubicBezTo>
                      <a:pt x="3" y="20"/>
                      <a:pt x="3" y="25"/>
                      <a:pt x="3" y="30"/>
                    </a:cubicBezTo>
                    <a:cubicBezTo>
                      <a:pt x="4" y="35"/>
                      <a:pt x="3" y="39"/>
                      <a:pt x="2" y="44"/>
                    </a:cubicBezTo>
                    <a:cubicBezTo>
                      <a:pt x="0" y="51"/>
                      <a:pt x="2" y="57"/>
                      <a:pt x="7" y="60"/>
                    </a:cubicBezTo>
                    <a:cubicBezTo>
                      <a:pt x="9" y="62"/>
                      <a:pt x="12" y="63"/>
                      <a:pt x="14" y="63"/>
                    </a:cubicBezTo>
                    <a:cubicBezTo>
                      <a:pt x="16" y="63"/>
                      <a:pt x="18" y="62"/>
                      <a:pt x="20" y="61"/>
                    </a:cubicBezTo>
                    <a:cubicBezTo>
                      <a:pt x="22" y="59"/>
                      <a:pt x="23" y="57"/>
                      <a:pt x="23" y="55"/>
                    </a:cubicBezTo>
                    <a:cubicBezTo>
                      <a:pt x="23" y="55"/>
                      <a:pt x="23" y="55"/>
                      <a:pt x="24" y="54"/>
                    </a:cubicBezTo>
                    <a:cubicBezTo>
                      <a:pt x="23" y="57"/>
                      <a:pt x="24" y="59"/>
                      <a:pt x="27" y="61"/>
                    </a:cubicBezTo>
                    <a:cubicBezTo>
                      <a:pt x="28" y="61"/>
                      <a:pt x="29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4" y="62"/>
                      <a:pt x="38" y="57"/>
                      <a:pt x="41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4" y="49"/>
                      <a:pt x="47" y="45"/>
                      <a:pt x="47" y="39"/>
                    </a:cubicBezTo>
                    <a:cubicBezTo>
                      <a:pt x="47" y="39"/>
                      <a:pt x="47" y="38"/>
                      <a:pt x="48" y="37"/>
                    </a:cubicBezTo>
                    <a:cubicBezTo>
                      <a:pt x="48" y="34"/>
                      <a:pt x="49" y="30"/>
                      <a:pt x="47" y="2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59" name="Freeform 58"/>
              <p:cNvSpPr>
                <a:spLocks/>
              </p:cNvSpPr>
              <p:nvPr/>
            </p:nvSpPr>
            <p:spPr bwMode="auto">
              <a:xfrm>
                <a:off x="20774660" y="9769375"/>
                <a:ext cx="587093" cy="169943"/>
              </a:xfrm>
              <a:custGeom>
                <a:avLst/>
                <a:gdLst>
                  <a:gd name="T0" fmla="*/ 580020 w 83"/>
                  <a:gd name="T1" fmla="*/ 65363 h 26"/>
                  <a:gd name="T2" fmla="*/ 502212 w 83"/>
                  <a:gd name="T3" fmla="*/ 19609 h 26"/>
                  <a:gd name="T4" fmla="*/ 466845 w 83"/>
                  <a:gd name="T5" fmla="*/ 19609 h 26"/>
                  <a:gd name="T6" fmla="*/ 431478 w 83"/>
                  <a:gd name="T7" fmla="*/ 26145 h 26"/>
                  <a:gd name="T8" fmla="*/ 417331 w 83"/>
                  <a:gd name="T9" fmla="*/ 19609 h 26"/>
                  <a:gd name="T10" fmla="*/ 367817 w 83"/>
                  <a:gd name="T11" fmla="*/ 13073 h 26"/>
                  <a:gd name="T12" fmla="*/ 275863 w 83"/>
                  <a:gd name="T13" fmla="*/ 0 h 26"/>
                  <a:gd name="T14" fmla="*/ 233423 w 83"/>
                  <a:gd name="T15" fmla="*/ 6536 h 26"/>
                  <a:gd name="T16" fmla="*/ 212202 w 83"/>
                  <a:gd name="T17" fmla="*/ 6536 h 26"/>
                  <a:gd name="T18" fmla="*/ 106101 w 83"/>
                  <a:gd name="T19" fmla="*/ 26145 h 26"/>
                  <a:gd name="T20" fmla="*/ 7073 w 83"/>
                  <a:gd name="T21" fmla="*/ 71899 h 26"/>
                  <a:gd name="T22" fmla="*/ 14147 w 83"/>
                  <a:gd name="T23" fmla="*/ 104580 h 26"/>
                  <a:gd name="T24" fmla="*/ 77808 w 83"/>
                  <a:gd name="T25" fmla="*/ 124189 h 26"/>
                  <a:gd name="T26" fmla="*/ 91954 w 83"/>
                  <a:gd name="T27" fmla="*/ 124189 h 26"/>
                  <a:gd name="T28" fmla="*/ 113175 w 83"/>
                  <a:gd name="T29" fmla="*/ 124189 h 26"/>
                  <a:gd name="T30" fmla="*/ 162688 w 83"/>
                  <a:gd name="T31" fmla="*/ 130725 h 26"/>
                  <a:gd name="T32" fmla="*/ 169762 w 83"/>
                  <a:gd name="T33" fmla="*/ 143798 h 26"/>
                  <a:gd name="T34" fmla="*/ 198055 w 83"/>
                  <a:gd name="T35" fmla="*/ 156870 h 26"/>
                  <a:gd name="T36" fmla="*/ 247569 w 83"/>
                  <a:gd name="T37" fmla="*/ 163407 h 26"/>
                  <a:gd name="T38" fmla="*/ 261716 w 83"/>
                  <a:gd name="T39" fmla="*/ 163407 h 26"/>
                  <a:gd name="T40" fmla="*/ 282936 w 83"/>
                  <a:gd name="T41" fmla="*/ 163407 h 26"/>
                  <a:gd name="T42" fmla="*/ 297083 w 83"/>
                  <a:gd name="T43" fmla="*/ 169943 h 26"/>
                  <a:gd name="T44" fmla="*/ 325377 w 83"/>
                  <a:gd name="T45" fmla="*/ 169943 h 26"/>
                  <a:gd name="T46" fmla="*/ 339524 w 83"/>
                  <a:gd name="T47" fmla="*/ 169943 h 26"/>
                  <a:gd name="T48" fmla="*/ 389038 w 83"/>
                  <a:gd name="T49" fmla="*/ 163407 h 26"/>
                  <a:gd name="T50" fmla="*/ 452698 w 83"/>
                  <a:gd name="T51" fmla="*/ 156870 h 26"/>
                  <a:gd name="T52" fmla="*/ 537579 w 83"/>
                  <a:gd name="T53" fmla="*/ 130725 h 26"/>
                  <a:gd name="T54" fmla="*/ 544653 w 83"/>
                  <a:gd name="T55" fmla="*/ 124189 h 26"/>
                  <a:gd name="T56" fmla="*/ 580020 w 83"/>
                  <a:gd name="T57" fmla="*/ 65363 h 2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83" h="26">
                    <a:moveTo>
                      <a:pt x="82" y="10"/>
                    </a:moveTo>
                    <a:cubicBezTo>
                      <a:pt x="81" y="5"/>
                      <a:pt x="74" y="3"/>
                      <a:pt x="71" y="3"/>
                    </a:cubicBezTo>
                    <a:cubicBezTo>
                      <a:pt x="69" y="3"/>
                      <a:pt x="67" y="3"/>
                      <a:pt x="66" y="3"/>
                    </a:cubicBezTo>
                    <a:cubicBezTo>
                      <a:pt x="64" y="4"/>
                      <a:pt x="63" y="4"/>
                      <a:pt x="61" y="4"/>
                    </a:cubicBezTo>
                    <a:cubicBezTo>
                      <a:pt x="60" y="4"/>
                      <a:pt x="59" y="4"/>
                      <a:pt x="59" y="3"/>
                    </a:cubicBezTo>
                    <a:cubicBezTo>
                      <a:pt x="56" y="3"/>
                      <a:pt x="54" y="3"/>
                      <a:pt x="52" y="2"/>
                    </a:cubicBezTo>
                    <a:cubicBezTo>
                      <a:pt x="48" y="1"/>
                      <a:pt x="43" y="0"/>
                      <a:pt x="39" y="0"/>
                    </a:cubicBezTo>
                    <a:cubicBezTo>
                      <a:pt x="37" y="0"/>
                      <a:pt x="35" y="0"/>
                      <a:pt x="33" y="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5" y="3"/>
                      <a:pt x="20" y="4"/>
                      <a:pt x="15" y="4"/>
                    </a:cubicBezTo>
                    <a:cubicBezTo>
                      <a:pt x="11" y="5"/>
                      <a:pt x="3" y="5"/>
                      <a:pt x="1" y="11"/>
                    </a:cubicBezTo>
                    <a:cubicBezTo>
                      <a:pt x="0" y="13"/>
                      <a:pt x="1" y="15"/>
                      <a:pt x="2" y="16"/>
                    </a:cubicBezTo>
                    <a:cubicBezTo>
                      <a:pt x="4" y="19"/>
                      <a:pt x="8" y="19"/>
                      <a:pt x="11" y="19"/>
                    </a:cubicBezTo>
                    <a:cubicBezTo>
                      <a:pt x="12" y="19"/>
                      <a:pt x="12" y="19"/>
                      <a:pt x="13" y="19"/>
                    </a:cubicBezTo>
                    <a:cubicBezTo>
                      <a:pt x="13" y="19"/>
                      <a:pt x="15" y="19"/>
                      <a:pt x="16" y="19"/>
                    </a:cubicBezTo>
                    <a:cubicBezTo>
                      <a:pt x="18" y="19"/>
                      <a:pt x="21" y="19"/>
                      <a:pt x="23" y="20"/>
                    </a:cubicBezTo>
                    <a:cubicBezTo>
                      <a:pt x="23" y="20"/>
                      <a:pt x="23" y="21"/>
                      <a:pt x="24" y="22"/>
                    </a:cubicBezTo>
                    <a:cubicBezTo>
                      <a:pt x="25" y="23"/>
                      <a:pt x="27" y="24"/>
                      <a:pt x="28" y="24"/>
                    </a:cubicBezTo>
                    <a:cubicBezTo>
                      <a:pt x="30" y="25"/>
                      <a:pt x="33" y="25"/>
                      <a:pt x="35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8" y="25"/>
                      <a:pt x="39" y="25"/>
                      <a:pt x="40" y="25"/>
                    </a:cubicBezTo>
                    <a:cubicBezTo>
                      <a:pt x="40" y="25"/>
                      <a:pt x="41" y="26"/>
                      <a:pt x="42" y="26"/>
                    </a:cubicBezTo>
                    <a:cubicBezTo>
                      <a:pt x="43" y="26"/>
                      <a:pt x="45" y="26"/>
                      <a:pt x="46" y="26"/>
                    </a:cubicBezTo>
                    <a:cubicBezTo>
                      <a:pt x="47" y="26"/>
                      <a:pt x="47" y="26"/>
                      <a:pt x="48" y="26"/>
                    </a:cubicBezTo>
                    <a:cubicBezTo>
                      <a:pt x="50" y="26"/>
                      <a:pt x="53" y="26"/>
                      <a:pt x="55" y="25"/>
                    </a:cubicBezTo>
                    <a:cubicBezTo>
                      <a:pt x="58" y="25"/>
                      <a:pt x="61" y="24"/>
                      <a:pt x="64" y="24"/>
                    </a:cubicBezTo>
                    <a:cubicBezTo>
                      <a:pt x="68" y="24"/>
                      <a:pt x="72" y="23"/>
                      <a:pt x="76" y="20"/>
                    </a:cubicBezTo>
                    <a:cubicBezTo>
                      <a:pt x="76" y="19"/>
                      <a:pt x="77" y="19"/>
                      <a:pt x="77" y="19"/>
                    </a:cubicBezTo>
                    <a:cubicBezTo>
                      <a:pt x="79" y="17"/>
                      <a:pt x="83" y="14"/>
                      <a:pt x="82" y="1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0" name="Freeform 59"/>
              <p:cNvSpPr>
                <a:spLocks noEditPoints="1"/>
              </p:cNvSpPr>
              <p:nvPr/>
            </p:nvSpPr>
            <p:spPr bwMode="auto">
              <a:xfrm>
                <a:off x="11650700" y="4391906"/>
                <a:ext cx="3247692" cy="3585789"/>
              </a:xfrm>
              <a:custGeom>
                <a:avLst/>
                <a:gdLst>
                  <a:gd name="T0" fmla="*/ 1630937 w 458"/>
                  <a:gd name="T1" fmla="*/ 1089925 h 556"/>
                  <a:gd name="T2" fmla="*/ 1758576 w 458"/>
                  <a:gd name="T3" fmla="*/ 580433 h 556"/>
                  <a:gd name="T4" fmla="*/ 1581300 w 458"/>
                  <a:gd name="T5" fmla="*/ 625578 h 556"/>
                  <a:gd name="T6" fmla="*/ 1630937 w 458"/>
                  <a:gd name="T7" fmla="*/ 432100 h 556"/>
                  <a:gd name="T8" fmla="*/ 1503298 w 458"/>
                  <a:gd name="T9" fmla="*/ 477245 h 556"/>
                  <a:gd name="T10" fmla="*/ 1418206 w 458"/>
                  <a:gd name="T11" fmla="*/ 457898 h 556"/>
                  <a:gd name="T12" fmla="*/ 1432388 w 458"/>
                  <a:gd name="T13" fmla="*/ 380506 h 556"/>
                  <a:gd name="T14" fmla="*/ 1439479 w 458"/>
                  <a:gd name="T15" fmla="*/ 187029 h 556"/>
                  <a:gd name="T16" fmla="*/ 1297659 w 458"/>
                  <a:gd name="T17" fmla="*/ 270869 h 556"/>
                  <a:gd name="T18" fmla="*/ 1226748 w 458"/>
                  <a:gd name="T19" fmla="*/ 283767 h 556"/>
                  <a:gd name="T20" fmla="*/ 1248021 w 458"/>
                  <a:gd name="T21" fmla="*/ 193478 h 556"/>
                  <a:gd name="T22" fmla="*/ 1184202 w 458"/>
                  <a:gd name="T23" fmla="*/ 148333 h 556"/>
                  <a:gd name="T24" fmla="*/ 1042381 w 458"/>
                  <a:gd name="T25" fmla="*/ 135434 h 556"/>
                  <a:gd name="T26" fmla="*/ 879288 w 458"/>
                  <a:gd name="T27" fmla="*/ 128985 h 556"/>
                  <a:gd name="T28" fmla="*/ 758740 w 458"/>
                  <a:gd name="T29" fmla="*/ 32246 h 556"/>
                  <a:gd name="T30" fmla="*/ 659466 w 458"/>
                  <a:gd name="T31" fmla="*/ 32246 h 556"/>
                  <a:gd name="T32" fmla="*/ 567282 w 458"/>
                  <a:gd name="T33" fmla="*/ 45145 h 556"/>
                  <a:gd name="T34" fmla="*/ 489281 w 458"/>
                  <a:gd name="T35" fmla="*/ 83840 h 556"/>
                  <a:gd name="T36" fmla="*/ 297823 w 458"/>
                  <a:gd name="T37" fmla="*/ 316014 h 556"/>
                  <a:gd name="T38" fmla="*/ 361643 w 458"/>
                  <a:gd name="T39" fmla="*/ 554636 h 556"/>
                  <a:gd name="T40" fmla="*/ 177276 w 458"/>
                  <a:gd name="T41" fmla="*/ 999635 h 556"/>
                  <a:gd name="T42" fmla="*/ 156003 w 458"/>
                  <a:gd name="T43" fmla="*/ 1309200 h 556"/>
                  <a:gd name="T44" fmla="*/ 99274 w 458"/>
                  <a:gd name="T45" fmla="*/ 1567170 h 556"/>
                  <a:gd name="T46" fmla="*/ 21273 w 458"/>
                  <a:gd name="T47" fmla="*/ 1857387 h 556"/>
                  <a:gd name="T48" fmla="*/ 92183 w 458"/>
                  <a:gd name="T49" fmla="*/ 2199198 h 556"/>
                  <a:gd name="T50" fmla="*/ 212731 w 458"/>
                  <a:gd name="T51" fmla="*/ 2366879 h 556"/>
                  <a:gd name="T52" fmla="*/ 283641 w 458"/>
                  <a:gd name="T53" fmla="*/ 2463618 h 556"/>
                  <a:gd name="T54" fmla="*/ 276550 w 458"/>
                  <a:gd name="T55" fmla="*/ 2624849 h 556"/>
                  <a:gd name="T56" fmla="*/ 3240601 w 458"/>
                  <a:gd name="T57" fmla="*/ 2599052 h 556"/>
                  <a:gd name="T58" fmla="*/ 787104 w 458"/>
                  <a:gd name="T59" fmla="*/ 238623 h 556"/>
                  <a:gd name="T60" fmla="*/ 1645119 w 458"/>
                  <a:gd name="T61" fmla="*/ 1367243 h 556"/>
                  <a:gd name="T62" fmla="*/ 1474934 w 458"/>
                  <a:gd name="T63" fmla="*/ 1431736 h 556"/>
                  <a:gd name="T64" fmla="*/ 1602573 w 458"/>
                  <a:gd name="T65" fmla="*/ 1534924 h 556"/>
                  <a:gd name="T66" fmla="*/ 1723120 w 458"/>
                  <a:gd name="T67" fmla="*/ 1567170 h 556"/>
                  <a:gd name="T68" fmla="*/ 1602573 w 458"/>
                  <a:gd name="T69" fmla="*/ 1663909 h 556"/>
                  <a:gd name="T70" fmla="*/ 1418206 w 458"/>
                  <a:gd name="T71" fmla="*/ 1670359 h 556"/>
                  <a:gd name="T72" fmla="*/ 1311841 w 458"/>
                  <a:gd name="T73" fmla="*/ 1709054 h 556"/>
                  <a:gd name="T74" fmla="*/ 1269294 w 458"/>
                  <a:gd name="T75" fmla="*/ 1580069 h 556"/>
                  <a:gd name="T76" fmla="*/ 1077837 w 458"/>
                  <a:gd name="T77" fmla="*/ 1586518 h 556"/>
                  <a:gd name="T78" fmla="*/ 1198384 w 458"/>
                  <a:gd name="T79" fmla="*/ 1522026 h 556"/>
                  <a:gd name="T80" fmla="*/ 1375660 w 458"/>
                  <a:gd name="T81" fmla="*/ 1502678 h 556"/>
                  <a:gd name="T82" fmla="*/ 1212566 w 458"/>
                  <a:gd name="T83" fmla="*/ 1334997 h 556"/>
                  <a:gd name="T84" fmla="*/ 1113292 w 458"/>
                  <a:gd name="T85" fmla="*/ 1283403 h 556"/>
                  <a:gd name="T86" fmla="*/ 1198384 w 458"/>
                  <a:gd name="T87" fmla="*/ 1283403 h 556"/>
                  <a:gd name="T88" fmla="*/ 1432388 w 458"/>
                  <a:gd name="T89" fmla="*/ 1341446 h 556"/>
                  <a:gd name="T90" fmla="*/ 1021108 w 458"/>
                  <a:gd name="T91" fmla="*/ 1257606 h 556"/>
                  <a:gd name="T92" fmla="*/ 1070746 w 458"/>
                  <a:gd name="T93" fmla="*/ 1270504 h 556"/>
                  <a:gd name="T94" fmla="*/ 1035290 w 458"/>
                  <a:gd name="T95" fmla="*/ 270869 h 556"/>
                  <a:gd name="T96" fmla="*/ 1021108 w 458"/>
                  <a:gd name="T97" fmla="*/ 232173 h 556"/>
                  <a:gd name="T98" fmla="*/ 2198219 w 458"/>
                  <a:gd name="T99" fmla="*/ 2689342 h 556"/>
                  <a:gd name="T100" fmla="*/ 2063490 w 458"/>
                  <a:gd name="T101" fmla="*/ 2728037 h 556"/>
                  <a:gd name="T102" fmla="*/ 1701847 w 458"/>
                  <a:gd name="T103" fmla="*/ 2850573 h 556"/>
                  <a:gd name="T104" fmla="*/ 1581300 w 458"/>
                  <a:gd name="T105" fmla="*/ 2915066 h 556"/>
                  <a:gd name="T106" fmla="*/ 1389842 w 458"/>
                  <a:gd name="T107" fmla="*/ 2889269 h 556"/>
                  <a:gd name="T108" fmla="*/ 1361478 w 458"/>
                  <a:gd name="T109" fmla="*/ 2805428 h 556"/>
                  <a:gd name="T110" fmla="*/ 1567118 w 458"/>
                  <a:gd name="T111" fmla="*/ 2740936 h 556"/>
                  <a:gd name="T112" fmla="*/ 1545845 w 458"/>
                  <a:gd name="T113" fmla="*/ 2470067 h 556"/>
                  <a:gd name="T114" fmla="*/ 1843668 w 458"/>
                  <a:gd name="T115" fmla="*/ 2779631 h 556"/>
                  <a:gd name="T116" fmla="*/ 2006762 w 458"/>
                  <a:gd name="T117" fmla="*/ 2715139 h 556"/>
                  <a:gd name="T118" fmla="*/ 2219493 w 458"/>
                  <a:gd name="T119" fmla="*/ 2657095 h 556"/>
                  <a:gd name="T120" fmla="*/ 2205311 w 458"/>
                  <a:gd name="T121" fmla="*/ 2676443 h 55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458" h="556">
                    <a:moveTo>
                      <a:pt x="345" y="346"/>
                    </a:moveTo>
                    <a:cubicBezTo>
                      <a:pt x="332" y="315"/>
                      <a:pt x="332" y="315"/>
                      <a:pt x="332" y="315"/>
                    </a:cubicBezTo>
                    <a:cubicBezTo>
                      <a:pt x="331" y="315"/>
                      <a:pt x="331" y="315"/>
                      <a:pt x="331" y="315"/>
                    </a:cubicBezTo>
                    <a:cubicBezTo>
                      <a:pt x="324" y="314"/>
                      <a:pt x="303" y="310"/>
                      <a:pt x="293" y="284"/>
                    </a:cubicBezTo>
                    <a:cubicBezTo>
                      <a:pt x="293" y="284"/>
                      <a:pt x="293" y="284"/>
                      <a:pt x="293" y="284"/>
                    </a:cubicBezTo>
                    <a:cubicBezTo>
                      <a:pt x="230" y="169"/>
                      <a:pt x="230" y="169"/>
                      <a:pt x="230" y="169"/>
                    </a:cubicBezTo>
                    <a:cubicBezTo>
                      <a:pt x="261" y="108"/>
                      <a:pt x="261" y="108"/>
                      <a:pt x="261" y="108"/>
                    </a:cubicBezTo>
                    <a:cubicBezTo>
                      <a:pt x="262" y="106"/>
                      <a:pt x="262" y="106"/>
                      <a:pt x="262" y="106"/>
                    </a:cubicBezTo>
                    <a:cubicBezTo>
                      <a:pt x="262" y="105"/>
                      <a:pt x="262" y="105"/>
                      <a:pt x="262" y="105"/>
                    </a:cubicBezTo>
                    <a:cubicBezTo>
                      <a:pt x="262" y="104"/>
                      <a:pt x="261" y="103"/>
                      <a:pt x="261" y="101"/>
                    </a:cubicBezTo>
                    <a:cubicBezTo>
                      <a:pt x="259" y="97"/>
                      <a:pt x="256" y="95"/>
                      <a:pt x="253" y="93"/>
                    </a:cubicBezTo>
                    <a:cubicBezTo>
                      <a:pt x="251" y="92"/>
                      <a:pt x="250" y="91"/>
                      <a:pt x="248" y="90"/>
                    </a:cubicBezTo>
                    <a:cubicBezTo>
                      <a:pt x="247" y="88"/>
                      <a:pt x="244" y="86"/>
                      <a:pt x="241" y="86"/>
                    </a:cubicBezTo>
                    <a:cubicBezTo>
                      <a:pt x="238" y="86"/>
                      <a:pt x="236" y="89"/>
                      <a:pt x="234" y="90"/>
                    </a:cubicBezTo>
                    <a:cubicBezTo>
                      <a:pt x="234" y="90"/>
                      <a:pt x="234" y="91"/>
                      <a:pt x="233" y="91"/>
                    </a:cubicBezTo>
                    <a:cubicBezTo>
                      <a:pt x="233" y="92"/>
                      <a:pt x="232" y="92"/>
                      <a:pt x="231" y="93"/>
                    </a:cubicBezTo>
                    <a:cubicBezTo>
                      <a:pt x="229" y="94"/>
                      <a:pt x="229" y="94"/>
                      <a:pt x="229" y="94"/>
                    </a:cubicBezTo>
                    <a:cubicBezTo>
                      <a:pt x="228" y="95"/>
                      <a:pt x="225" y="97"/>
                      <a:pt x="223" y="97"/>
                    </a:cubicBezTo>
                    <a:cubicBezTo>
                      <a:pt x="223" y="95"/>
                      <a:pt x="224" y="90"/>
                      <a:pt x="224" y="88"/>
                    </a:cubicBezTo>
                    <a:cubicBezTo>
                      <a:pt x="225" y="86"/>
                      <a:pt x="225" y="85"/>
                      <a:pt x="225" y="84"/>
                    </a:cubicBezTo>
                    <a:cubicBezTo>
                      <a:pt x="225" y="82"/>
                      <a:pt x="226" y="80"/>
                      <a:pt x="227" y="78"/>
                    </a:cubicBezTo>
                    <a:cubicBezTo>
                      <a:pt x="227" y="77"/>
                      <a:pt x="227" y="77"/>
                      <a:pt x="227" y="76"/>
                    </a:cubicBezTo>
                    <a:cubicBezTo>
                      <a:pt x="227" y="76"/>
                      <a:pt x="228" y="75"/>
                      <a:pt x="228" y="75"/>
                    </a:cubicBezTo>
                    <a:cubicBezTo>
                      <a:pt x="230" y="73"/>
                      <a:pt x="232" y="70"/>
                      <a:pt x="230" y="67"/>
                    </a:cubicBezTo>
                    <a:cubicBezTo>
                      <a:pt x="229" y="65"/>
                      <a:pt x="228" y="64"/>
                      <a:pt x="226" y="64"/>
                    </a:cubicBezTo>
                    <a:cubicBezTo>
                      <a:pt x="224" y="64"/>
                      <a:pt x="222" y="65"/>
                      <a:pt x="221" y="66"/>
                    </a:cubicBezTo>
                    <a:cubicBezTo>
                      <a:pt x="221" y="67"/>
                      <a:pt x="221" y="67"/>
                      <a:pt x="221" y="67"/>
                    </a:cubicBezTo>
                    <a:cubicBezTo>
                      <a:pt x="220" y="67"/>
                      <a:pt x="219" y="68"/>
                      <a:pt x="219" y="68"/>
                    </a:cubicBezTo>
                    <a:cubicBezTo>
                      <a:pt x="218" y="69"/>
                      <a:pt x="217" y="69"/>
                      <a:pt x="215" y="70"/>
                    </a:cubicBezTo>
                    <a:cubicBezTo>
                      <a:pt x="214" y="71"/>
                      <a:pt x="213" y="72"/>
                      <a:pt x="212" y="74"/>
                    </a:cubicBezTo>
                    <a:cubicBezTo>
                      <a:pt x="211" y="75"/>
                      <a:pt x="211" y="75"/>
                      <a:pt x="211" y="75"/>
                    </a:cubicBezTo>
                    <a:cubicBezTo>
                      <a:pt x="208" y="77"/>
                      <a:pt x="205" y="80"/>
                      <a:pt x="201" y="80"/>
                    </a:cubicBezTo>
                    <a:cubicBezTo>
                      <a:pt x="201" y="80"/>
                      <a:pt x="201" y="80"/>
                      <a:pt x="201" y="80"/>
                    </a:cubicBezTo>
                    <a:cubicBezTo>
                      <a:pt x="201" y="80"/>
                      <a:pt x="200" y="78"/>
                      <a:pt x="200" y="78"/>
                    </a:cubicBezTo>
                    <a:cubicBezTo>
                      <a:pt x="200" y="77"/>
                      <a:pt x="200" y="76"/>
                      <a:pt x="200" y="75"/>
                    </a:cubicBezTo>
                    <a:cubicBezTo>
                      <a:pt x="200" y="74"/>
                      <a:pt x="200" y="73"/>
                      <a:pt x="200" y="71"/>
                    </a:cubicBezTo>
                    <a:cubicBezTo>
                      <a:pt x="200" y="70"/>
                      <a:pt x="200" y="69"/>
                      <a:pt x="200" y="67"/>
                    </a:cubicBezTo>
                    <a:cubicBezTo>
                      <a:pt x="200" y="66"/>
                      <a:pt x="200" y="65"/>
                      <a:pt x="200" y="64"/>
                    </a:cubicBezTo>
                    <a:cubicBezTo>
                      <a:pt x="200" y="64"/>
                      <a:pt x="200" y="64"/>
                      <a:pt x="200" y="64"/>
                    </a:cubicBezTo>
                    <a:cubicBezTo>
                      <a:pt x="200" y="64"/>
                      <a:pt x="200" y="64"/>
                      <a:pt x="200" y="64"/>
                    </a:cubicBezTo>
                    <a:cubicBezTo>
                      <a:pt x="200" y="63"/>
                      <a:pt x="201" y="63"/>
                      <a:pt x="201" y="62"/>
                    </a:cubicBezTo>
                    <a:cubicBezTo>
                      <a:pt x="201" y="61"/>
                      <a:pt x="202" y="60"/>
                      <a:pt x="202" y="59"/>
                    </a:cubicBezTo>
                    <a:cubicBezTo>
                      <a:pt x="202" y="58"/>
                      <a:pt x="202" y="58"/>
                      <a:pt x="203" y="57"/>
                    </a:cubicBezTo>
                    <a:cubicBezTo>
                      <a:pt x="203" y="56"/>
                      <a:pt x="203" y="54"/>
                      <a:pt x="203" y="53"/>
                    </a:cubicBezTo>
                    <a:cubicBezTo>
                      <a:pt x="203" y="53"/>
                      <a:pt x="204" y="52"/>
                      <a:pt x="204" y="52"/>
                    </a:cubicBezTo>
                    <a:cubicBezTo>
                      <a:pt x="204" y="50"/>
                      <a:pt x="204" y="49"/>
                      <a:pt x="205" y="48"/>
                    </a:cubicBezTo>
                    <a:cubicBezTo>
                      <a:pt x="206" y="44"/>
                      <a:pt x="207" y="41"/>
                      <a:pt x="206" y="37"/>
                    </a:cubicBezTo>
                    <a:cubicBezTo>
                      <a:pt x="206" y="34"/>
                      <a:pt x="205" y="31"/>
                      <a:pt x="203" y="29"/>
                    </a:cubicBezTo>
                    <a:cubicBezTo>
                      <a:pt x="201" y="27"/>
                      <a:pt x="200" y="26"/>
                      <a:pt x="198" y="26"/>
                    </a:cubicBezTo>
                    <a:cubicBezTo>
                      <a:pt x="197" y="26"/>
                      <a:pt x="195" y="26"/>
                      <a:pt x="193" y="29"/>
                    </a:cubicBezTo>
                    <a:cubicBezTo>
                      <a:pt x="192" y="31"/>
                      <a:pt x="191" y="35"/>
                      <a:pt x="191" y="39"/>
                    </a:cubicBezTo>
                    <a:cubicBezTo>
                      <a:pt x="191" y="39"/>
                      <a:pt x="191" y="39"/>
                      <a:pt x="191" y="39"/>
                    </a:cubicBezTo>
                    <a:cubicBezTo>
                      <a:pt x="190" y="39"/>
                      <a:pt x="189" y="39"/>
                      <a:pt x="188" y="39"/>
                    </a:cubicBezTo>
                    <a:cubicBezTo>
                      <a:pt x="187" y="39"/>
                      <a:pt x="185" y="40"/>
                      <a:pt x="183" y="42"/>
                    </a:cubicBezTo>
                    <a:cubicBezTo>
                      <a:pt x="182" y="42"/>
                      <a:pt x="182" y="43"/>
                      <a:pt x="181" y="43"/>
                    </a:cubicBezTo>
                    <a:cubicBezTo>
                      <a:pt x="179" y="44"/>
                      <a:pt x="179" y="44"/>
                      <a:pt x="179" y="44"/>
                    </a:cubicBezTo>
                    <a:cubicBezTo>
                      <a:pt x="179" y="44"/>
                      <a:pt x="179" y="44"/>
                      <a:pt x="178" y="45"/>
                    </a:cubicBezTo>
                    <a:cubicBezTo>
                      <a:pt x="177" y="45"/>
                      <a:pt x="175" y="46"/>
                      <a:pt x="175" y="46"/>
                    </a:cubicBezTo>
                    <a:cubicBezTo>
                      <a:pt x="174" y="46"/>
                      <a:pt x="174" y="46"/>
                      <a:pt x="174" y="45"/>
                    </a:cubicBezTo>
                    <a:cubicBezTo>
                      <a:pt x="173" y="45"/>
                      <a:pt x="173" y="44"/>
                      <a:pt x="173" y="44"/>
                    </a:cubicBezTo>
                    <a:cubicBezTo>
                      <a:pt x="173" y="43"/>
                      <a:pt x="172" y="41"/>
                      <a:pt x="171" y="40"/>
                    </a:cubicBezTo>
                    <a:cubicBezTo>
                      <a:pt x="169" y="39"/>
                      <a:pt x="167" y="38"/>
                      <a:pt x="165" y="38"/>
                    </a:cubicBezTo>
                    <a:cubicBezTo>
                      <a:pt x="166" y="38"/>
                      <a:pt x="167" y="38"/>
                      <a:pt x="168" y="37"/>
                    </a:cubicBezTo>
                    <a:cubicBezTo>
                      <a:pt x="168" y="37"/>
                      <a:pt x="169" y="37"/>
                      <a:pt x="169" y="37"/>
                    </a:cubicBezTo>
                    <a:cubicBezTo>
                      <a:pt x="170" y="37"/>
                      <a:pt x="171" y="37"/>
                      <a:pt x="172" y="37"/>
                    </a:cubicBezTo>
                    <a:cubicBezTo>
                      <a:pt x="176" y="36"/>
                      <a:pt x="176" y="31"/>
                      <a:pt x="176" y="30"/>
                    </a:cubicBezTo>
                    <a:cubicBezTo>
                      <a:pt x="176" y="28"/>
                      <a:pt x="175" y="25"/>
                      <a:pt x="170" y="25"/>
                    </a:cubicBezTo>
                    <a:cubicBezTo>
                      <a:pt x="170" y="25"/>
                      <a:pt x="170" y="25"/>
                      <a:pt x="170" y="25"/>
                    </a:cubicBezTo>
                    <a:cubicBezTo>
                      <a:pt x="169" y="25"/>
                      <a:pt x="169" y="25"/>
                      <a:pt x="168" y="26"/>
                    </a:cubicBezTo>
                    <a:cubicBezTo>
                      <a:pt x="168" y="26"/>
                      <a:pt x="168" y="26"/>
                      <a:pt x="168" y="26"/>
                    </a:cubicBezTo>
                    <a:cubicBezTo>
                      <a:pt x="168" y="26"/>
                      <a:pt x="168" y="26"/>
                      <a:pt x="168" y="26"/>
                    </a:cubicBezTo>
                    <a:cubicBezTo>
                      <a:pt x="168" y="25"/>
                      <a:pt x="167" y="24"/>
                      <a:pt x="167" y="23"/>
                    </a:cubicBezTo>
                    <a:cubicBezTo>
                      <a:pt x="165" y="21"/>
                      <a:pt x="162" y="20"/>
                      <a:pt x="158" y="20"/>
                    </a:cubicBezTo>
                    <a:cubicBezTo>
                      <a:pt x="157" y="20"/>
                      <a:pt x="156" y="20"/>
                      <a:pt x="155" y="21"/>
                    </a:cubicBezTo>
                    <a:cubicBezTo>
                      <a:pt x="153" y="21"/>
                      <a:pt x="153" y="22"/>
                      <a:pt x="152" y="22"/>
                    </a:cubicBezTo>
                    <a:cubicBezTo>
                      <a:pt x="151" y="23"/>
                      <a:pt x="151" y="23"/>
                      <a:pt x="151" y="23"/>
                    </a:cubicBezTo>
                    <a:cubicBezTo>
                      <a:pt x="151" y="23"/>
                      <a:pt x="151" y="23"/>
                      <a:pt x="150" y="23"/>
                    </a:cubicBezTo>
                    <a:cubicBezTo>
                      <a:pt x="150" y="22"/>
                      <a:pt x="149" y="21"/>
                      <a:pt x="147" y="21"/>
                    </a:cubicBezTo>
                    <a:cubicBezTo>
                      <a:pt x="146" y="20"/>
                      <a:pt x="144" y="20"/>
                      <a:pt x="143" y="20"/>
                    </a:cubicBezTo>
                    <a:cubicBezTo>
                      <a:pt x="141" y="20"/>
                      <a:pt x="140" y="20"/>
                      <a:pt x="139" y="20"/>
                    </a:cubicBezTo>
                    <a:cubicBezTo>
                      <a:pt x="138" y="20"/>
                      <a:pt x="137" y="20"/>
                      <a:pt x="137" y="20"/>
                    </a:cubicBezTo>
                    <a:cubicBezTo>
                      <a:pt x="135" y="20"/>
                      <a:pt x="134" y="20"/>
                      <a:pt x="133" y="20"/>
                    </a:cubicBezTo>
                    <a:cubicBezTo>
                      <a:pt x="126" y="20"/>
                      <a:pt x="126" y="20"/>
                      <a:pt x="126" y="20"/>
                    </a:cubicBezTo>
                    <a:cubicBezTo>
                      <a:pt x="125" y="20"/>
                      <a:pt x="125" y="20"/>
                      <a:pt x="124" y="20"/>
                    </a:cubicBezTo>
                    <a:cubicBezTo>
                      <a:pt x="123" y="20"/>
                      <a:pt x="122" y="21"/>
                      <a:pt x="121" y="21"/>
                    </a:cubicBezTo>
                    <a:cubicBezTo>
                      <a:pt x="117" y="21"/>
                      <a:pt x="115" y="20"/>
                      <a:pt x="114" y="19"/>
                    </a:cubicBezTo>
                    <a:cubicBezTo>
                      <a:pt x="114" y="18"/>
                      <a:pt x="114" y="18"/>
                      <a:pt x="115" y="17"/>
                    </a:cubicBezTo>
                    <a:cubicBezTo>
                      <a:pt x="115" y="16"/>
                      <a:pt x="116" y="14"/>
                      <a:pt x="116" y="12"/>
                    </a:cubicBezTo>
                    <a:cubicBezTo>
                      <a:pt x="116" y="8"/>
                      <a:pt x="113" y="5"/>
                      <a:pt x="108" y="5"/>
                    </a:cubicBezTo>
                    <a:cubicBezTo>
                      <a:pt x="108" y="5"/>
                      <a:pt x="108" y="5"/>
                      <a:pt x="107" y="5"/>
                    </a:cubicBezTo>
                    <a:cubicBezTo>
                      <a:pt x="107" y="5"/>
                      <a:pt x="106" y="5"/>
                      <a:pt x="106" y="6"/>
                    </a:cubicBezTo>
                    <a:cubicBezTo>
                      <a:pt x="106" y="5"/>
                      <a:pt x="106" y="5"/>
                      <a:pt x="105" y="5"/>
                    </a:cubicBezTo>
                    <a:cubicBezTo>
                      <a:pt x="105" y="5"/>
                      <a:pt x="105" y="5"/>
                      <a:pt x="104" y="4"/>
                    </a:cubicBezTo>
                    <a:cubicBezTo>
                      <a:pt x="103" y="3"/>
                      <a:pt x="102" y="2"/>
                      <a:pt x="99" y="2"/>
                    </a:cubicBezTo>
                    <a:cubicBezTo>
                      <a:pt x="99" y="2"/>
                      <a:pt x="98" y="2"/>
                      <a:pt x="97" y="2"/>
                    </a:cubicBezTo>
                    <a:cubicBezTo>
                      <a:pt x="95" y="3"/>
                      <a:pt x="94" y="4"/>
                      <a:pt x="93" y="5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92" y="3"/>
                      <a:pt x="91" y="0"/>
                      <a:pt x="87" y="0"/>
                    </a:cubicBezTo>
                    <a:cubicBezTo>
                      <a:pt x="87" y="0"/>
                      <a:pt x="86" y="1"/>
                      <a:pt x="85" y="1"/>
                    </a:cubicBezTo>
                    <a:cubicBezTo>
                      <a:pt x="82" y="2"/>
                      <a:pt x="81" y="4"/>
                      <a:pt x="81" y="6"/>
                    </a:cubicBezTo>
                    <a:cubicBezTo>
                      <a:pt x="80" y="6"/>
                      <a:pt x="80" y="7"/>
                      <a:pt x="80" y="7"/>
                    </a:cubicBezTo>
                    <a:cubicBezTo>
                      <a:pt x="80" y="8"/>
                      <a:pt x="80" y="8"/>
                      <a:pt x="79" y="8"/>
                    </a:cubicBezTo>
                    <a:cubicBezTo>
                      <a:pt x="78" y="9"/>
                      <a:pt x="77" y="11"/>
                      <a:pt x="77" y="14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76" y="14"/>
                      <a:pt x="73" y="7"/>
                      <a:pt x="73" y="7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70" y="12"/>
                      <a:pt x="70" y="13"/>
                      <a:pt x="69" y="13"/>
                    </a:cubicBezTo>
                    <a:cubicBezTo>
                      <a:pt x="68" y="15"/>
                      <a:pt x="67" y="17"/>
                      <a:pt x="65" y="19"/>
                    </a:cubicBezTo>
                    <a:cubicBezTo>
                      <a:pt x="64" y="22"/>
                      <a:pt x="62" y="25"/>
                      <a:pt x="59" y="27"/>
                    </a:cubicBezTo>
                    <a:cubicBezTo>
                      <a:pt x="58" y="28"/>
                      <a:pt x="56" y="29"/>
                      <a:pt x="54" y="30"/>
                    </a:cubicBezTo>
                    <a:cubicBezTo>
                      <a:pt x="51" y="32"/>
                      <a:pt x="48" y="33"/>
                      <a:pt x="47" y="36"/>
                    </a:cubicBezTo>
                    <a:cubicBezTo>
                      <a:pt x="45" y="38"/>
                      <a:pt x="45" y="40"/>
                      <a:pt x="44" y="43"/>
                    </a:cubicBezTo>
                    <a:cubicBezTo>
                      <a:pt x="44" y="45"/>
                      <a:pt x="43" y="47"/>
                      <a:pt x="42" y="49"/>
                    </a:cubicBezTo>
                    <a:cubicBezTo>
                      <a:pt x="39" y="54"/>
                      <a:pt x="36" y="57"/>
                      <a:pt x="31" y="61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29" y="63"/>
                      <a:pt x="27" y="66"/>
                      <a:pt x="27" y="68"/>
                    </a:cubicBezTo>
                    <a:cubicBezTo>
                      <a:pt x="27" y="70"/>
                      <a:pt x="28" y="73"/>
                      <a:pt x="31" y="75"/>
                    </a:cubicBezTo>
                    <a:cubicBezTo>
                      <a:pt x="33" y="77"/>
                      <a:pt x="37" y="78"/>
                      <a:pt x="41" y="80"/>
                    </a:cubicBezTo>
                    <a:cubicBezTo>
                      <a:pt x="45" y="81"/>
                      <a:pt x="50" y="83"/>
                      <a:pt x="51" y="86"/>
                    </a:cubicBezTo>
                    <a:cubicBezTo>
                      <a:pt x="52" y="89"/>
                      <a:pt x="52" y="92"/>
                      <a:pt x="50" y="96"/>
                    </a:cubicBezTo>
                    <a:cubicBezTo>
                      <a:pt x="49" y="99"/>
                      <a:pt x="45" y="102"/>
                      <a:pt x="41" y="105"/>
                    </a:cubicBezTo>
                    <a:cubicBezTo>
                      <a:pt x="35" y="111"/>
                      <a:pt x="28" y="117"/>
                      <a:pt x="31" y="123"/>
                    </a:cubicBezTo>
                    <a:cubicBezTo>
                      <a:pt x="32" y="125"/>
                      <a:pt x="34" y="127"/>
                      <a:pt x="36" y="129"/>
                    </a:cubicBezTo>
                    <a:cubicBezTo>
                      <a:pt x="41" y="132"/>
                      <a:pt x="44" y="135"/>
                      <a:pt x="41" y="140"/>
                    </a:cubicBezTo>
                    <a:cubicBezTo>
                      <a:pt x="38" y="146"/>
                      <a:pt x="31" y="151"/>
                      <a:pt x="25" y="155"/>
                    </a:cubicBezTo>
                    <a:cubicBezTo>
                      <a:pt x="23" y="157"/>
                      <a:pt x="23" y="157"/>
                      <a:pt x="23" y="157"/>
                    </a:cubicBezTo>
                    <a:cubicBezTo>
                      <a:pt x="15" y="162"/>
                      <a:pt x="16" y="170"/>
                      <a:pt x="16" y="178"/>
                    </a:cubicBezTo>
                    <a:cubicBezTo>
                      <a:pt x="17" y="180"/>
                      <a:pt x="17" y="180"/>
                      <a:pt x="17" y="180"/>
                    </a:cubicBezTo>
                    <a:cubicBezTo>
                      <a:pt x="17" y="184"/>
                      <a:pt x="18" y="186"/>
                      <a:pt x="20" y="189"/>
                    </a:cubicBezTo>
                    <a:cubicBezTo>
                      <a:pt x="20" y="190"/>
                      <a:pt x="21" y="191"/>
                      <a:pt x="22" y="192"/>
                    </a:cubicBezTo>
                    <a:cubicBezTo>
                      <a:pt x="23" y="195"/>
                      <a:pt x="23" y="199"/>
                      <a:pt x="22" y="203"/>
                    </a:cubicBezTo>
                    <a:cubicBezTo>
                      <a:pt x="22" y="204"/>
                      <a:pt x="22" y="205"/>
                      <a:pt x="22" y="206"/>
                    </a:cubicBezTo>
                    <a:cubicBezTo>
                      <a:pt x="22" y="208"/>
                      <a:pt x="22" y="208"/>
                      <a:pt x="22" y="208"/>
                    </a:cubicBezTo>
                    <a:cubicBezTo>
                      <a:pt x="21" y="212"/>
                      <a:pt x="21" y="217"/>
                      <a:pt x="21" y="222"/>
                    </a:cubicBezTo>
                    <a:cubicBezTo>
                      <a:pt x="21" y="222"/>
                      <a:pt x="22" y="223"/>
                      <a:pt x="22" y="224"/>
                    </a:cubicBezTo>
                    <a:cubicBezTo>
                      <a:pt x="22" y="227"/>
                      <a:pt x="23" y="230"/>
                      <a:pt x="21" y="234"/>
                    </a:cubicBezTo>
                    <a:cubicBezTo>
                      <a:pt x="20" y="238"/>
                      <a:pt x="17" y="240"/>
                      <a:pt x="14" y="243"/>
                    </a:cubicBezTo>
                    <a:cubicBezTo>
                      <a:pt x="12" y="245"/>
                      <a:pt x="10" y="246"/>
                      <a:pt x="9" y="249"/>
                    </a:cubicBezTo>
                    <a:cubicBezTo>
                      <a:pt x="7" y="252"/>
                      <a:pt x="7" y="256"/>
                      <a:pt x="8" y="261"/>
                    </a:cubicBezTo>
                    <a:cubicBezTo>
                      <a:pt x="8" y="262"/>
                      <a:pt x="8" y="264"/>
                      <a:pt x="8" y="265"/>
                    </a:cubicBezTo>
                    <a:cubicBezTo>
                      <a:pt x="9" y="270"/>
                      <a:pt x="7" y="273"/>
                      <a:pt x="4" y="276"/>
                    </a:cubicBezTo>
                    <a:cubicBezTo>
                      <a:pt x="4" y="277"/>
                      <a:pt x="3" y="278"/>
                      <a:pt x="2" y="280"/>
                    </a:cubicBezTo>
                    <a:cubicBezTo>
                      <a:pt x="0" y="284"/>
                      <a:pt x="1" y="285"/>
                      <a:pt x="3" y="288"/>
                    </a:cubicBezTo>
                    <a:cubicBezTo>
                      <a:pt x="4" y="289"/>
                      <a:pt x="5" y="290"/>
                      <a:pt x="6" y="291"/>
                    </a:cubicBezTo>
                    <a:cubicBezTo>
                      <a:pt x="8" y="296"/>
                      <a:pt x="8" y="301"/>
                      <a:pt x="8" y="307"/>
                    </a:cubicBezTo>
                    <a:cubicBezTo>
                      <a:pt x="8" y="311"/>
                      <a:pt x="8" y="315"/>
                      <a:pt x="9" y="319"/>
                    </a:cubicBezTo>
                    <a:cubicBezTo>
                      <a:pt x="10" y="321"/>
                      <a:pt x="11" y="322"/>
                      <a:pt x="12" y="324"/>
                    </a:cubicBezTo>
                    <a:cubicBezTo>
                      <a:pt x="14" y="326"/>
                      <a:pt x="15" y="328"/>
                      <a:pt x="15" y="330"/>
                    </a:cubicBezTo>
                    <a:cubicBezTo>
                      <a:pt x="16" y="335"/>
                      <a:pt x="14" y="338"/>
                      <a:pt x="13" y="341"/>
                    </a:cubicBezTo>
                    <a:cubicBezTo>
                      <a:pt x="11" y="343"/>
                      <a:pt x="10" y="345"/>
                      <a:pt x="10" y="348"/>
                    </a:cubicBezTo>
                    <a:cubicBezTo>
                      <a:pt x="9" y="352"/>
                      <a:pt x="11" y="356"/>
                      <a:pt x="14" y="358"/>
                    </a:cubicBezTo>
                    <a:cubicBezTo>
                      <a:pt x="16" y="359"/>
                      <a:pt x="18" y="360"/>
                      <a:pt x="20" y="360"/>
                    </a:cubicBezTo>
                    <a:cubicBezTo>
                      <a:pt x="22" y="360"/>
                      <a:pt x="24" y="361"/>
                      <a:pt x="26" y="362"/>
                    </a:cubicBezTo>
                    <a:cubicBezTo>
                      <a:pt x="27" y="363"/>
                      <a:pt x="27" y="363"/>
                      <a:pt x="28" y="364"/>
                    </a:cubicBezTo>
                    <a:cubicBezTo>
                      <a:pt x="29" y="365"/>
                      <a:pt x="29" y="366"/>
                      <a:pt x="30" y="367"/>
                    </a:cubicBezTo>
                    <a:cubicBezTo>
                      <a:pt x="32" y="368"/>
                      <a:pt x="33" y="368"/>
                      <a:pt x="35" y="368"/>
                    </a:cubicBezTo>
                    <a:cubicBezTo>
                      <a:pt x="35" y="368"/>
                      <a:pt x="36" y="368"/>
                      <a:pt x="37" y="368"/>
                    </a:cubicBezTo>
                    <a:cubicBezTo>
                      <a:pt x="38" y="368"/>
                      <a:pt x="38" y="368"/>
                      <a:pt x="39" y="368"/>
                    </a:cubicBezTo>
                    <a:cubicBezTo>
                      <a:pt x="42" y="368"/>
                      <a:pt x="44" y="368"/>
                      <a:pt x="45" y="370"/>
                    </a:cubicBezTo>
                    <a:cubicBezTo>
                      <a:pt x="47" y="373"/>
                      <a:pt x="46" y="375"/>
                      <a:pt x="42" y="379"/>
                    </a:cubicBezTo>
                    <a:cubicBezTo>
                      <a:pt x="41" y="380"/>
                      <a:pt x="41" y="381"/>
                      <a:pt x="40" y="382"/>
                    </a:cubicBezTo>
                    <a:cubicBezTo>
                      <a:pt x="38" y="385"/>
                      <a:pt x="39" y="388"/>
                      <a:pt x="39" y="392"/>
                    </a:cubicBezTo>
                    <a:cubicBezTo>
                      <a:pt x="40" y="394"/>
                      <a:pt x="40" y="396"/>
                      <a:pt x="40" y="399"/>
                    </a:cubicBezTo>
                    <a:cubicBezTo>
                      <a:pt x="39" y="401"/>
                      <a:pt x="39" y="402"/>
                      <a:pt x="39" y="402"/>
                    </a:cubicBezTo>
                    <a:cubicBezTo>
                      <a:pt x="38" y="403"/>
                      <a:pt x="38" y="403"/>
                      <a:pt x="38" y="404"/>
                    </a:cubicBezTo>
                    <a:cubicBezTo>
                      <a:pt x="37" y="406"/>
                      <a:pt x="37" y="406"/>
                      <a:pt x="37" y="406"/>
                    </a:cubicBezTo>
                    <a:cubicBezTo>
                      <a:pt x="39" y="407"/>
                      <a:pt x="39" y="407"/>
                      <a:pt x="39" y="407"/>
                    </a:cubicBezTo>
                    <a:cubicBezTo>
                      <a:pt x="60" y="420"/>
                      <a:pt x="82" y="432"/>
                      <a:pt x="103" y="444"/>
                    </a:cubicBezTo>
                    <a:cubicBezTo>
                      <a:pt x="103" y="444"/>
                      <a:pt x="103" y="444"/>
                      <a:pt x="103" y="444"/>
                    </a:cubicBezTo>
                    <a:cubicBezTo>
                      <a:pt x="268" y="530"/>
                      <a:pt x="401" y="552"/>
                      <a:pt x="426" y="556"/>
                    </a:cubicBezTo>
                    <a:cubicBezTo>
                      <a:pt x="429" y="556"/>
                      <a:pt x="429" y="556"/>
                      <a:pt x="429" y="556"/>
                    </a:cubicBezTo>
                    <a:cubicBezTo>
                      <a:pt x="430" y="553"/>
                      <a:pt x="430" y="553"/>
                      <a:pt x="430" y="553"/>
                    </a:cubicBezTo>
                    <a:cubicBezTo>
                      <a:pt x="443" y="468"/>
                      <a:pt x="453" y="418"/>
                      <a:pt x="457" y="403"/>
                    </a:cubicBezTo>
                    <a:cubicBezTo>
                      <a:pt x="458" y="401"/>
                      <a:pt x="458" y="401"/>
                      <a:pt x="458" y="401"/>
                    </a:cubicBezTo>
                    <a:lnTo>
                      <a:pt x="345" y="346"/>
                    </a:lnTo>
                    <a:close/>
                    <a:moveTo>
                      <a:pt x="106" y="44"/>
                    </a:moveTo>
                    <a:cubicBezTo>
                      <a:pt x="106" y="44"/>
                      <a:pt x="105" y="44"/>
                      <a:pt x="105" y="43"/>
                    </a:cubicBezTo>
                    <a:cubicBezTo>
                      <a:pt x="104" y="43"/>
                      <a:pt x="104" y="42"/>
                      <a:pt x="104" y="41"/>
                    </a:cubicBezTo>
                    <a:cubicBezTo>
                      <a:pt x="104" y="39"/>
                      <a:pt x="106" y="38"/>
                      <a:pt x="111" y="37"/>
                    </a:cubicBezTo>
                    <a:cubicBezTo>
                      <a:pt x="111" y="37"/>
                      <a:pt x="112" y="37"/>
                      <a:pt x="112" y="37"/>
                    </a:cubicBezTo>
                    <a:cubicBezTo>
                      <a:pt x="112" y="38"/>
                      <a:pt x="111" y="38"/>
                      <a:pt x="111" y="39"/>
                    </a:cubicBezTo>
                    <a:cubicBezTo>
                      <a:pt x="111" y="40"/>
                      <a:pt x="110" y="40"/>
                      <a:pt x="110" y="40"/>
                    </a:cubicBezTo>
                    <a:cubicBezTo>
                      <a:pt x="109" y="42"/>
                      <a:pt x="109" y="43"/>
                      <a:pt x="107" y="44"/>
                    </a:cubicBezTo>
                    <a:cubicBezTo>
                      <a:pt x="107" y="44"/>
                      <a:pt x="107" y="44"/>
                      <a:pt x="106" y="44"/>
                    </a:cubicBezTo>
                    <a:close/>
                    <a:moveTo>
                      <a:pt x="232" y="212"/>
                    </a:moveTo>
                    <a:cubicBezTo>
                      <a:pt x="231" y="212"/>
                      <a:pt x="230" y="212"/>
                      <a:pt x="229" y="212"/>
                    </a:cubicBezTo>
                    <a:cubicBezTo>
                      <a:pt x="229" y="212"/>
                      <a:pt x="229" y="212"/>
                      <a:pt x="229" y="212"/>
                    </a:cubicBezTo>
                    <a:cubicBezTo>
                      <a:pt x="228" y="212"/>
                      <a:pt x="227" y="212"/>
                      <a:pt x="226" y="212"/>
                    </a:cubicBezTo>
                    <a:cubicBezTo>
                      <a:pt x="225" y="212"/>
                      <a:pt x="224" y="212"/>
                      <a:pt x="222" y="212"/>
                    </a:cubicBezTo>
                    <a:cubicBezTo>
                      <a:pt x="220" y="212"/>
                      <a:pt x="217" y="212"/>
                      <a:pt x="214" y="214"/>
                    </a:cubicBezTo>
                    <a:cubicBezTo>
                      <a:pt x="212" y="216"/>
                      <a:pt x="208" y="218"/>
                      <a:pt x="208" y="222"/>
                    </a:cubicBezTo>
                    <a:cubicBezTo>
                      <a:pt x="208" y="225"/>
                      <a:pt x="211" y="227"/>
                      <a:pt x="213" y="228"/>
                    </a:cubicBezTo>
                    <a:cubicBezTo>
                      <a:pt x="213" y="228"/>
                      <a:pt x="213" y="228"/>
                      <a:pt x="213" y="228"/>
                    </a:cubicBezTo>
                    <a:cubicBezTo>
                      <a:pt x="217" y="230"/>
                      <a:pt x="220" y="232"/>
                      <a:pt x="222" y="235"/>
                    </a:cubicBezTo>
                    <a:cubicBezTo>
                      <a:pt x="222" y="236"/>
                      <a:pt x="222" y="236"/>
                      <a:pt x="222" y="236"/>
                    </a:cubicBezTo>
                    <a:cubicBezTo>
                      <a:pt x="223" y="236"/>
                      <a:pt x="223" y="236"/>
                      <a:pt x="223" y="236"/>
                    </a:cubicBezTo>
                    <a:cubicBezTo>
                      <a:pt x="224" y="237"/>
                      <a:pt x="225" y="237"/>
                      <a:pt x="226" y="238"/>
                    </a:cubicBezTo>
                    <a:cubicBezTo>
                      <a:pt x="228" y="239"/>
                      <a:pt x="230" y="240"/>
                      <a:pt x="233" y="240"/>
                    </a:cubicBezTo>
                    <a:cubicBezTo>
                      <a:pt x="233" y="240"/>
                      <a:pt x="234" y="240"/>
                      <a:pt x="234" y="240"/>
                    </a:cubicBezTo>
                    <a:cubicBezTo>
                      <a:pt x="237" y="240"/>
                      <a:pt x="239" y="239"/>
                      <a:pt x="241" y="238"/>
                    </a:cubicBezTo>
                    <a:cubicBezTo>
                      <a:pt x="242" y="237"/>
                      <a:pt x="243" y="237"/>
                      <a:pt x="244" y="236"/>
                    </a:cubicBezTo>
                    <a:cubicBezTo>
                      <a:pt x="244" y="236"/>
                      <a:pt x="245" y="236"/>
                      <a:pt x="244" y="236"/>
                    </a:cubicBezTo>
                    <a:cubicBezTo>
                      <a:pt x="245" y="237"/>
                      <a:pt x="244" y="241"/>
                      <a:pt x="243" y="243"/>
                    </a:cubicBezTo>
                    <a:cubicBezTo>
                      <a:pt x="242" y="244"/>
                      <a:pt x="240" y="245"/>
                      <a:pt x="238" y="246"/>
                    </a:cubicBezTo>
                    <a:cubicBezTo>
                      <a:pt x="235" y="248"/>
                      <a:pt x="231" y="250"/>
                      <a:pt x="230" y="255"/>
                    </a:cubicBezTo>
                    <a:cubicBezTo>
                      <a:pt x="230" y="255"/>
                      <a:pt x="230" y="256"/>
                      <a:pt x="230" y="257"/>
                    </a:cubicBezTo>
                    <a:cubicBezTo>
                      <a:pt x="230" y="258"/>
                      <a:pt x="230" y="259"/>
                      <a:pt x="230" y="259"/>
                    </a:cubicBezTo>
                    <a:cubicBezTo>
                      <a:pt x="230" y="259"/>
                      <a:pt x="229" y="259"/>
                      <a:pt x="229" y="259"/>
                    </a:cubicBezTo>
                    <a:cubicBezTo>
                      <a:pt x="228" y="259"/>
                      <a:pt x="226" y="259"/>
                      <a:pt x="226" y="258"/>
                    </a:cubicBezTo>
                    <a:cubicBezTo>
                      <a:pt x="225" y="258"/>
                      <a:pt x="225" y="257"/>
                      <a:pt x="224" y="256"/>
                    </a:cubicBezTo>
                    <a:cubicBezTo>
                      <a:pt x="223" y="254"/>
                      <a:pt x="223" y="253"/>
                      <a:pt x="221" y="252"/>
                    </a:cubicBezTo>
                    <a:cubicBezTo>
                      <a:pt x="219" y="249"/>
                      <a:pt x="214" y="248"/>
                      <a:pt x="212" y="247"/>
                    </a:cubicBezTo>
                    <a:cubicBezTo>
                      <a:pt x="211" y="247"/>
                      <a:pt x="211" y="247"/>
                      <a:pt x="210" y="247"/>
                    </a:cubicBezTo>
                    <a:cubicBezTo>
                      <a:pt x="207" y="247"/>
                      <a:pt x="202" y="249"/>
                      <a:pt x="200" y="252"/>
                    </a:cubicBezTo>
                    <a:cubicBezTo>
                      <a:pt x="199" y="254"/>
                      <a:pt x="199" y="257"/>
                      <a:pt x="200" y="259"/>
                    </a:cubicBezTo>
                    <a:cubicBezTo>
                      <a:pt x="200" y="260"/>
                      <a:pt x="201" y="261"/>
                      <a:pt x="201" y="261"/>
                    </a:cubicBezTo>
                    <a:cubicBezTo>
                      <a:pt x="201" y="261"/>
                      <a:pt x="200" y="261"/>
                      <a:pt x="199" y="261"/>
                    </a:cubicBezTo>
                    <a:cubicBezTo>
                      <a:pt x="198" y="261"/>
                      <a:pt x="197" y="261"/>
                      <a:pt x="196" y="262"/>
                    </a:cubicBezTo>
                    <a:cubicBezTo>
                      <a:pt x="195" y="262"/>
                      <a:pt x="194" y="262"/>
                      <a:pt x="193" y="263"/>
                    </a:cubicBezTo>
                    <a:cubicBezTo>
                      <a:pt x="192" y="263"/>
                      <a:pt x="191" y="263"/>
                      <a:pt x="190" y="263"/>
                    </a:cubicBezTo>
                    <a:cubicBezTo>
                      <a:pt x="189" y="264"/>
                      <a:pt x="187" y="264"/>
                      <a:pt x="185" y="265"/>
                    </a:cubicBezTo>
                    <a:cubicBezTo>
                      <a:pt x="186" y="264"/>
                      <a:pt x="187" y="264"/>
                      <a:pt x="188" y="264"/>
                    </a:cubicBezTo>
                    <a:cubicBezTo>
                      <a:pt x="192" y="262"/>
                      <a:pt x="195" y="259"/>
                      <a:pt x="197" y="256"/>
                    </a:cubicBezTo>
                    <a:cubicBezTo>
                      <a:pt x="198" y="252"/>
                      <a:pt x="198" y="249"/>
                      <a:pt x="196" y="245"/>
                    </a:cubicBezTo>
                    <a:cubicBezTo>
                      <a:pt x="195" y="243"/>
                      <a:pt x="195" y="243"/>
                      <a:pt x="195" y="243"/>
                    </a:cubicBezTo>
                    <a:cubicBezTo>
                      <a:pt x="193" y="243"/>
                      <a:pt x="193" y="243"/>
                      <a:pt x="193" y="243"/>
                    </a:cubicBezTo>
                    <a:cubicBezTo>
                      <a:pt x="189" y="243"/>
                      <a:pt x="184" y="244"/>
                      <a:pt x="179" y="245"/>
                    </a:cubicBezTo>
                    <a:cubicBezTo>
                      <a:pt x="175" y="246"/>
                      <a:pt x="173" y="249"/>
                      <a:pt x="170" y="251"/>
                    </a:cubicBezTo>
                    <a:cubicBezTo>
                      <a:pt x="169" y="252"/>
                      <a:pt x="167" y="253"/>
                      <a:pt x="166" y="254"/>
                    </a:cubicBezTo>
                    <a:cubicBezTo>
                      <a:pt x="165" y="255"/>
                      <a:pt x="164" y="255"/>
                      <a:pt x="163" y="255"/>
                    </a:cubicBezTo>
                    <a:cubicBezTo>
                      <a:pt x="161" y="255"/>
                      <a:pt x="159" y="252"/>
                      <a:pt x="156" y="250"/>
                    </a:cubicBezTo>
                    <a:cubicBezTo>
                      <a:pt x="155" y="249"/>
                      <a:pt x="154" y="248"/>
                      <a:pt x="154" y="247"/>
                    </a:cubicBezTo>
                    <a:cubicBezTo>
                      <a:pt x="153" y="247"/>
                      <a:pt x="152" y="246"/>
                      <a:pt x="152" y="246"/>
                    </a:cubicBezTo>
                    <a:cubicBezTo>
                      <a:pt x="151" y="246"/>
                      <a:pt x="151" y="245"/>
                      <a:pt x="151" y="245"/>
                    </a:cubicBezTo>
                    <a:cubicBezTo>
                      <a:pt x="152" y="245"/>
                      <a:pt x="153" y="246"/>
                      <a:pt x="154" y="246"/>
                    </a:cubicBezTo>
                    <a:cubicBezTo>
                      <a:pt x="155" y="246"/>
                      <a:pt x="156" y="245"/>
                      <a:pt x="157" y="245"/>
                    </a:cubicBezTo>
                    <a:cubicBezTo>
                      <a:pt x="161" y="243"/>
                      <a:pt x="163" y="239"/>
                      <a:pt x="164" y="236"/>
                    </a:cubicBezTo>
                    <a:cubicBezTo>
                      <a:pt x="165" y="236"/>
                      <a:pt x="165" y="236"/>
                      <a:pt x="166" y="236"/>
                    </a:cubicBezTo>
                    <a:cubicBezTo>
                      <a:pt x="167" y="236"/>
                      <a:pt x="168" y="236"/>
                      <a:pt x="169" y="236"/>
                    </a:cubicBezTo>
                    <a:cubicBezTo>
                      <a:pt x="170" y="236"/>
                      <a:pt x="173" y="236"/>
                      <a:pt x="176" y="233"/>
                    </a:cubicBezTo>
                    <a:cubicBezTo>
                      <a:pt x="177" y="231"/>
                      <a:pt x="178" y="230"/>
                      <a:pt x="178" y="228"/>
                    </a:cubicBezTo>
                    <a:cubicBezTo>
                      <a:pt x="178" y="228"/>
                      <a:pt x="178" y="229"/>
                      <a:pt x="178" y="229"/>
                    </a:cubicBezTo>
                    <a:cubicBezTo>
                      <a:pt x="182" y="232"/>
                      <a:pt x="184" y="234"/>
                      <a:pt x="189" y="234"/>
                    </a:cubicBezTo>
                    <a:cubicBezTo>
                      <a:pt x="189" y="234"/>
                      <a:pt x="190" y="234"/>
                      <a:pt x="191" y="234"/>
                    </a:cubicBezTo>
                    <a:cubicBezTo>
                      <a:pt x="194" y="233"/>
                      <a:pt x="194" y="233"/>
                      <a:pt x="194" y="233"/>
                    </a:cubicBezTo>
                    <a:cubicBezTo>
                      <a:pt x="194" y="231"/>
                      <a:pt x="194" y="231"/>
                      <a:pt x="194" y="231"/>
                    </a:cubicBezTo>
                    <a:cubicBezTo>
                      <a:pt x="194" y="221"/>
                      <a:pt x="190" y="217"/>
                      <a:pt x="184" y="211"/>
                    </a:cubicBezTo>
                    <a:cubicBezTo>
                      <a:pt x="183" y="211"/>
                      <a:pt x="183" y="211"/>
                      <a:pt x="182" y="210"/>
                    </a:cubicBezTo>
                    <a:cubicBezTo>
                      <a:pt x="181" y="209"/>
                      <a:pt x="178" y="207"/>
                      <a:pt x="175" y="206"/>
                    </a:cubicBezTo>
                    <a:cubicBezTo>
                      <a:pt x="174" y="206"/>
                      <a:pt x="174" y="206"/>
                      <a:pt x="174" y="206"/>
                    </a:cubicBezTo>
                    <a:cubicBezTo>
                      <a:pt x="173" y="206"/>
                      <a:pt x="172" y="207"/>
                      <a:pt x="171" y="207"/>
                    </a:cubicBezTo>
                    <a:cubicBezTo>
                      <a:pt x="171" y="207"/>
                      <a:pt x="171" y="207"/>
                      <a:pt x="171" y="207"/>
                    </a:cubicBezTo>
                    <a:cubicBezTo>
                      <a:pt x="170" y="207"/>
                      <a:pt x="169" y="206"/>
                      <a:pt x="168" y="205"/>
                    </a:cubicBezTo>
                    <a:cubicBezTo>
                      <a:pt x="168" y="205"/>
                      <a:pt x="168" y="205"/>
                      <a:pt x="168" y="205"/>
                    </a:cubicBezTo>
                    <a:cubicBezTo>
                      <a:pt x="166" y="203"/>
                      <a:pt x="165" y="203"/>
                      <a:pt x="162" y="202"/>
                    </a:cubicBezTo>
                    <a:cubicBezTo>
                      <a:pt x="161" y="201"/>
                      <a:pt x="161" y="201"/>
                      <a:pt x="160" y="200"/>
                    </a:cubicBezTo>
                    <a:cubicBezTo>
                      <a:pt x="159" y="200"/>
                      <a:pt x="158" y="199"/>
                      <a:pt x="157" y="199"/>
                    </a:cubicBezTo>
                    <a:cubicBezTo>
                      <a:pt x="157" y="199"/>
                      <a:pt x="157" y="199"/>
                      <a:pt x="156" y="198"/>
                    </a:cubicBezTo>
                    <a:cubicBezTo>
                      <a:pt x="157" y="199"/>
                      <a:pt x="157" y="199"/>
                      <a:pt x="158" y="199"/>
                    </a:cubicBezTo>
                    <a:cubicBezTo>
                      <a:pt x="159" y="200"/>
                      <a:pt x="161" y="200"/>
                      <a:pt x="163" y="200"/>
                    </a:cubicBezTo>
                    <a:cubicBezTo>
                      <a:pt x="163" y="200"/>
                      <a:pt x="163" y="200"/>
                      <a:pt x="164" y="200"/>
                    </a:cubicBezTo>
                    <a:cubicBezTo>
                      <a:pt x="165" y="200"/>
                      <a:pt x="166" y="200"/>
                      <a:pt x="167" y="199"/>
                    </a:cubicBezTo>
                    <a:cubicBezTo>
                      <a:pt x="167" y="199"/>
                      <a:pt x="168" y="199"/>
                      <a:pt x="169" y="199"/>
                    </a:cubicBezTo>
                    <a:cubicBezTo>
                      <a:pt x="169" y="199"/>
                      <a:pt x="169" y="199"/>
                      <a:pt x="170" y="199"/>
                    </a:cubicBezTo>
                    <a:cubicBezTo>
                      <a:pt x="171" y="199"/>
                      <a:pt x="171" y="200"/>
                      <a:pt x="172" y="200"/>
                    </a:cubicBezTo>
                    <a:cubicBezTo>
                      <a:pt x="174" y="201"/>
                      <a:pt x="175" y="201"/>
                      <a:pt x="176" y="201"/>
                    </a:cubicBezTo>
                    <a:cubicBezTo>
                      <a:pt x="179" y="202"/>
                      <a:pt x="182" y="203"/>
                      <a:pt x="185" y="204"/>
                    </a:cubicBezTo>
                    <a:cubicBezTo>
                      <a:pt x="190" y="206"/>
                      <a:pt x="194" y="208"/>
                      <a:pt x="200" y="208"/>
                    </a:cubicBezTo>
                    <a:cubicBezTo>
                      <a:pt x="201" y="208"/>
                      <a:pt x="201" y="208"/>
                      <a:pt x="202" y="208"/>
                    </a:cubicBezTo>
                    <a:cubicBezTo>
                      <a:pt x="205" y="207"/>
                      <a:pt x="207" y="207"/>
                      <a:pt x="209" y="206"/>
                    </a:cubicBezTo>
                    <a:cubicBezTo>
                      <a:pt x="212" y="206"/>
                      <a:pt x="214" y="205"/>
                      <a:pt x="217" y="205"/>
                    </a:cubicBezTo>
                    <a:cubicBezTo>
                      <a:pt x="217" y="205"/>
                      <a:pt x="218" y="205"/>
                      <a:pt x="218" y="205"/>
                    </a:cubicBezTo>
                    <a:cubicBezTo>
                      <a:pt x="222" y="205"/>
                      <a:pt x="227" y="208"/>
                      <a:pt x="231" y="211"/>
                    </a:cubicBezTo>
                    <a:cubicBezTo>
                      <a:pt x="231" y="211"/>
                      <a:pt x="232" y="212"/>
                      <a:pt x="232" y="212"/>
                    </a:cubicBezTo>
                    <a:close/>
                    <a:moveTo>
                      <a:pt x="144" y="195"/>
                    </a:moveTo>
                    <a:cubicBezTo>
                      <a:pt x="144" y="195"/>
                      <a:pt x="145" y="195"/>
                      <a:pt x="146" y="195"/>
                    </a:cubicBezTo>
                    <a:cubicBezTo>
                      <a:pt x="146" y="195"/>
                      <a:pt x="146" y="195"/>
                      <a:pt x="146" y="195"/>
                    </a:cubicBezTo>
                    <a:cubicBezTo>
                      <a:pt x="147" y="195"/>
                      <a:pt x="147" y="195"/>
                      <a:pt x="148" y="196"/>
                    </a:cubicBezTo>
                    <a:cubicBezTo>
                      <a:pt x="149" y="196"/>
                      <a:pt x="149" y="196"/>
                      <a:pt x="150" y="197"/>
                    </a:cubicBezTo>
                    <a:cubicBezTo>
                      <a:pt x="150" y="197"/>
                      <a:pt x="151" y="197"/>
                      <a:pt x="152" y="197"/>
                    </a:cubicBezTo>
                    <a:cubicBezTo>
                      <a:pt x="152" y="197"/>
                      <a:pt x="151" y="197"/>
                      <a:pt x="151" y="197"/>
                    </a:cubicBezTo>
                    <a:cubicBezTo>
                      <a:pt x="149" y="197"/>
                      <a:pt x="147" y="198"/>
                      <a:pt x="145" y="199"/>
                    </a:cubicBezTo>
                    <a:cubicBezTo>
                      <a:pt x="144" y="199"/>
                      <a:pt x="143" y="199"/>
                      <a:pt x="143" y="199"/>
                    </a:cubicBezTo>
                    <a:cubicBezTo>
                      <a:pt x="143" y="199"/>
                      <a:pt x="143" y="199"/>
                      <a:pt x="143" y="198"/>
                    </a:cubicBezTo>
                    <a:cubicBezTo>
                      <a:pt x="143" y="197"/>
                      <a:pt x="143" y="196"/>
                      <a:pt x="144" y="195"/>
                    </a:cubicBezTo>
                    <a:close/>
                    <a:moveTo>
                      <a:pt x="154" y="38"/>
                    </a:moveTo>
                    <a:cubicBezTo>
                      <a:pt x="151" y="38"/>
                      <a:pt x="148" y="41"/>
                      <a:pt x="146" y="42"/>
                    </a:cubicBezTo>
                    <a:cubicBezTo>
                      <a:pt x="146" y="43"/>
                      <a:pt x="145" y="43"/>
                      <a:pt x="144" y="44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143" y="41"/>
                      <a:pt x="141" y="40"/>
                      <a:pt x="138" y="38"/>
                    </a:cubicBezTo>
                    <a:cubicBezTo>
                      <a:pt x="135" y="36"/>
                      <a:pt x="131" y="34"/>
                      <a:pt x="126" y="34"/>
                    </a:cubicBezTo>
                    <a:cubicBezTo>
                      <a:pt x="128" y="33"/>
                      <a:pt x="129" y="33"/>
                      <a:pt x="131" y="33"/>
                    </a:cubicBezTo>
                    <a:cubicBezTo>
                      <a:pt x="135" y="33"/>
                      <a:pt x="140" y="34"/>
                      <a:pt x="144" y="36"/>
                    </a:cubicBezTo>
                    <a:cubicBezTo>
                      <a:pt x="147" y="36"/>
                      <a:pt x="150" y="37"/>
                      <a:pt x="153" y="38"/>
                    </a:cubicBezTo>
                    <a:cubicBezTo>
                      <a:pt x="154" y="38"/>
                      <a:pt x="154" y="38"/>
                      <a:pt x="155" y="38"/>
                    </a:cubicBezTo>
                    <a:cubicBezTo>
                      <a:pt x="155" y="38"/>
                      <a:pt x="155" y="38"/>
                      <a:pt x="154" y="38"/>
                    </a:cubicBezTo>
                    <a:close/>
                    <a:moveTo>
                      <a:pt x="311" y="415"/>
                    </a:moveTo>
                    <a:cubicBezTo>
                      <a:pt x="311" y="415"/>
                      <a:pt x="311" y="415"/>
                      <a:pt x="311" y="415"/>
                    </a:cubicBezTo>
                    <a:cubicBezTo>
                      <a:pt x="310" y="417"/>
                      <a:pt x="310" y="417"/>
                      <a:pt x="310" y="417"/>
                    </a:cubicBezTo>
                    <a:cubicBezTo>
                      <a:pt x="309" y="417"/>
                      <a:pt x="309" y="417"/>
                      <a:pt x="309" y="417"/>
                    </a:cubicBezTo>
                    <a:cubicBezTo>
                      <a:pt x="310" y="418"/>
                      <a:pt x="310" y="422"/>
                      <a:pt x="310" y="423"/>
                    </a:cubicBezTo>
                    <a:cubicBezTo>
                      <a:pt x="310" y="424"/>
                      <a:pt x="309" y="426"/>
                      <a:pt x="305" y="426"/>
                    </a:cubicBezTo>
                    <a:cubicBezTo>
                      <a:pt x="302" y="426"/>
                      <a:pt x="299" y="425"/>
                      <a:pt x="297" y="424"/>
                    </a:cubicBezTo>
                    <a:cubicBezTo>
                      <a:pt x="296" y="424"/>
                      <a:pt x="296" y="424"/>
                      <a:pt x="296" y="424"/>
                    </a:cubicBezTo>
                    <a:cubicBezTo>
                      <a:pt x="294" y="423"/>
                      <a:pt x="292" y="423"/>
                      <a:pt x="291" y="423"/>
                    </a:cubicBezTo>
                    <a:cubicBezTo>
                      <a:pt x="285" y="423"/>
                      <a:pt x="281" y="426"/>
                      <a:pt x="277" y="430"/>
                    </a:cubicBezTo>
                    <a:cubicBezTo>
                      <a:pt x="276" y="431"/>
                      <a:pt x="276" y="431"/>
                      <a:pt x="276" y="431"/>
                    </a:cubicBezTo>
                    <a:cubicBezTo>
                      <a:pt x="270" y="437"/>
                      <a:pt x="261" y="445"/>
                      <a:pt x="253" y="445"/>
                    </a:cubicBezTo>
                    <a:cubicBezTo>
                      <a:pt x="252" y="445"/>
                      <a:pt x="250" y="445"/>
                      <a:pt x="248" y="444"/>
                    </a:cubicBezTo>
                    <a:cubicBezTo>
                      <a:pt x="247" y="443"/>
                      <a:pt x="245" y="442"/>
                      <a:pt x="243" y="442"/>
                    </a:cubicBezTo>
                    <a:cubicBezTo>
                      <a:pt x="242" y="442"/>
                      <a:pt x="241" y="442"/>
                      <a:pt x="240" y="442"/>
                    </a:cubicBezTo>
                    <a:cubicBezTo>
                      <a:pt x="238" y="443"/>
                      <a:pt x="237" y="443"/>
                      <a:pt x="236" y="444"/>
                    </a:cubicBezTo>
                    <a:cubicBezTo>
                      <a:pt x="235" y="444"/>
                      <a:pt x="235" y="445"/>
                      <a:pt x="234" y="445"/>
                    </a:cubicBezTo>
                    <a:cubicBezTo>
                      <a:pt x="233" y="445"/>
                      <a:pt x="233" y="446"/>
                      <a:pt x="232" y="446"/>
                    </a:cubicBezTo>
                    <a:cubicBezTo>
                      <a:pt x="230" y="446"/>
                      <a:pt x="229" y="447"/>
                      <a:pt x="227" y="449"/>
                    </a:cubicBezTo>
                    <a:cubicBezTo>
                      <a:pt x="226" y="449"/>
                      <a:pt x="226" y="450"/>
                      <a:pt x="225" y="450"/>
                    </a:cubicBezTo>
                    <a:cubicBezTo>
                      <a:pt x="224" y="451"/>
                      <a:pt x="223" y="452"/>
                      <a:pt x="223" y="452"/>
                    </a:cubicBezTo>
                    <a:cubicBezTo>
                      <a:pt x="222" y="453"/>
                      <a:pt x="220" y="453"/>
                      <a:pt x="219" y="453"/>
                    </a:cubicBezTo>
                    <a:cubicBezTo>
                      <a:pt x="217" y="453"/>
                      <a:pt x="215" y="453"/>
                      <a:pt x="214" y="453"/>
                    </a:cubicBezTo>
                    <a:cubicBezTo>
                      <a:pt x="213" y="453"/>
                      <a:pt x="211" y="453"/>
                      <a:pt x="210" y="452"/>
                    </a:cubicBezTo>
                    <a:cubicBezTo>
                      <a:pt x="208" y="452"/>
                      <a:pt x="206" y="452"/>
                      <a:pt x="204" y="450"/>
                    </a:cubicBezTo>
                    <a:cubicBezTo>
                      <a:pt x="203" y="450"/>
                      <a:pt x="202" y="449"/>
                      <a:pt x="200" y="449"/>
                    </a:cubicBezTo>
                    <a:cubicBezTo>
                      <a:pt x="199" y="448"/>
                      <a:pt x="197" y="448"/>
                      <a:pt x="196" y="448"/>
                    </a:cubicBezTo>
                    <a:cubicBezTo>
                      <a:pt x="194" y="447"/>
                      <a:pt x="192" y="447"/>
                      <a:pt x="191" y="446"/>
                    </a:cubicBezTo>
                    <a:cubicBezTo>
                      <a:pt x="186" y="443"/>
                      <a:pt x="180" y="437"/>
                      <a:pt x="179" y="432"/>
                    </a:cubicBezTo>
                    <a:cubicBezTo>
                      <a:pt x="179" y="431"/>
                      <a:pt x="179" y="431"/>
                      <a:pt x="179" y="430"/>
                    </a:cubicBezTo>
                    <a:cubicBezTo>
                      <a:pt x="180" y="430"/>
                      <a:pt x="182" y="431"/>
                      <a:pt x="183" y="432"/>
                    </a:cubicBezTo>
                    <a:cubicBezTo>
                      <a:pt x="184" y="432"/>
                      <a:pt x="185" y="433"/>
                      <a:pt x="186" y="433"/>
                    </a:cubicBezTo>
                    <a:cubicBezTo>
                      <a:pt x="188" y="434"/>
                      <a:pt x="190" y="435"/>
                      <a:pt x="192" y="435"/>
                    </a:cubicBezTo>
                    <a:cubicBezTo>
                      <a:pt x="197" y="435"/>
                      <a:pt x="200" y="431"/>
                      <a:pt x="201" y="429"/>
                    </a:cubicBezTo>
                    <a:cubicBezTo>
                      <a:pt x="203" y="427"/>
                      <a:pt x="204" y="425"/>
                      <a:pt x="206" y="423"/>
                    </a:cubicBezTo>
                    <a:cubicBezTo>
                      <a:pt x="207" y="423"/>
                      <a:pt x="207" y="423"/>
                      <a:pt x="208" y="423"/>
                    </a:cubicBezTo>
                    <a:cubicBezTo>
                      <a:pt x="208" y="423"/>
                      <a:pt x="210" y="424"/>
                      <a:pt x="211" y="424"/>
                    </a:cubicBezTo>
                    <a:cubicBezTo>
                      <a:pt x="213" y="425"/>
                      <a:pt x="215" y="426"/>
                      <a:pt x="217" y="426"/>
                    </a:cubicBezTo>
                    <a:cubicBezTo>
                      <a:pt x="219" y="426"/>
                      <a:pt x="220" y="426"/>
                      <a:pt x="221" y="425"/>
                    </a:cubicBezTo>
                    <a:cubicBezTo>
                      <a:pt x="229" y="421"/>
                      <a:pt x="225" y="414"/>
                      <a:pt x="223" y="409"/>
                    </a:cubicBezTo>
                    <a:cubicBezTo>
                      <a:pt x="223" y="407"/>
                      <a:pt x="222" y="406"/>
                      <a:pt x="222" y="405"/>
                    </a:cubicBezTo>
                    <a:cubicBezTo>
                      <a:pt x="222" y="403"/>
                      <a:pt x="222" y="401"/>
                      <a:pt x="222" y="400"/>
                    </a:cubicBezTo>
                    <a:cubicBezTo>
                      <a:pt x="222" y="396"/>
                      <a:pt x="223" y="391"/>
                      <a:pt x="217" y="388"/>
                    </a:cubicBezTo>
                    <a:cubicBezTo>
                      <a:pt x="217" y="386"/>
                      <a:pt x="217" y="383"/>
                      <a:pt x="217" y="382"/>
                    </a:cubicBezTo>
                    <a:cubicBezTo>
                      <a:pt x="217" y="382"/>
                      <a:pt x="217" y="382"/>
                      <a:pt x="218" y="383"/>
                    </a:cubicBezTo>
                    <a:cubicBezTo>
                      <a:pt x="219" y="383"/>
                      <a:pt x="220" y="385"/>
                      <a:pt x="221" y="387"/>
                    </a:cubicBezTo>
                    <a:cubicBezTo>
                      <a:pt x="222" y="389"/>
                      <a:pt x="223" y="391"/>
                      <a:pt x="225" y="393"/>
                    </a:cubicBezTo>
                    <a:cubicBezTo>
                      <a:pt x="231" y="398"/>
                      <a:pt x="233" y="404"/>
                      <a:pt x="236" y="412"/>
                    </a:cubicBezTo>
                    <a:cubicBezTo>
                      <a:pt x="236" y="412"/>
                      <a:pt x="236" y="412"/>
                      <a:pt x="236" y="412"/>
                    </a:cubicBezTo>
                    <a:cubicBezTo>
                      <a:pt x="239" y="422"/>
                      <a:pt x="247" y="429"/>
                      <a:pt x="256" y="430"/>
                    </a:cubicBezTo>
                    <a:cubicBezTo>
                      <a:pt x="258" y="431"/>
                      <a:pt x="259" y="431"/>
                      <a:pt x="260" y="431"/>
                    </a:cubicBezTo>
                    <a:cubicBezTo>
                      <a:pt x="263" y="431"/>
                      <a:pt x="267" y="430"/>
                      <a:pt x="269" y="428"/>
                    </a:cubicBezTo>
                    <a:cubicBezTo>
                      <a:pt x="270" y="428"/>
                      <a:pt x="271" y="427"/>
                      <a:pt x="271" y="427"/>
                    </a:cubicBezTo>
                    <a:cubicBezTo>
                      <a:pt x="272" y="426"/>
                      <a:pt x="272" y="426"/>
                      <a:pt x="273" y="426"/>
                    </a:cubicBezTo>
                    <a:cubicBezTo>
                      <a:pt x="273" y="426"/>
                      <a:pt x="274" y="426"/>
                      <a:pt x="275" y="425"/>
                    </a:cubicBezTo>
                    <a:cubicBezTo>
                      <a:pt x="276" y="425"/>
                      <a:pt x="277" y="425"/>
                      <a:pt x="279" y="424"/>
                    </a:cubicBezTo>
                    <a:cubicBezTo>
                      <a:pt x="280" y="423"/>
                      <a:pt x="282" y="422"/>
                      <a:pt x="283" y="421"/>
                    </a:cubicBezTo>
                    <a:cubicBezTo>
                      <a:pt x="284" y="421"/>
                      <a:pt x="285" y="420"/>
                      <a:pt x="286" y="419"/>
                    </a:cubicBezTo>
                    <a:cubicBezTo>
                      <a:pt x="288" y="418"/>
                      <a:pt x="290" y="416"/>
                      <a:pt x="291" y="415"/>
                    </a:cubicBezTo>
                    <a:cubicBezTo>
                      <a:pt x="293" y="413"/>
                      <a:pt x="295" y="411"/>
                      <a:pt x="296" y="411"/>
                    </a:cubicBezTo>
                    <a:cubicBezTo>
                      <a:pt x="299" y="410"/>
                      <a:pt x="301" y="410"/>
                      <a:pt x="304" y="410"/>
                    </a:cubicBezTo>
                    <a:cubicBezTo>
                      <a:pt x="307" y="410"/>
                      <a:pt x="310" y="411"/>
                      <a:pt x="313" y="412"/>
                    </a:cubicBezTo>
                    <a:cubicBezTo>
                      <a:pt x="313" y="412"/>
                      <a:pt x="313" y="412"/>
                      <a:pt x="313" y="412"/>
                    </a:cubicBezTo>
                    <a:cubicBezTo>
                      <a:pt x="313" y="412"/>
                      <a:pt x="313" y="412"/>
                      <a:pt x="312" y="412"/>
                    </a:cubicBezTo>
                    <a:cubicBezTo>
                      <a:pt x="312" y="412"/>
                      <a:pt x="312" y="412"/>
                      <a:pt x="312" y="412"/>
                    </a:cubicBezTo>
                    <a:cubicBezTo>
                      <a:pt x="310" y="412"/>
                      <a:pt x="310" y="412"/>
                      <a:pt x="310" y="412"/>
                    </a:cubicBezTo>
                    <a:cubicBezTo>
                      <a:pt x="310" y="412"/>
                      <a:pt x="310" y="412"/>
                      <a:pt x="310" y="412"/>
                    </a:cubicBezTo>
                    <a:cubicBezTo>
                      <a:pt x="311" y="415"/>
                      <a:pt x="311" y="415"/>
                      <a:pt x="311" y="415"/>
                    </a:cubicBezTo>
                    <a:cubicBezTo>
                      <a:pt x="311" y="415"/>
                      <a:pt x="311" y="415"/>
                      <a:pt x="311" y="415"/>
                    </a:cubicBezTo>
                    <a:close/>
                    <a:moveTo>
                      <a:pt x="320" y="416"/>
                    </a:moveTo>
                    <a:cubicBezTo>
                      <a:pt x="319" y="416"/>
                      <a:pt x="319" y="416"/>
                      <a:pt x="319" y="416"/>
                    </a:cubicBezTo>
                    <a:cubicBezTo>
                      <a:pt x="318" y="416"/>
                      <a:pt x="318" y="415"/>
                      <a:pt x="317" y="415"/>
                    </a:cubicBezTo>
                    <a:cubicBezTo>
                      <a:pt x="316" y="414"/>
                      <a:pt x="314" y="413"/>
                      <a:pt x="313" y="412"/>
                    </a:cubicBezTo>
                    <a:cubicBezTo>
                      <a:pt x="315" y="413"/>
                      <a:pt x="318" y="415"/>
                      <a:pt x="320" y="41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1" name="Freeform 60"/>
              <p:cNvSpPr>
                <a:spLocks/>
              </p:cNvSpPr>
              <p:nvPr/>
            </p:nvSpPr>
            <p:spPr bwMode="auto">
              <a:xfrm>
                <a:off x="17633712" y="11563484"/>
                <a:ext cx="346919" cy="148093"/>
              </a:xfrm>
              <a:custGeom>
                <a:avLst/>
                <a:gdLst>
                  <a:gd name="T0" fmla="*/ 290279 w 49"/>
                  <a:gd name="T1" fmla="*/ 25755 h 23"/>
                  <a:gd name="T2" fmla="*/ 290279 w 49"/>
                  <a:gd name="T3" fmla="*/ 25755 h 23"/>
                  <a:gd name="T4" fmla="*/ 254879 w 49"/>
                  <a:gd name="T5" fmla="*/ 0 h 23"/>
                  <a:gd name="T6" fmla="*/ 247799 w 49"/>
                  <a:gd name="T7" fmla="*/ 0 h 23"/>
                  <a:gd name="T8" fmla="*/ 212399 w 49"/>
                  <a:gd name="T9" fmla="*/ 12878 h 23"/>
                  <a:gd name="T10" fmla="*/ 212399 w 49"/>
                  <a:gd name="T11" fmla="*/ 12878 h 23"/>
                  <a:gd name="T12" fmla="*/ 176999 w 49"/>
                  <a:gd name="T13" fmla="*/ 0 h 23"/>
                  <a:gd name="T14" fmla="*/ 134520 w 49"/>
                  <a:gd name="T15" fmla="*/ 19316 h 23"/>
                  <a:gd name="T16" fmla="*/ 127440 w 49"/>
                  <a:gd name="T17" fmla="*/ 38633 h 23"/>
                  <a:gd name="T18" fmla="*/ 127440 w 49"/>
                  <a:gd name="T19" fmla="*/ 45072 h 23"/>
                  <a:gd name="T20" fmla="*/ 127440 w 49"/>
                  <a:gd name="T21" fmla="*/ 45072 h 23"/>
                  <a:gd name="T22" fmla="*/ 120360 w 49"/>
                  <a:gd name="T23" fmla="*/ 45072 h 23"/>
                  <a:gd name="T24" fmla="*/ 120360 w 49"/>
                  <a:gd name="T25" fmla="*/ 45072 h 23"/>
                  <a:gd name="T26" fmla="*/ 99120 w 49"/>
                  <a:gd name="T27" fmla="*/ 19316 h 23"/>
                  <a:gd name="T28" fmla="*/ 63720 w 49"/>
                  <a:gd name="T29" fmla="*/ 12878 h 23"/>
                  <a:gd name="T30" fmla="*/ 35400 w 49"/>
                  <a:gd name="T31" fmla="*/ 19316 h 23"/>
                  <a:gd name="T32" fmla="*/ 0 w 49"/>
                  <a:gd name="T33" fmla="*/ 51511 h 23"/>
                  <a:gd name="T34" fmla="*/ 14160 w 49"/>
                  <a:gd name="T35" fmla="*/ 83705 h 23"/>
                  <a:gd name="T36" fmla="*/ 70800 w 49"/>
                  <a:gd name="T37" fmla="*/ 96582 h 23"/>
                  <a:gd name="T38" fmla="*/ 106200 w 49"/>
                  <a:gd name="T39" fmla="*/ 90144 h 23"/>
                  <a:gd name="T40" fmla="*/ 106200 w 49"/>
                  <a:gd name="T41" fmla="*/ 90144 h 23"/>
                  <a:gd name="T42" fmla="*/ 148680 w 49"/>
                  <a:gd name="T43" fmla="*/ 115899 h 23"/>
                  <a:gd name="T44" fmla="*/ 205319 w 49"/>
                  <a:gd name="T45" fmla="*/ 135215 h 23"/>
                  <a:gd name="T46" fmla="*/ 254879 w 49"/>
                  <a:gd name="T47" fmla="*/ 148093 h 23"/>
                  <a:gd name="T48" fmla="*/ 297359 w 49"/>
                  <a:gd name="T49" fmla="*/ 135215 h 23"/>
                  <a:gd name="T50" fmla="*/ 346919 w 49"/>
                  <a:gd name="T51" fmla="*/ 64388 h 23"/>
                  <a:gd name="T52" fmla="*/ 290279 w 49"/>
                  <a:gd name="T53" fmla="*/ 25755 h 23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9" h="23">
                    <a:moveTo>
                      <a:pt x="41" y="4"/>
                    </a:moveTo>
                    <a:cubicBezTo>
                      <a:pt x="41" y="4"/>
                      <a:pt x="41" y="4"/>
                      <a:pt x="41" y="4"/>
                    </a:cubicBezTo>
                    <a:cubicBezTo>
                      <a:pt x="41" y="2"/>
                      <a:pt x="40" y="0"/>
                      <a:pt x="36" y="0"/>
                    </a:cubicBezTo>
                    <a:cubicBezTo>
                      <a:pt x="36" y="0"/>
                      <a:pt x="35" y="0"/>
                      <a:pt x="35" y="0"/>
                    </a:cubicBezTo>
                    <a:cubicBezTo>
                      <a:pt x="32" y="0"/>
                      <a:pt x="31" y="1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8" y="1"/>
                      <a:pt x="27" y="0"/>
                      <a:pt x="25" y="0"/>
                    </a:cubicBezTo>
                    <a:cubicBezTo>
                      <a:pt x="23" y="0"/>
                      <a:pt x="21" y="1"/>
                      <a:pt x="19" y="3"/>
                    </a:cubicBezTo>
                    <a:cubicBezTo>
                      <a:pt x="18" y="4"/>
                      <a:pt x="18" y="5"/>
                      <a:pt x="18" y="6"/>
                    </a:cubicBezTo>
                    <a:cubicBezTo>
                      <a:pt x="18" y="6"/>
                      <a:pt x="18" y="7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6"/>
                      <a:pt x="15" y="4"/>
                      <a:pt x="14" y="3"/>
                    </a:cubicBezTo>
                    <a:cubicBezTo>
                      <a:pt x="12" y="2"/>
                      <a:pt x="11" y="2"/>
                      <a:pt x="9" y="2"/>
                    </a:cubicBezTo>
                    <a:cubicBezTo>
                      <a:pt x="8" y="2"/>
                      <a:pt x="7" y="2"/>
                      <a:pt x="5" y="3"/>
                    </a:cubicBezTo>
                    <a:cubicBezTo>
                      <a:pt x="3" y="3"/>
                      <a:pt x="1" y="5"/>
                      <a:pt x="0" y="8"/>
                    </a:cubicBezTo>
                    <a:cubicBezTo>
                      <a:pt x="0" y="10"/>
                      <a:pt x="1" y="11"/>
                      <a:pt x="2" y="13"/>
                    </a:cubicBezTo>
                    <a:cubicBezTo>
                      <a:pt x="4" y="14"/>
                      <a:pt x="8" y="15"/>
                      <a:pt x="10" y="15"/>
                    </a:cubicBezTo>
                    <a:cubicBezTo>
                      <a:pt x="12" y="15"/>
                      <a:pt x="14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7"/>
                      <a:pt x="19" y="18"/>
                      <a:pt x="21" y="18"/>
                    </a:cubicBezTo>
                    <a:cubicBezTo>
                      <a:pt x="24" y="19"/>
                      <a:pt x="26" y="20"/>
                      <a:pt x="29" y="21"/>
                    </a:cubicBezTo>
                    <a:cubicBezTo>
                      <a:pt x="32" y="22"/>
                      <a:pt x="34" y="23"/>
                      <a:pt x="36" y="23"/>
                    </a:cubicBezTo>
                    <a:cubicBezTo>
                      <a:pt x="38" y="23"/>
                      <a:pt x="40" y="22"/>
                      <a:pt x="42" y="21"/>
                    </a:cubicBezTo>
                    <a:cubicBezTo>
                      <a:pt x="45" y="19"/>
                      <a:pt x="49" y="15"/>
                      <a:pt x="49" y="10"/>
                    </a:cubicBezTo>
                    <a:cubicBezTo>
                      <a:pt x="49" y="9"/>
                      <a:pt x="48" y="4"/>
                      <a:pt x="41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2" name="Freeform 61"/>
              <p:cNvSpPr>
                <a:spLocks/>
              </p:cNvSpPr>
              <p:nvPr/>
            </p:nvSpPr>
            <p:spPr bwMode="auto">
              <a:xfrm>
                <a:off x="21113573" y="10473423"/>
                <a:ext cx="504366" cy="206359"/>
              </a:xfrm>
              <a:custGeom>
                <a:avLst/>
                <a:gdLst>
                  <a:gd name="T0" fmla="*/ 504366 w 71"/>
                  <a:gd name="T1" fmla="*/ 38692 h 32"/>
                  <a:gd name="T2" fmla="*/ 497262 w 71"/>
                  <a:gd name="T3" fmla="*/ 6449 h 32"/>
                  <a:gd name="T4" fmla="*/ 468847 w 71"/>
                  <a:gd name="T5" fmla="*/ 0 h 32"/>
                  <a:gd name="T6" fmla="*/ 397810 w 71"/>
                  <a:gd name="T7" fmla="*/ 32244 h 32"/>
                  <a:gd name="T8" fmla="*/ 326772 w 71"/>
                  <a:gd name="T9" fmla="*/ 83833 h 32"/>
                  <a:gd name="T10" fmla="*/ 291254 w 71"/>
                  <a:gd name="T11" fmla="*/ 96731 h 32"/>
                  <a:gd name="T12" fmla="*/ 255735 w 71"/>
                  <a:gd name="T13" fmla="*/ 109628 h 32"/>
                  <a:gd name="T14" fmla="*/ 241527 w 71"/>
                  <a:gd name="T15" fmla="*/ 103180 h 32"/>
                  <a:gd name="T16" fmla="*/ 234424 w 71"/>
                  <a:gd name="T17" fmla="*/ 103180 h 32"/>
                  <a:gd name="T18" fmla="*/ 206009 w 71"/>
                  <a:gd name="T19" fmla="*/ 90282 h 32"/>
                  <a:gd name="T20" fmla="*/ 170490 w 71"/>
                  <a:gd name="T21" fmla="*/ 103180 h 32"/>
                  <a:gd name="T22" fmla="*/ 163386 w 71"/>
                  <a:gd name="T23" fmla="*/ 116077 h 32"/>
                  <a:gd name="T24" fmla="*/ 163386 w 71"/>
                  <a:gd name="T25" fmla="*/ 116077 h 32"/>
                  <a:gd name="T26" fmla="*/ 134971 w 71"/>
                  <a:gd name="T27" fmla="*/ 90282 h 32"/>
                  <a:gd name="T28" fmla="*/ 113660 w 71"/>
                  <a:gd name="T29" fmla="*/ 77385 h 32"/>
                  <a:gd name="T30" fmla="*/ 99452 w 71"/>
                  <a:gd name="T31" fmla="*/ 70936 h 32"/>
                  <a:gd name="T32" fmla="*/ 106556 w 71"/>
                  <a:gd name="T33" fmla="*/ 64487 h 32"/>
                  <a:gd name="T34" fmla="*/ 99452 w 71"/>
                  <a:gd name="T35" fmla="*/ 32244 h 32"/>
                  <a:gd name="T36" fmla="*/ 71037 w 71"/>
                  <a:gd name="T37" fmla="*/ 12897 h 32"/>
                  <a:gd name="T38" fmla="*/ 35519 w 71"/>
                  <a:gd name="T39" fmla="*/ 32244 h 32"/>
                  <a:gd name="T40" fmla="*/ 14207 w 71"/>
                  <a:gd name="T41" fmla="*/ 77385 h 32"/>
                  <a:gd name="T42" fmla="*/ 21311 w 71"/>
                  <a:gd name="T43" fmla="*/ 141872 h 32"/>
                  <a:gd name="T44" fmla="*/ 56830 w 71"/>
                  <a:gd name="T45" fmla="*/ 161218 h 32"/>
                  <a:gd name="T46" fmla="*/ 71037 w 71"/>
                  <a:gd name="T47" fmla="*/ 161218 h 32"/>
                  <a:gd name="T48" fmla="*/ 78141 w 71"/>
                  <a:gd name="T49" fmla="*/ 161218 h 32"/>
                  <a:gd name="T50" fmla="*/ 78141 w 71"/>
                  <a:gd name="T51" fmla="*/ 161218 h 32"/>
                  <a:gd name="T52" fmla="*/ 85245 w 71"/>
                  <a:gd name="T53" fmla="*/ 167667 h 32"/>
                  <a:gd name="T54" fmla="*/ 106556 w 71"/>
                  <a:gd name="T55" fmla="*/ 193462 h 32"/>
                  <a:gd name="T56" fmla="*/ 127867 w 71"/>
                  <a:gd name="T57" fmla="*/ 193462 h 32"/>
                  <a:gd name="T58" fmla="*/ 156282 w 71"/>
                  <a:gd name="T59" fmla="*/ 180564 h 32"/>
                  <a:gd name="T60" fmla="*/ 177594 w 71"/>
                  <a:gd name="T61" fmla="*/ 180564 h 32"/>
                  <a:gd name="T62" fmla="*/ 191801 w 71"/>
                  <a:gd name="T63" fmla="*/ 180564 h 32"/>
                  <a:gd name="T64" fmla="*/ 220216 w 71"/>
                  <a:gd name="T65" fmla="*/ 187013 h 32"/>
                  <a:gd name="T66" fmla="*/ 234424 w 71"/>
                  <a:gd name="T67" fmla="*/ 180564 h 32"/>
                  <a:gd name="T68" fmla="*/ 241527 w 71"/>
                  <a:gd name="T69" fmla="*/ 180564 h 32"/>
                  <a:gd name="T70" fmla="*/ 262839 w 71"/>
                  <a:gd name="T71" fmla="*/ 180564 h 32"/>
                  <a:gd name="T72" fmla="*/ 269942 w 71"/>
                  <a:gd name="T73" fmla="*/ 180564 h 32"/>
                  <a:gd name="T74" fmla="*/ 284150 w 71"/>
                  <a:gd name="T75" fmla="*/ 180564 h 32"/>
                  <a:gd name="T76" fmla="*/ 312565 w 71"/>
                  <a:gd name="T77" fmla="*/ 180564 h 32"/>
                  <a:gd name="T78" fmla="*/ 333876 w 71"/>
                  <a:gd name="T79" fmla="*/ 174115 h 32"/>
                  <a:gd name="T80" fmla="*/ 362291 w 71"/>
                  <a:gd name="T81" fmla="*/ 187013 h 32"/>
                  <a:gd name="T82" fmla="*/ 412017 w 71"/>
                  <a:gd name="T83" fmla="*/ 206359 h 32"/>
                  <a:gd name="T84" fmla="*/ 447536 w 71"/>
                  <a:gd name="T85" fmla="*/ 174115 h 32"/>
                  <a:gd name="T86" fmla="*/ 468847 w 71"/>
                  <a:gd name="T87" fmla="*/ 161218 h 32"/>
                  <a:gd name="T88" fmla="*/ 468847 w 71"/>
                  <a:gd name="T89" fmla="*/ 122526 h 32"/>
                  <a:gd name="T90" fmla="*/ 447536 w 71"/>
                  <a:gd name="T91" fmla="*/ 103180 h 32"/>
                  <a:gd name="T92" fmla="*/ 504366 w 71"/>
                  <a:gd name="T93" fmla="*/ 38692 h 3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71" h="32">
                    <a:moveTo>
                      <a:pt x="71" y="6"/>
                    </a:moveTo>
                    <a:cubicBezTo>
                      <a:pt x="71" y="4"/>
                      <a:pt x="71" y="2"/>
                      <a:pt x="70" y="1"/>
                    </a:cubicBezTo>
                    <a:cubicBezTo>
                      <a:pt x="69" y="0"/>
                      <a:pt x="68" y="0"/>
                      <a:pt x="66" y="0"/>
                    </a:cubicBezTo>
                    <a:cubicBezTo>
                      <a:pt x="62" y="0"/>
                      <a:pt x="56" y="5"/>
                      <a:pt x="56" y="5"/>
                    </a:cubicBezTo>
                    <a:cubicBezTo>
                      <a:pt x="53" y="8"/>
                      <a:pt x="50" y="11"/>
                      <a:pt x="46" y="13"/>
                    </a:cubicBezTo>
                    <a:cubicBezTo>
                      <a:pt x="44" y="13"/>
                      <a:pt x="42" y="14"/>
                      <a:pt x="41" y="15"/>
                    </a:cubicBezTo>
                    <a:cubicBezTo>
                      <a:pt x="39" y="16"/>
                      <a:pt x="37" y="17"/>
                      <a:pt x="36" y="17"/>
                    </a:cubicBezTo>
                    <a:cubicBezTo>
                      <a:pt x="35" y="17"/>
                      <a:pt x="35" y="17"/>
                      <a:pt x="34" y="16"/>
                    </a:cubicBezTo>
                    <a:cubicBezTo>
                      <a:pt x="34" y="16"/>
                      <a:pt x="33" y="16"/>
                      <a:pt x="33" y="16"/>
                    </a:cubicBezTo>
                    <a:cubicBezTo>
                      <a:pt x="32" y="15"/>
                      <a:pt x="30" y="14"/>
                      <a:pt x="29" y="14"/>
                    </a:cubicBezTo>
                    <a:cubicBezTo>
                      <a:pt x="27" y="14"/>
                      <a:pt x="26" y="15"/>
                      <a:pt x="24" y="16"/>
                    </a:cubicBezTo>
                    <a:cubicBezTo>
                      <a:pt x="24" y="17"/>
                      <a:pt x="23" y="17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2" y="16"/>
                      <a:pt x="21" y="15"/>
                      <a:pt x="19" y="14"/>
                    </a:cubicBezTo>
                    <a:cubicBezTo>
                      <a:pt x="18" y="13"/>
                      <a:pt x="17" y="13"/>
                      <a:pt x="16" y="12"/>
                    </a:cubicBezTo>
                    <a:cubicBezTo>
                      <a:pt x="16" y="12"/>
                      <a:pt x="15" y="11"/>
                      <a:pt x="14" y="11"/>
                    </a:cubicBezTo>
                    <a:cubicBezTo>
                      <a:pt x="14" y="11"/>
                      <a:pt x="14" y="10"/>
                      <a:pt x="15" y="10"/>
                    </a:cubicBezTo>
                    <a:cubicBezTo>
                      <a:pt x="15" y="9"/>
                      <a:pt x="15" y="7"/>
                      <a:pt x="14" y="5"/>
                    </a:cubicBezTo>
                    <a:cubicBezTo>
                      <a:pt x="14" y="3"/>
                      <a:pt x="12" y="2"/>
                      <a:pt x="10" y="2"/>
                    </a:cubicBezTo>
                    <a:cubicBezTo>
                      <a:pt x="8" y="2"/>
                      <a:pt x="7" y="3"/>
                      <a:pt x="5" y="5"/>
                    </a:cubicBezTo>
                    <a:cubicBezTo>
                      <a:pt x="4" y="7"/>
                      <a:pt x="3" y="9"/>
                      <a:pt x="2" y="12"/>
                    </a:cubicBezTo>
                    <a:cubicBezTo>
                      <a:pt x="2" y="13"/>
                      <a:pt x="0" y="18"/>
                      <a:pt x="3" y="22"/>
                    </a:cubicBezTo>
                    <a:cubicBezTo>
                      <a:pt x="4" y="24"/>
                      <a:pt x="6" y="25"/>
                      <a:pt x="8" y="25"/>
                    </a:cubicBezTo>
                    <a:cubicBezTo>
                      <a:pt x="8" y="25"/>
                      <a:pt x="9" y="25"/>
                      <a:pt x="10" y="25"/>
                    </a:cubicBezTo>
                    <a:cubicBezTo>
                      <a:pt x="10" y="25"/>
                      <a:pt x="10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2" y="25"/>
                      <a:pt x="12" y="26"/>
                    </a:cubicBezTo>
                    <a:cubicBezTo>
                      <a:pt x="12" y="27"/>
                      <a:pt x="13" y="29"/>
                      <a:pt x="15" y="30"/>
                    </a:cubicBezTo>
                    <a:cubicBezTo>
                      <a:pt x="16" y="30"/>
                      <a:pt x="17" y="30"/>
                      <a:pt x="18" y="30"/>
                    </a:cubicBezTo>
                    <a:cubicBezTo>
                      <a:pt x="19" y="30"/>
                      <a:pt x="21" y="29"/>
                      <a:pt x="22" y="28"/>
                    </a:cubicBezTo>
                    <a:cubicBezTo>
                      <a:pt x="23" y="28"/>
                      <a:pt x="24" y="28"/>
                      <a:pt x="25" y="28"/>
                    </a:cubicBezTo>
                    <a:cubicBezTo>
                      <a:pt x="25" y="28"/>
                      <a:pt x="26" y="28"/>
                      <a:pt x="27" y="28"/>
                    </a:cubicBezTo>
                    <a:cubicBezTo>
                      <a:pt x="28" y="28"/>
                      <a:pt x="29" y="29"/>
                      <a:pt x="31" y="29"/>
                    </a:cubicBezTo>
                    <a:cubicBezTo>
                      <a:pt x="32" y="29"/>
                      <a:pt x="32" y="29"/>
                      <a:pt x="33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5" y="28"/>
                      <a:pt x="36" y="28"/>
                      <a:pt x="37" y="28"/>
                    </a:cubicBezTo>
                    <a:cubicBezTo>
                      <a:pt x="37" y="28"/>
                      <a:pt x="38" y="28"/>
                      <a:pt x="38" y="28"/>
                    </a:cubicBezTo>
                    <a:cubicBezTo>
                      <a:pt x="39" y="28"/>
                      <a:pt x="40" y="28"/>
                      <a:pt x="40" y="28"/>
                    </a:cubicBezTo>
                    <a:cubicBezTo>
                      <a:pt x="42" y="28"/>
                      <a:pt x="43" y="28"/>
                      <a:pt x="44" y="28"/>
                    </a:cubicBezTo>
                    <a:cubicBezTo>
                      <a:pt x="45" y="28"/>
                      <a:pt x="46" y="27"/>
                      <a:pt x="47" y="27"/>
                    </a:cubicBezTo>
                    <a:cubicBezTo>
                      <a:pt x="48" y="27"/>
                      <a:pt x="50" y="28"/>
                      <a:pt x="51" y="29"/>
                    </a:cubicBezTo>
                    <a:cubicBezTo>
                      <a:pt x="53" y="30"/>
                      <a:pt x="56" y="32"/>
                      <a:pt x="58" y="32"/>
                    </a:cubicBezTo>
                    <a:cubicBezTo>
                      <a:pt x="59" y="32"/>
                      <a:pt x="62" y="31"/>
                      <a:pt x="63" y="27"/>
                    </a:cubicBezTo>
                    <a:cubicBezTo>
                      <a:pt x="64" y="27"/>
                      <a:pt x="65" y="26"/>
                      <a:pt x="66" y="25"/>
                    </a:cubicBezTo>
                    <a:cubicBezTo>
                      <a:pt x="67" y="23"/>
                      <a:pt x="67" y="21"/>
                      <a:pt x="66" y="19"/>
                    </a:cubicBezTo>
                    <a:cubicBezTo>
                      <a:pt x="65" y="18"/>
                      <a:pt x="64" y="17"/>
                      <a:pt x="63" y="16"/>
                    </a:cubicBezTo>
                    <a:cubicBezTo>
                      <a:pt x="67" y="13"/>
                      <a:pt x="71" y="9"/>
                      <a:pt x="71" y="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3" name="Freeform 62"/>
              <p:cNvSpPr>
                <a:spLocks/>
              </p:cNvSpPr>
              <p:nvPr/>
            </p:nvSpPr>
            <p:spPr bwMode="auto">
              <a:xfrm>
                <a:off x="15365398" y="8905096"/>
                <a:ext cx="4040268" cy="3748448"/>
              </a:xfrm>
              <a:custGeom>
                <a:avLst/>
                <a:gdLst>
                  <a:gd name="T0" fmla="*/ 3962298 w 570"/>
                  <a:gd name="T1" fmla="*/ 2541977 h 581"/>
                  <a:gd name="T2" fmla="*/ 3728388 w 570"/>
                  <a:gd name="T3" fmla="*/ 2612946 h 581"/>
                  <a:gd name="T4" fmla="*/ 3480301 w 570"/>
                  <a:gd name="T5" fmla="*/ 2548429 h 581"/>
                  <a:gd name="T6" fmla="*/ 3118803 w 570"/>
                  <a:gd name="T7" fmla="*/ 2483911 h 581"/>
                  <a:gd name="T8" fmla="*/ 2906158 w 570"/>
                  <a:gd name="T9" fmla="*/ 2193584 h 581"/>
                  <a:gd name="T10" fmla="*/ 2721865 w 570"/>
                  <a:gd name="T11" fmla="*/ 1251633 h 581"/>
                  <a:gd name="T12" fmla="*/ 2693512 w 570"/>
                  <a:gd name="T13" fmla="*/ 1277440 h 581"/>
                  <a:gd name="T14" fmla="*/ 2509219 w 570"/>
                  <a:gd name="T15" fmla="*/ 1135502 h 581"/>
                  <a:gd name="T16" fmla="*/ 2388720 w 570"/>
                  <a:gd name="T17" fmla="*/ 1064533 h 581"/>
                  <a:gd name="T18" fmla="*/ 2254044 w 570"/>
                  <a:gd name="T19" fmla="*/ 916144 h 581"/>
                  <a:gd name="T20" fmla="*/ 2239868 w 570"/>
                  <a:gd name="T21" fmla="*/ 851627 h 581"/>
                  <a:gd name="T22" fmla="*/ 2232780 w 570"/>
                  <a:gd name="T23" fmla="*/ 741948 h 581"/>
                  <a:gd name="T24" fmla="*/ 2197339 w 570"/>
                  <a:gd name="T25" fmla="*/ 612913 h 581"/>
                  <a:gd name="T26" fmla="*/ 2190251 w 570"/>
                  <a:gd name="T27" fmla="*/ 470975 h 581"/>
                  <a:gd name="T28" fmla="*/ 2098104 w 570"/>
                  <a:gd name="T29" fmla="*/ 348393 h 581"/>
                  <a:gd name="T30" fmla="*/ 1998869 w 570"/>
                  <a:gd name="T31" fmla="*/ 348393 h 581"/>
                  <a:gd name="T32" fmla="*/ 1906723 w 570"/>
                  <a:gd name="T33" fmla="*/ 329038 h 581"/>
                  <a:gd name="T34" fmla="*/ 1743695 w 570"/>
                  <a:gd name="T35" fmla="*/ 361296 h 581"/>
                  <a:gd name="T36" fmla="*/ 1686989 w 570"/>
                  <a:gd name="T37" fmla="*/ 329038 h 581"/>
                  <a:gd name="T38" fmla="*/ 1601931 w 570"/>
                  <a:gd name="T39" fmla="*/ 270972 h 581"/>
                  <a:gd name="T40" fmla="*/ 1474343 w 570"/>
                  <a:gd name="T41" fmla="*/ 232262 h 581"/>
                  <a:gd name="T42" fmla="*/ 1368021 w 570"/>
                  <a:gd name="T43" fmla="*/ 193552 h 581"/>
                  <a:gd name="T44" fmla="*/ 1254610 w 570"/>
                  <a:gd name="T45" fmla="*/ 83872 h 581"/>
                  <a:gd name="T46" fmla="*/ 1141199 w 570"/>
                  <a:gd name="T47" fmla="*/ 6452 h 581"/>
                  <a:gd name="T48" fmla="*/ 0 w 570"/>
                  <a:gd name="T49" fmla="*/ 1858095 h 581"/>
                  <a:gd name="T50" fmla="*/ 42529 w 570"/>
                  <a:gd name="T51" fmla="*/ 1916160 h 581"/>
                  <a:gd name="T52" fmla="*/ 333145 w 570"/>
                  <a:gd name="T53" fmla="*/ 2077453 h 581"/>
                  <a:gd name="T54" fmla="*/ 489085 w 570"/>
                  <a:gd name="T55" fmla="*/ 2174229 h 581"/>
                  <a:gd name="T56" fmla="*/ 616672 w 570"/>
                  <a:gd name="T57" fmla="*/ 2232294 h 581"/>
                  <a:gd name="T58" fmla="*/ 857671 w 570"/>
                  <a:gd name="T59" fmla="*/ 2225843 h 581"/>
                  <a:gd name="T60" fmla="*/ 1134110 w 570"/>
                  <a:gd name="T61" fmla="*/ 2141970 h 581"/>
                  <a:gd name="T62" fmla="*/ 1290050 w 570"/>
                  <a:gd name="T63" fmla="*/ 2000032 h 581"/>
                  <a:gd name="T64" fmla="*/ 1474343 w 570"/>
                  <a:gd name="T65" fmla="*/ 2038743 h 581"/>
                  <a:gd name="T66" fmla="*/ 1609019 w 570"/>
                  <a:gd name="T67" fmla="*/ 2096808 h 581"/>
                  <a:gd name="T68" fmla="*/ 1722430 w 570"/>
                  <a:gd name="T69" fmla="*/ 2245198 h 581"/>
                  <a:gd name="T70" fmla="*/ 1885458 w 570"/>
                  <a:gd name="T71" fmla="*/ 2232294 h 581"/>
                  <a:gd name="T72" fmla="*/ 1949252 w 570"/>
                  <a:gd name="T73" fmla="*/ 2387136 h 581"/>
                  <a:gd name="T74" fmla="*/ 1998869 w 570"/>
                  <a:gd name="T75" fmla="*/ 2509718 h 581"/>
                  <a:gd name="T76" fmla="*/ 2317838 w 570"/>
                  <a:gd name="T77" fmla="*/ 2664559 h 581"/>
                  <a:gd name="T78" fmla="*/ 2728953 w 570"/>
                  <a:gd name="T79" fmla="*/ 2696818 h 581"/>
                  <a:gd name="T80" fmla="*/ 2785658 w 570"/>
                  <a:gd name="T81" fmla="*/ 2716173 h 581"/>
                  <a:gd name="T82" fmla="*/ 2941599 w 570"/>
                  <a:gd name="T83" fmla="*/ 2890370 h 581"/>
                  <a:gd name="T84" fmla="*/ 2934510 w 570"/>
                  <a:gd name="T85" fmla="*/ 2967790 h 581"/>
                  <a:gd name="T86" fmla="*/ 2821099 w 570"/>
                  <a:gd name="T87" fmla="*/ 2954887 h 581"/>
                  <a:gd name="T88" fmla="*/ 2721865 w 570"/>
                  <a:gd name="T89" fmla="*/ 2883918 h 581"/>
                  <a:gd name="T90" fmla="*/ 2587189 w 570"/>
                  <a:gd name="T91" fmla="*/ 2845208 h 581"/>
                  <a:gd name="T92" fmla="*/ 2650983 w 570"/>
                  <a:gd name="T93" fmla="*/ 3038759 h 581"/>
                  <a:gd name="T94" fmla="*/ 2622630 w 570"/>
                  <a:gd name="T95" fmla="*/ 3193600 h 581"/>
                  <a:gd name="T96" fmla="*/ 2551748 w 570"/>
                  <a:gd name="T97" fmla="*/ 3419410 h 581"/>
                  <a:gd name="T98" fmla="*/ 2573013 w 570"/>
                  <a:gd name="T99" fmla="*/ 3554896 h 581"/>
                  <a:gd name="T100" fmla="*/ 2409984 w 570"/>
                  <a:gd name="T101" fmla="*/ 3722641 h 581"/>
                  <a:gd name="T102" fmla="*/ 2736041 w 570"/>
                  <a:gd name="T103" fmla="*/ 3580703 h 581"/>
                  <a:gd name="T104" fmla="*/ 2899069 w 570"/>
                  <a:gd name="T105" fmla="*/ 3529090 h 581"/>
                  <a:gd name="T106" fmla="*/ 3111715 w 570"/>
                  <a:gd name="T107" fmla="*/ 3451669 h 581"/>
                  <a:gd name="T108" fmla="*/ 3239303 w 570"/>
                  <a:gd name="T109" fmla="*/ 3303279 h 581"/>
                  <a:gd name="T110" fmla="*/ 3125892 w 570"/>
                  <a:gd name="T111" fmla="*/ 3238762 h 581"/>
                  <a:gd name="T112" fmla="*/ 3487389 w 570"/>
                  <a:gd name="T113" fmla="*/ 3077469 h 581"/>
                  <a:gd name="T114" fmla="*/ 3692947 w 570"/>
                  <a:gd name="T115" fmla="*/ 2967790 h 581"/>
                  <a:gd name="T116" fmla="*/ 4040268 w 570"/>
                  <a:gd name="T117" fmla="*/ 2683915 h 58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570" h="581">
                    <a:moveTo>
                      <a:pt x="569" y="413"/>
                    </a:moveTo>
                    <a:cubicBezTo>
                      <a:pt x="568" y="411"/>
                      <a:pt x="568" y="410"/>
                      <a:pt x="567" y="408"/>
                    </a:cubicBezTo>
                    <a:cubicBezTo>
                      <a:pt x="567" y="408"/>
                      <a:pt x="566" y="405"/>
                      <a:pt x="566" y="404"/>
                    </a:cubicBezTo>
                    <a:cubicBezTo>
                      <a:pt x="565" y="399"/>
                      <a:pt x="563" y="396"/>
                      <a:pt x="561" y="395"/>
                    </a:cubicBezTo>
                    <a:cubicBezTo>
                      <a:pt x="560" y="394"/>
                      <a:pt x="560" y="394"/>
                      <a:pt x="559" y="394"/>
                    </a:cubicBezTo>
                    <a:cubicBezTo>
                      <a:pt x="556" y="394"/>
                      <a:pt x="553" y="395"/>
                      <a:pt x="550" y="397"/>
                    </a:cubicBezTo>
                    <a:cubicBezTo>
                      <a:pt x="547" y="397"/>
                      <a:pt x="544" y="398"/>
                      <a:pt x="542" y="399"/>
                    </a:cubicBezTo>
                    <a:cubicBezTo>
                      <a:pt x="537" y="400"/>
                      <a:pt x="533" y="401"/>
                      <a:pt x="529" y="403"/>
                    </a:cubicBezTo>
                    <a:cubicBezTo>
                      <a:pt x="528" y="404"/>
                      <a:pt x="527" y="405"/>
                      <a:pt x="526" y="405"/>
                    </a:cubicBezTo>
                    <a:cubicBezTo>
                      <a:pt x="526" y="405"/>
                      <a:pt x="526" y="405"/>
                      <a:pt x="526" y="405"/>
                    </a:cubicBezTo>
                    <a:cubicBezTo>
                      <a:pt x="523" y="407"/>
                      <a:pt x="521" y="408"/>
                      <a:pt x="518" y="408"/>
                    </a:cubicBezTo>
                    <a:cubicBezTo>
                      <a:pt x="516" y="408"/>
                      <a:pt x="514" y="407"/>
                      <a:pt x="511" y="406"/>
                    </a:cubicBezTo>
                    <a:cubicBezTo>
                      <a:pt x="508" y="405"/>
                      <a:pt x="506" y="403"/>
                      <a:pt x="504" y="401"/>
                    </a:cubicBezTo>
                    <a:cubicBezTo>
                      <a:pt x="500" y="398"/>
                      <a:pt x="496" y="395"/>
                      <a:pt x="492" y="395"/>
                    </a:cubicBezTo>
                    <a:cubicBezTo>
                      <a:pt x="491" y="395"/>
                      <a:pt x="491" y="395"/>
                      <a:pt x="491" y="395"/>
                    </a:cubicBezTo>
                    <a:cubicBezTo>
                      <a:pt x="487" y="395"/>
                      <a:pt x="481" y="397"/>
                      <a:pt x="476" y="398"/>
                    </a:cubicBezTo>
                    <a:cubicBezTo>
                      <a:pt x="473" y="398"/>
                      <a:pt x="470" y="399"/>
                      <a:pt x="468" y="399"/>
                    </a:cubicBezTo>
                    <a:cubicBezTo>
                      <a:pt x="466" y="400"/>
                      <a:pt x="464" y="400"/>
                      <a:pt x="462" y="400"/>
                    </a:cubicBezTo>
                    <a:cubicBezTo>
                      <a:pt x="451" y="400"/>
                      <a:pt x="447" y="394"/>
                      <a:pt x="441" y="386"/>
                    </a:cubicBezTo>
                    <a:cubicBezTo>
                      <a:pt x="440" y="385"/>
                      <a:pt x="440" y="385"/>
                      <a:pt x="440" y="385"/>
                    </a:cubicBezTo>
                    <a:cubicBezTo>
                      <a:pt x="439" y="383"/>
                      <a:pt x="438" y="382"/>
                      <a:pt x="436" y="380"/>
                    </a:cubicBezTo>
                    <a:cubicBezTo>
                      <a:pt x="434" y="377"/>
                      <a:pt x="432" y="375"/>
                      <a:pt x="430" y="373"/>
                    </a:cubicBezTo>
                    <a:cubicBezTo>
                      <a:pt x="427" y="371"/>
                      <a:pt x="425" y="369"/>
                      <a:pt x="423" y="366"/>
                    </a:cubicBezTo>
                    <a:cubicBezTo>
                      <a:pt x="422" y="365"/>
                      <a:pt x="421" y="364"/>
                      <a:pt x="420" y="363"/>
                    </a:cubicBezTo>
                    <a:cubicBezTo>
                      <a:pt x="415" y="355"/>
                      <a:pt x="411" y="351"/>
                      <a:pt x="410" y="340"/>
                    </a:cubicBezTo>
                    <a:cubicBezTo>
                      <a:pt x="410" y="336"/>
                      <a:pt x="410" y="332"/>
                      <a:pt x="409" y="328"/>
                    </a:cubicBezTo>
                    <a:cubicBezTo>
                      <a:pt x="409" y="327"/>
                      <a:pt x="408" y="325"/>
                      <a:pt x="408" y="324"/>
                    </a:cubicBezTo>
                    <a:cubicBezTo>
                      <a:pt x="401" y="278"/>
                      <a:pt x="395" y="232"/>
                      <a:pt x="390" y="194"/>
                    </a:cubicBezTo>
                    <a:cubicBezTo>
                      <a:pt x="384" y="194"/>
                      <a:pt x="384" y="194"/>
                      <a:pt x="384" y="194"/>
                    </a:cubicBezTo>
                    <a:cubicBezTo>
                      <a:pt x="384" y="194"/>
                      <a:pt x="384" y="194"/>
                      <a:pt x="384" y="194"/>
                    </a:cubicBezTo>
                    <a:cubicBezTo>
                      <a:pt x="384" y="195"/>
                      <a:pt x="384" y="195"/>
                      <a:pt x="384" y="196"/>
                    </a:cubicBezTo>
                    <a:cubicBezTo>
                      <a:pt x="384" y="197"/>
                      <a:pt x="384" y="197"/>
                      <a:pt x="384" y="197"/>
                    </a:cubicBezTo>
                    <a:cubicBezTo>
                      <a:pt x="384" y="198"/>
                      <a:pt x="383" y="200"/>
                      <a:pt x="383" y="201"/>
                    </a:cubicBezTo>
                    <a:cubicBezTo>
                      <a:pt x="382" y="200"/>
                      <a:pt x="382" y="200"/>
                      <a:pt x="381" y="199"/>
                    </a:cubicBezTo>
                    <a:cubicBezTo>
                      <a:pt x="380" y="199"/>
                      <a:pt x="380" y="198"/>
                      <a:pt x="380" y="198"/>
                    </a:cubicBezTo>
                    <a:cubicBezTo>
                      <a:pt x="377" y="196"/>
                      <a:pt x="374" y="195"/>
                      <a:pt x="371" y="195"/>
                    </a:cubicBezTo>
                    <a:cubicBezTo>
                      <a:pt x="369" y="195"/>
                      <a:pt x="368" y="195"/>
                      <a:pt x="366" y="196"/>
                    </a:cubicBezTo>
                    <a:cubicBezTo>
                      <a:pt x="366" y="195"/>
                      <a:pt x="366" y="195"/>
                      <a:pt x="366" y="195"/>
                    </a:cubicBezTo>
                    <a:cubicBezTo>
                      <a:pt x="367" y="192"/>
                      <a:pt x="367" y="189"/>
                      <a:pt x="364" y="185"/>
                    </a:cubicBezTo>
                    <a:cubicBezTo>
                      <a:pt x="362" y="181"/>
                      <a:pt x="358" y="178"/>
                      <a:pt x="354" y="176"/>
                    </a:cubicBezTo>
                    <a:cubicBezTo>
                      <a:pt x="350" y="173"/>
                      <a:pt x="345" y="170"/>
                      <a:pt x="341" y="168"/>
                    </a:cubicBezTo>
                    <a:cubicBezTo>
                      <a:pt x="340" y="167"/>
                      <a:pt x="340" y="167"/>
                      <a:pt x="340" y="167"/>
                    </a:cubicBezTo>
                    <a:cubicBezTo>
                      <a:pt x="339" y="167"/>
                      <a:pt x="338" y="166"/>
                      <a:pt x="337" y="166"/>
                    </a:cubicBezTo>
                    <a:cubicBezTo>
                      <a:pt x="337" y="166"/>
                      <a:pt x="336" y="166"/>
                      <a:pt x="336" y="166"/>
                    </a:cubicBezTo>
                    <a:cubicBezTo>
                      <a:pt x="336" y="166"/>
                      <a:pt x="337" y="165"/>
                      <a:pt x="337" y="165"/>
                    </a:cubicBezTo>
                    <a:cubicBezTo>
                      <a:pt x="339" y="158"/>
                      <a:pt x="332" y="153"/>
                      <a:pt x="327" y="149"/>
                    </a:cubicBezTo>
                    <a:cubicBezTo>
                      <a:pt x="326" y="148"/>
                      <a:pt x="325" y="148"/>
                      <a:pt x="325" y="147"/>
                    </a:cubicBezTo>
                    <a:cubicBezTo>
                      <a:pt x="324" y="146"/>
                      <a:pt x="322" y="145"/>
                      <a:pt x="321" y="144"/>
                    </a:cubicBezTo>
                    <a:cubicBezTo>
                      <a:pt x="320" y="144"/>
                      <a:pt x="320" y="144"/>
                      <a:pt x="320" y="144"/>
                    </a:cubicBezTo>
                    <a:cubicBezTo>
                      <a:pt x="320" y="143"/>
                      <a:pt x="319" y="143"/>
                      <a:pt x="318" y="142"/>
                    </a:cubicBezTo>
                    <a:cubicBezTo>
                      <a:pt x="318" y="142"/>
                      <a:pt x="317" y="142"/>
                      <a:pt x="317" y="141"/>
                    </a:cubicBezTo>
                    <a:cubicBezTo>
                      <a:pt x="317" y="141"/>
                      <a:pt x="317" y="140"/>
                      <a:pt x="316" y="140"/>
                    </a:cubicBezTo>
                    <a:cubicBezTo>
                      <a:pt x="316" y="138"/>
                      <a:pt x="316" y="138"/>
                      <a:pt x="316" y="138"/>
                    </a:cubicBezTo>
                    <a:cubicBezTo>
                      <a:pt x="316" y="136"/>
                      <a:pt x="316" y="135"/>
                      <a:pt x="316" y="133"/>
                    </a:cubicBezTo>
                    <a:cubicBezTo>
                      <a:pt x="316" y="133"/>
                      <a:pt x="316" y="133"/>
                      <a:pt x="316" y="132"/>
                    </a:cubicBezTo>
                    <a:cubicBezTo>
                      <a:pt x="316" y="131"/>
                      <a:pt x="317" y="131"/>
                      <a:pt x="317" y="130"/>
                    </a:cubicBezTo>
                    <a:cubicBezTo>
                      <a:pt x="318" y="127"/>
                      <a:pt x="318" y="123"/>
                      <a:pt x="317" y="120"/>
                    </a:cubicBezTo>
                    <a:cubicBezTo>
                      <a:pt x="317" y="120"/>
                      <a:pt x="316" y="119"/>
                      <a:pt x="316" y="119"/>
                    </a:cubicBezTo>
                    <a:cubicBezTo>
                      <a:pt x="316" y="118"/>
                      <a:pt x="316" y="118"/>
                      <a:pt x="316" y="118"/>
                    </a:cubicBezTo>
                    <a:cubicBezTo>
                      <a:pt x="315" y="117"/>
                      <a:pt x="315" y="116"/>
                      <a:pt x="315" y="115"/>
                    </a:cubicBezTo>
                    <a:cubicBezTo>
                      <a:pt x="315" y="115"/>
                      <a:pt x="315" y="115"/>
                      <a:pt x="315" y="115"/>
                    </a:cubicBezTo>
                    <a:cubicBezTo>
                      <a:pt x="315" y="113"/>
                      <a:pt x="315" y="111"/>
                      <a:pt x="315" y="109"/>
                    </a:cubicBezTo>
                    <a:cubicBezTo>
                      <a:pt x="315" y="108"/>
                      <a:pt x="315" y="106"/>
                      <a:pt x="315" y="104"/>
                    </a:cubicBezTo>
                    <a:cubicBezTo>
                      <a:pt x="315" y="102"/>
                      <a:pt x="315" y="100"/>
                      <a:pt x="314" y="98"/>
                    </a:cubicBezTo>
                    <a:cubicBezTo>
                      <a:pt x="313" y="96"/>
                      <a:pt x="311" y="95"/>
                      <a:pt x="310" y="95"/>
                    </a:cubicBezTo>
                    <a:cubicBezTo>
                      <a:pt x="309" y="95"/>
                      <a:pt x="309" y="95"/>
                      <a:pt x="309" y="95"/>
                    </a:cubicBezTo>
                    <a:cubicBezTo>
                      <a:pt x="307" y="94"/>
                      <a:pt x="307" y="89"/>
                      <a:pt x="307" y="87"/>
                    </a:cubicBezTo>
                    <a:cubicBezTo>
                      <a:pt x="307" y="85"/>
                      <a:pt x="307" y="84"/>
                      <a:pt x="307" y="84"/>
                    </a:cubicBezTo>
                    <a:cubicBezTo>
                      <a:pt x="307" y="82"/>
                      <a:pt x="308" y="79"/>
                      <a:pt x="308" y="77"/>
                    </a:cubicBezTo>
                    <a:cubicBezTo>
                      <a:pt x="309" y="76"/>
                      <a:pt x="309" y="74"/>
                      <a:pt x="309" y="73"/>
                    </a:cubicBezTo>
                    <a:cubicBezTo>
                      <a:pt x="310" y="70"/>
                      <a:pt x="309" y="68"/>
                      <a:pt x="309" y="67"/>
                    </a:cubicBezTo>
                    <a:cubicBezTo>
                      <a:pt x="308" y="66"/>
                      <a:pt x="308" y="65"/>
                      <a:pt x="308" y="64"/>
                    </a:cubicBezTo>
                    <a:cubicBezTo>
                      <a:pt x="308" y="64"/>
                      <a:pt x="308" y="64"/>
                      <a:pt x="308" y="64"/>
                    </a:cubicBezTo>
                    <a:cubicBezTo>
                      <a:pt x="308" y="62"/>
                      <a:pt x="307" y="59"/>
                      <a:pt x="305" y="57"/>
                    </a:cubicBezTo>
                    <a:cubicBezTo>
                      <a:pt x="302" y="55"/>
                      <a:pt x="299" y="54"/>
                      <a:pt x="296" y="54"/>
                    </a:cubicBezTo>
                    <a:cubicBezTo>
                      <a:pt x="295" y="54"/>
                      <a:pt x="294" y="54"/>
                      <a:pt x="292" y="55"/>
                    </a:cubicBezTo>
                    <a:cubicBezTo>
                      <a:pt x="292" y="55"/>
                      <a:pt x="291" y="55"/>
                      <a:pt x="291" y="55"/>
                    </a:cubicBezTo>
                    <a:cubicBezTo>
                      <a:pt x="289" y="55"/>
                      <a:pt x="288" y="55"/>
                      <a:pt x="287" y="54"/>
                    </a:cubicBezTo>
                    <a:cubicBezTo>
                      <a:pt x="286" y="54"/>
                      <a:pt x="286" y="54"/>
                      <a:pt x="285" y="54"/>
                    </a:cubicBezTo>
                    <a:cubicBezTo>
                      <a:pt x="284" y="54"/>
                      <a:pt x="283" y="54"/>
                      <a:pt x="282" y="54"/>
                    </a:cubicBezTo>
                    <a:cubicBezTo>
                      <a:pt x="281" y="54"/>
                      <a:pt x="280" y="54"/>
                      <a:pt x="279" y="54"/>
                    </a:cubicBezTo>
                    <a:cubicBezTo>
                      <a:pt x="278" y="54"/>
                      <a:pt x="276" y="54"/>
                      <a:pt x="276" y="54"/>
                    </a:cubicBezTo>
                    <a:cubicBezTo>
                      <a:pt x="275" y="54"/>
                      <a:pt x="275" y="54"/>
                      <a:pt x="275" y="53"/>
                    </a:cubicBezTo>
                    <a:cubicBezTo>
                      <a:pt x="274" y="53"/>
                      <a:pt x="273" y="52"/>
                      <a:pt x="272" y="52"/>
                    </a:cubicBezTo>
                    <a:cubicBezTo>
                      <a:pt x="271" y="51"/>
                      <a:pt x="270" y="51"/>
                      <a:pt x="269" y="51"/>
                    </a:cubicBezTo>
                    <a:cubicBezTo>
                      <a:pt x="267" y="51"/>
                      <a:pt x="266" y="51"/>
                      <a:pt x="265" y="52"/>
                    </a:cubicBezTo>
                    <a:cubicBezTo>
                      <a:pt x="262" y="52"/>
                      <a:pt x="259" y="53"/>
                      <a:pt x="256" y="54"/>
                    </a:cubicBezTo>
                    <a:cubicBezTo>
                      <a:pt x="254" y="55"/>
                      <a:pt x="252" y="55"/>
                      <a:pt x="250" y="56"/>
                    </a:cubicBezTo>
                    <a:cubicBezTo>
                      <a:pt x="249" y="56"/>
                      <a:pt x="247" y="56"/>
                      <a:pt x="246" y="56"/>
                    </a:cubicBezTo>
                    <a:cubicBezTo>
                      <a:pt x="246" y="56"/>
                      <a:pt x="246" y="56"/>
                      <a:pt x="246" y="56"/>
                    </a:cubicBezTo>
                    <a:cubicBezTo>
                      <a:pt x="246" y="56"/>
                      <a:pt x="246" y="56"/>
                      <a:pt x="246" y="56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5" y="55"/>
                      <a:pt x="244" y="54"/>
                      <a:pt x="243" y="53"/>
                    </a:cubicBezTo>
                    <a:cubicBezTo>
                      <a:pt x="242" y="53"/>
                      <a:pt x="241" y="52"/>
                      <a:pt x="239" y="52"/>
                    </a:cubicBezTo>
                    <a:cubicBezTo>
                      <a:pt x="239" y="51"/>
                      <a:pt x="239" y="51"/>
                      <a:pt x="238" y="51"/>
                    </a:cubicBezTo>
                    <a:cubicBezTo>
                      <a:pt x="238" y="51"/>
                      <a:pt x="238" y="51"/>
                      <a:pt x="237" y="51"/>
                    </a:cubicBezTo>
                    <a:cubicBezTo>
                      <a:pt x="237" y="51"/>
                      <a:pt x="237" y="51"/>
                      <a:pt x="237" y="51"/>
                    </a:cubicBezTo>
                    <a:cubicBezTo>
                      <a:pt x="237" y="50"/>
                      <a:pt x="237" y="48"/>
                      <a:pt x="235" y="46"/>
                    </a:cubicBezTo>
                    <a:cubicBezTo>
                      <a:pt x="233" y="45"/>
                      <a:pt x="230" y="43"/>
                      <a:pt x="227" y="42"/>
                    </a:cubicBezTo>
                    <a:cubicBezTo>
                      <a:pt x="227" y="42"/>
                      <a:pt x="226" y="42"/>
                      <a:pt x="226" y="42"/>
                    </a:cubicBezTo>
                    <a:cubicBezTo>
                      <a:pt x="225" y="41"/>
                      <a:pt x="225" y="41"/>
                      <a:pt x="224" y="41"/>
                    </a:cubicBezTo>
                    <a:cubicBezTo>
                      <a:pt x="224" y="41"/>
                      <a:pt x="224" y="41"/>
                      <a:pt x="224" y="41"/>
                    </a:cubicBezTo>
                    <a:cubicBezTo>
                      <a:pt x="223" y="40"/>
                      <a:pt x="222" y="39"/>
                      <a:pt x="221" y="39"/>
                    </a:cubicBezTo>
                    <a:cubicBezTo>
                      <a:pt x="217" y="38"/>
                      <a:pt x="213" y="37"/>
                      <a:pt x="209" y="36"/>
                    </a:cubicBezTo>
                    <a:cubicBezTo>
                      <a:pt x="208" y="36"/>
                      <a:pt x="208" y="36"/>
                      <a:pt x="208" y="36"/>
                    </a:cubicBezTo>
                    <a:cubicBezTo>
                      <a:pt x="207" y="35"/>
                      <a:pt x="207" y="35"/>
                      <a:pt x="207" y="35"/>
                    </a:cubicBezTo>
                    <a:cubicBezTo>
                      <a:pt x="205" y="34"/>
                      <a:pt x="204" y="33"/>
                      <a:pt x="201" y="32"/>
                    </a:cubicBezTo>
                    <a:cubicBezTo>
                      <a:pt x="200" y="31"/>
                      <a:pt x="199" y="31"/>
                      <a:pt x="198" y="31"/>
                    </a:cubicBezTo>
                    <a:cubicBezTo>
                      <a:pt x="197" y="31"/>
                      <a:pt x="196" y="31"/>
                      <a:pt x="196" y="31"/>
                    </a:cubicBezTo>
                    <a:cubicBezTo>
                      <a:pt x="195" y="31"/>
                      <a:pt x="194" y="31"/>
                      <a:pt x="193" y="30"/>
                    </a:cubicBezTo>
                    <a:cubicBezTo>
                      <a:pt x="192" y="30"/>
                      <a:pt x="192" y="29"/>
                      <a:pt x="191" y="29"/>
                    </a:cubicBezTo>
                    <a:cubicBezTo>
                      <a:pt x="190" y="29"/>
                      <a:pt x="190" y="29"/>
                      <a:pt x="190" y="29"/>
                    </a:cubicBezTo>
                    <a:cubicBezTo>
                      <a:pt x="190" y="28"/>
                      <a:pt x="187" y="27"/>
                      <a:pt x="187" y="26"/>
                    </a:cubicBezTo>
                    <a:cubicBezTo>
                      <a:pt x="186" y="24"/>
                      <a:pt x="185" y="22"/>
                      <a:pt x="184" y="19"/>
                    </a:cubicBezTo>
                    <a:cubicBezTo>
                      <a:pt x="182" y="17"/>
                      <a:pt x="180" y="15"/>
                      <a:pt x="177" y="13"/>
                    </a:cubicBezTo>
                    <a:cubicBezTo>
                      <a:pt x="177" y="13"/>
                      <a:pt x="176" y="12"/>
                      <a:pt x="175" y="12"/>
                    </a:cubicBezTo>
                    <a:cubicBezTo>
                      <a:pt x="174" y="12"/>
                      <a:pt x="173" y="11"/>
                      <a:pt x="172" y="11"/>
                    </a:cubicBezTo>
                    <a:cubicBezTo>
                      <a:pt x="172" y="10"/>
                      <a:pt x="171" y="9"/>
                      <a:pt x="170" y="8"/>
                    </a:cubicBezTo>
                    <a:cubicBezTo>
                      <a:pt x="169" y="7"/>
                      <a:pt x="167" y="6"/>
                      <a:pt x="166" y="5"/>
                    </a:cubicBezTo>
                    <a:cubicBezTo>
                      <a:pt x="165" y="4"/>
                      <a:pt x="163" y="2"/>
                      <a:pt x="161" y="1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57" y="2"/>
                      <a:pt x="157" y="2"/>
                      <a:pt x="157" y="2"/>
                    </a:cubicBezTo>
                    <a:cubicBezTo>
                      <a:pt x="137" y="23"/>
                      <a:pt x="37" y="133"/>
                      <a:pt x="12" y="151"/>
                    </a:cubicBezTo>
                    <a:cubicBezTo>
                      <a:pt x="11" y="152"/>
                      <a:pt x="11" y="152"/>
                      <a:pt x="11" y="152"/>
                    </a:cubicBezTo>
                    <a:cubicBezTo>
                      <a:pt x="0" y="288"/>
                      <a:pt x="0" y="288"/>
                      <a:pt x="0" y="288"/>
                    </a:cubicBezTo>
                    <a:cubicBezTo>
                      <a:pt x="3" y="289"/>
                      <a:pt x="3" y="289"/>
                      <a:pt x="3" y="289"/>
                    </a:cubicBezTo>
                    <a:cubicBezTo>
                      <a:pt x="4" y="289"/>
                      <a:pt x="4" y="289"/>
                      <a:pt x="5" y="289"/>
                    </a:cubicBezTo>
                    <a:cubicBezTo>
                      <a:pt x="5" y="289"/>
                      <a:pt x="6" y="289"/>
                      <a:pt x="6" y="292"/>
                    </a:cubicBezTo>
                    <a:cubicBezTo>
                      <a:pt x="6" y="292"/>
                      <a:pt x="6" y="293"/>
                      <a:pt x="6" y="293"/>
                    </a:cubicBezTo>
                    <a:cubicBezTo>
                      <a:pt x="6" y="295"/>
                      <a:pt x="6" y="296"/>
                      <a:pt x="6" y="297"/>
                    </a:cubicBezTo>
                    <a:cubicBezTo>
                      <a:pt x="7" y="298"/>
                      <a:pt x="7" y="300"/>
                      <a:pt x="7" y="301"/>
                    </a:cubicBezTo>
                    <a:cubicBezTo>
                      <a:pt x="7" y="307"/>
                      <a:pt x="7" y="315"/>
                      <a:pt x="15" y="319"/>
                    </a:cubicBezTo>
                    <a:cubicBezTo>
                      <a:pt x="22" y="322"/>
                      <a:pt x="30" y="324"/>
                      <a:pt x="38" y="324"/>
                    </a:cubicBezTo>
                    <a:cubicBezTo>
                      <a:pt x="38" y="324"/>
                      <a:pt x="39" y="324"/>
                      <a:pt x="40" y="324"/>
                    </a:cubicBezTo>
                    <a:cubicBezTo>
                      <a:pt x="42" y="324"/>
                      <a:pt x="45" y="323"/>
                      <a:pt x="47" y="322"/>
                    </a:cubicBezTo>
                    <a:cubicBezTo>
                      <a:pt x="49" y="321"/>
                      <a:pt x="50" y="320"/>
                      <a:pt x="52" y="320"/>
                    </a:cubicBezTo>
                    <a:cubicBezTo>
                      <a:pt x="53" y="320"/>
                      <a:pt x="54" y="320"/>
                      <a:pt x="54" y="321"/>
                    </a:cubicBezTo>
                    <a:cubicBezTo>
                      <a:pt x="57" y="322"/>
                      <a:pt x="62" y="327"/>
                      <a:pt x="64" y="331"/>
                    </a:cubicBezTo>
                    <a:cubicBezTo>
                      <a:pt x="64" y="331"/>
                      <a:pt x="64" y="331"/>
                      <a:pt x="64" y="331"/>
                    </a:cubicBezTo>
                    <a:cubicBezTo>
                      <a:pt x="64" y="333"/>
                      <a:pt x="65" y="335"/>
                      <a:pt x="69" y="337"/>
                    </a:cubicBezTo>
                    <a:cubicBezTo>
                      <a:pt x="69" y="337"/>
                      <a:pt x="70" y="337"/>
                      <a:pt x="70" y="337"/>
                    </a:cubicBezTo>
                    <a:cubicBezTo>
                      <a:pt x="72" y="337"/>
                      <a:pt x="73" y="337"/>
                      <a:pt x="74" y="336"/>
                    </a:cubicBezTo>
                    <a:cubicBezTo>
                      <a:pt x="75" y="336"/>
                      <a:pt x="76" y="335"/>
                      <a:pt x="77" y="335"/>
                    </a:cubicBezTo>
                    <a:cubicBezTo>
                      <a:pt x="78" y="336"/>
                      <a:pt x="80" y="337"/>
                      <a:pt x="82" y="340"/>
                    </a:cubicBezTo>
                    <a:cubicBezTo>
                      <a:pt x="83" y="342"/>
                      <a:pt x="85" y="344"/>
                      <a:pt x="87" y="346"/>
                    </a:cubicBezTo>
                    <a:cubicBezTo>
                      <a:pt x="89" y="347"/>
                      <a:pt x="91" y="348"/>
                      <a:pt x="93" y="348"/>
                    </a:cubicBezTo>
                    <a:cubicBezTo>
                      <a:pt x="98" y="348"/>
                      <a:pt x="101" y="345"/>
                      <a:pt x="104" y="343"/>
                    </a:cubicBezTo>
                    <a:cubicBezTo>
                      <a:pt x="107" y="342"/>
                      <a:pt x="108" y="341"/>
                      <a:pt x="110" y="341"/>
                    </a:cubicBezTo>
                    <a:cubicBezTo>
                      <a:pt x="111" y="341"/>
                      <a:pt x="113" y="342"/>
                      <a:pt x="115" y="342"/>
                    </a:cubicBezTo>
                    <a:cubicBezTo>
                      <a:pt x="116" y="343"/>
                      <a:pt x="118" y="344"/>
                      <a:pt x="121" y="345"/>
                    </a:cubicBezTo>
                    <a:cubicBezTo>
                      <a:pt x="127" y="348"/>
                      <a:pt x="136" y="352"/>
                      <a:pt x="142" y="352"/>
                    </a:cubicBezTo>
                    <a:cubicBezTo>
                      <a:pt x="148" y="352"/>
                      <a:pt x="150" y="349"/>
                      <a:pt x="152" y="347"/>
                    </a:cubicBezTo>
                    <a:cubicBezTo>
                      <a:pt x="153" y="345"/>
                      <a:pt x="154" y="342"/>
                      <a:pt x="154" y="339"/>
                    </a:cubicBezTo>
                    <a:cubicBezTo>
                      <a:pt x="155" y="336"/>
                      <a:pt x="155" y="334"/>
                      <a:pt x="157" y="333"/>
                    </a:cubicBezTo>
                    <a:cubicBezTo>
                      <a:pt x="158" y="333"/>
                      <a:pt x="159" y="332"/>
                      <a:pt x="160" y="332"/>
                    </a:cubicBezTo>
                    <a:cubicBezTo>
                      <a:pt x="161" y="331"/>
                      <a:pt x="163" y="330"/>
                      <a:pt x="165" y="329"/>
                    </a:cubicBezTo>
                    <a:cubicBezTo>
                      <a:pt x="166" y="328"/>
                      <a:pt x="166" y="328"/>
                      <a:pt x="166" y="328"/>
                    </a:cubicBezTo>
                    <a:cubicBezTo>
                      <a:pt x="168" y="326"/>
                      <a:pt x="170" y="324"/>
                      <a:pt x="172" y="322"/>
                    </a:cubicBezTo>
                    <a:cubicBezTo>
                      <a:pt x="173" y="321"/>
                      <a:pt x="173" y="319"/>
                      <a:pt x="174" y="318"/>
                    </a:cubicBezTo>
                    <a:cubicBezTo>
                      <a:pt x="177" y="313"/>
                      <a:pt x="179" y="310"/>
                      <a:pt x="182" y="310"/>
                    </a:cubicBezTo>
                    <a:cubicBezTo>
                      <a:pt x="183" y="310"/>
                      <a:pt x="184" y="311"/>
                      <a:pt x="186" y="311"/>
                    </a:cubicBezTo>
                    <a:cubicBezTo>
                      <a:pt x="187" y="312"/>
                      <a:pt x="188" y="313"/>
                      <a:pt x="189" y="313"/>
                    </a:cubicBezTo>
                    <a:cubicBezTo>
                      <a:pt x="193" y="314"/>
                      <a:pt x="197" y="315"/>
                      <a:pt x="201" y="316"/>
                    </a:cubicBezTo>
                    <a:cubicBezTo>
                      <a:pt x="202" y="316"/>
                      <a:pt x="202" y="316"/>
                      <a:pt x="202" y="316"/>
                    </a:cubicBezTo>
                    <a:cubicBezTo>
                      <a:pt x="204" y="316"/>
                      <a:pt x="206" y="316"/>
                      <a:pt x="208" y="316"/>
                    </a:cubicBezTo>
                    <a:cubicBezTo>
                      <a:pt x="209" y="316"/>
                      <a:pt x="210" y="316"/>
                      <a:pt x="212" y="316"/>
                    </a:cubicBezTo>
                    <a:cubicBezTo>
                      <a:pt x="213" y="316"/>
                      <a:pt x="214" y="316"/>
                      <a:pt x="215" y="316"/>
                    </a:cubicBezTo>
                    <a:cubicBezTo>
                      <a:pt x="216" y="316"/>
                      <a:pt x="218" y="316"/>
                      <a:pt x="219" y="316"/>
                    </a:cubicBezTo>
                    <a:cubicBezTo>
                      <a:pt x="223" y="317"/>
                      <a:pt x="224" y="319"/>
                      <a:pt x="227" y="325"/>
                    </a:cubicBezTo>
                    <a:cubicBezTo>
                      <a:pt x="227" y="325"/>
                      <a:pt x="227" y="325"/>
                      <a:pt x="227" y="325"/>
                    </a:cubicBezTo>
                    <a:cubicBezTo>
                      <a:pt x="227" y="326"/>
                      <a:pt x="227" y="327"/>
                      <a:pt x="227" y="328"/>
                    </a:cubicBezTo>
                    <a:cubicBezTo>
                      <a:pt x="228" y="329"/>
                      <a:pt x="228" y="330"/>
                      <a:pt x="228" y="332"/>
                    </a:cubicBezTo>
                    <a:cubicBezTo>
                      <a:pt x="229" y="333"/>
                      <a:pt x="230" y="334"/>
                      <a:pt x="231" y="336"/>
                    </a:cubicBezTo>
                    <a:cubicBezTo>
                      <a:pt x="231" y="336"/>
                      <a:pt x="232" y="337"/>
                      <a:pt x="232" y="337"/>
                    </a:cubicBezTo>
                    <a:cubicBezTo>
                      <a:pt x="235" y="341"/>
                      <a:pt x="238" y="346"/>
                      <a:pt x="243" y="348"/>
                    </a:cubicBezTo>
                    <a:cubicBezTo>
                      <a:pt x="245" y="349"/>
                      <a:pt x="247" y="349"/>
                      <a:pt x="250" y="349"/>
                    </a:cubicBezTo>
                    <a:cubicBezTo>
                      <a:pt x="252" y="349"/>
                      <a:pt x="254" y="349"/>
                      <a:pt x="257" y="348"/>
                    </a:cubicBezTo>
                    <a:cubicBezTo>
                      <a:pt x="258" y="348"/>
                      <a:pt x="258" y="348"/>
                      <a:pt x="259" y="347"/>
                    </a:cubicBezTo>
                    <a:cubicBezTo>
                      <a:pt x="261" y="346"/>
                      <a:pt x="264" y="345"/>
                      <a:pt x="265" y="345"/>
                    </a:cubicBezTo>
                    <a:cubicBezTo>
                      <a:pt x="265" y="345"/>
                      <a:pt x="266" y="345"/>
                      <a:pt x="266" y="346"/>
                    </a:cubicBezTo>
                    <a:cubicBezTo>
                      <a:pt x="266" y="346"/>
                      <a:pt x="266" y="346"/>
                      <a:pt x="266" y="346"/>
                    </a:cubicBezTo>
                    <a:cubicBezTo>
                      <a:pt x="265" y="347"/>
                      <a:pt x="265" y="347"/>
                      <a:pt x="265" y="348"/>
                    </a:cubicBezTo>
                    <a:cubicBezTo>
                      <a:pt x="263" y="353"/>
                      <a:pt x="264" y="358"/>
                      <a:pt x="266" y="363"/>
                    </a:cubicBezTo>
                    <a:cubicBezTo>
                      <a:pt x="267" y="366"/>
                      <a:pt x="270" y="367"/>
                      <a:pt x="272" y="368"/>
                    </a:cubicBezTo>
                    <a:cubicBezTo>
                      <a:pt x="274" y="369"/>
                      <a:pt x="275" y="369"/>
                      <a:pt x="275" y="370"/>
                    </a:cubicBezTo>
                    <a:cubicBezTo>
                      <a:pt x="275" y="371"/>
                      <a:pt x="275" y="371"/>
                      <a:pt x="274" y="373"/>
                    </a:cubicBezTo>
                    <a:cubicBezTo>
                      <a:pt x="272" y="375"/>
                      <a:pt x="270" y="378"/>
                      <a:pt x="272" y="382"/>
                    </a:cubicBezTo>
                    <a:cubicBezTo>
                      <a:pt x="273" y="386"/>
                      <a:pt x="277" y="386"/>
                      <a:pt x="279" y="387"/>
                    </a:cubicBezTo>
                    <a:cubicBezTo>
                      <a:pt x="280" y="387"/>
                      <a:pt x="282" y="387"/>
                      <a:pt x="282" y="387"/>
                    </a:cubicBezTo>
                    <a:cubicBezTo>
                      <a:pt x="282" y="387"/>
                      <a:pt x="282" y="388"/>
                      <a:pt x="282" y="389"/>
                    </a:cubicBezTo>
                    <a:cubicBezTo>
                      <a:pt x="282" y="390"/>
                      <a:pt x="281" y="391"/>
                      <a:pt x="281" y="392"/>
                    </a:cubicBezTo>
                    <a:cubicBezTo>
                      <a:pt x="282" y="398"/>
                      <a:pt x="285" y="403"/>
                      <a:pt x="292" y="406"/>
                    </a:cubicBezTo>
                    <a:cubicBezTo>
                      <a:pt x="302" y="410"/>
                      <a:pt x="312" y="411"/>
                      <a:pt x="322" y="413"/>
                    </a:cubicBezTo>
                    <a:cubicBezTo>
                      <a:pt x="325" y="413"/>
                      <a:pt x="325" y="413"/>
                      <a:pt x="325" y="413"/>
                    </a:cubicBezTo>
                    <a:cubicBezTo>
                      <a:pt x="325" y="413"/>
                      <a:pt x="326" y="413"/>
                      <a:pt x="327" y="413"/>
                    </a:cubicBezTo>
                    <a:cubicBezTo>
                      <a:pt x="331" y="413"/>
                      <a:pt x="335" y="412"/>
                      <a:pt x="339" y="411"/>
                    </a:cubicBezTo>
                    <a:cubicBezTo>
                      <a:pt x="342" y="409"/>
                      <a:pt x="345" y="408"/>
                      <a:pt x="348" y="408"/>
                    </a:cubicBezTo>
                    <a:cubicBezTo>
                      <a:pt x="349" y="408"/>
                      <a:pt x="349" y="408"/>
                      <a:pt x="350" y="408"/>
                    </a:cubicBezTo>
                    <a:cubicBezTo>
                      <a:pt x="355" y="409"/>
                      <a:pt x="361" y="411"/>
                      <a:pt x="366" y="413"/>
                    </a:cubicBezTo>
                    <a:cubicBezTo>
                      <a:pt x="372" y="416"/>
                      <a:pt x="378" y="418"/>
                      <a:pt x="385" y="418"/>
                    </a:cubicBezTo>
                    <a:cubicBezTo>
                      <a:pt x="385" y="418"/>
                      <a:pt x="386" y="418"/>
                      <a:pt x="387" y="418"/>
                    </a:cubicBezTo>
                    <a:cubicBezTo>
                      <a:pt x="388" y="418"/>
                      <a:pt x="389" y="417"/>
                      <a:pt x="390" y="417"/>
                    </a:cubicBezTo>
                    <a:cubicBezTo>
                      <a:pt x="391" y="417"/>
                      <a:pt x="391" y="417"/>
                      <a:pt x="391" y="417"/>
                    </a:cubicBezTo>
                    <a:cubicBezTo>
                      <a:pt x="391" y="417"/>
                      <a:pt x="391" y="417"/>
                      <a:pt x="392" y="417"/>
                    </a:cubicBezTo>
                    <a:cubicBezTo>
                      <a:pt x="392" y="418"/>
                      <a:pt x="393" y="419"/>
                      <a:pt x="393" y="421"/>
                    </a:cubicBezTo>
                    <a:cubicBezTo>
                      <a:pt x="393" y="422"/>
                      <a:pt x="393" y="425"/>
                      <a:pt x="394" y="426"/>
                    </a:cubicBezTo>
                    <a:cubicBezTo>
                      <a:pt x="396" y="428"/>
                      <a:pt x="399" y="433"/>
                      <a:pt x="403" y="435"/>
                    </a:cubicBezTo>
                    <a:cubicBezTo>
                      <a:pt x="405" y="436"/>
                      <a:pt x="406" y="437"/>
                      <a:pt x="408" y="437"/>
                    </a:cubicBezTo>
                    <a:cubicBezTo>
                      <a:pt x="410" y="437"/>
                      <a:pt x="411" y="438"/>
                      <a:pt x="412" y="439"/>
                    </a:cubicBezTo>
                    <a:cubicBezTo>
                      <a:pt x="414" y="441"/>
                      <a:pt x="416" y="445"/>
                      <a:pt x="415" y="448"/>
                    </a:cubicBezTo>
                    <a:cubicBezTo>
                      <a:pt x="415" y="448"/>
                      <a:pt x="415" y="448"/>
                      <a:pt x="415" y="448"/>
                    </a:cubicBezTo>
                    <a:cubicBezTo>
                      <a:pt x="414" y="448"/>
                      <a:pt x="411" y="449"/>
                      <a:pt x="410" y="452"/>
                    </a:cubicBezTo>
                    <a:cubicBezTo>
                      <a:pt x="409" y="455"/>
                      <a:pt x="411" y="457"/>
                      <a:pt x="413" y="458"/>
                    </a:cubicBezTo>
                    <a:cubicBezTo>
                      <a:pt x="413" y="458"/>
                      <a:pt x="413" y="459"/>
                      <a:pt x="413" y="459"/>
                    </a:cubicBezTo>
                    <a:cubicBezTo>
                      <a:pt x="413" y="459"/>
                      <a:pt x="414" y="460"/>
                      <a:pt x="414" y="460"/>
                    </a:cubicBezTo>
                    <a:cubicBezTo>
                      <a:pt x="414" y="460"/>
                      <a:pt x="414" y="461"/>
                      <a:pt x="414" y="461"/>
                    </a:cubicBezTo>
                    <a:cubicBezTo>
                      <a:pt x="414" y="461"/>
                      <a:pt x="414" y="461"/>
                      <a:pt x="414" y="462"/>
                    </a:cubicBezTo>
                    <a:cubicBezTo>
                      <a:pt x="414" y="464"/>
                      <a:pt x="414" y="464"/>
                      <a:pt x="413" y="464"/>
                    </a:cubicBezTo>
                    <a:cubicBezTo>
                      <a:pt x="412" y="464"/>
                      <a:pt x="409" y="462"/>
                      <a:pt x="407" y="461"/>
                    </a:cubicBezTo>
                    <a:cubicBezTo>
                      <a:pt x="404" y="460"/>
                      <a:pt x="401" y="458"/>
                      <a:pt x="398" y="458"/>
                    </a:cubicBezTo>
                    <a:cubicBezTo>
                      <a:pt x="396" y="458"/>
                      <a:pt x="396" y="458"/>
                      <a:pt x="396" y="458"/>
                    </a:cubicBezTo>
                    <a:cubicBezTo>
                      <a:pt x="394" y="458"/>
                      <a:pt x="393" y="458"/>
                      <a:pt x="393" y="457"/>
                    </a:cubicBezTo>
                    <a:cubicBezTo>
                      <a:pt x="392" y="456"/>
                      <a:pt x="391" y="455"/>
                      <a:pt x="391" y="454"/>
                    </a:cubicBezTo>
                    <a:cubicBezTo>
                      <a:pt x="390" y="452"/>
                      <a:pt x="388" y="450"/>
                      <a:pt x="386" y="448"/>
                    </a:cubicBezTo>
                    <a:cubicBezTo>
                      <a:pt x="385" y="448"/>
                      <a:pt x="385" y="447"/>
                      <a:pt x="384" y="447"/>
                    </a:cubicBezTo>
                    <a:cubicBezTo>
                      <a:pt x="383" y="446"/>
                      <a:pt x="383" y="446"/>
                      <a:pt x="383" y="445"/>
                    </a:cubicBezTo>
                    <a:cubicBezTo>
                      <a:pt x="382" y="445"/>
                      <a:pt x="382" y="445"/>
                      <a:pt x="382" y="444"/>
                    </a:cubicBezTo>
                    <a:cubicBezTo>
                      <a:pt x="382" y="443"/>
                      <a:pt x="382" y="442"/>
                      <a:pt x="381" y="440"/>
                    </a:cubicBezTo>
                    <a:cubicBezTo>
                      <a:pt x="380" y="438"/>
                      <a:pt x="377" y="437"/>
                      <a:pt x="374" y="437"/>
                    </a:cubicBezTo>
                    <a:cubicBezTo>
                      <a:pt x="371" y="437"/>
                      <a:pt x="367" y="438"/>
                      <a:pt x="365" y="441"/>
                    </a:cubicBezTo>
                    <a:cubicBezTo>
                      <a:pt x="364" y="443"/>
                      <a:pt x="364" y="445"/>
                      <a:pt x="364" y="447"/>
                    </a:cubicBezTo>
                    <a:cubicBezTo>
                      <a:pt x="365" y="450"/>
                      <a:pt x="368" y="451"/>
                      <a:pt x="370" y="452"/>
                    </a:cubicBezTo>
                    <a:cubicBezTo>
                      <a:pt x="371" y="453"/>
                      <a:pt x="372" y="454"/>
                      <a:pt x="372" y="454"/>
                    </a:cubicBezTo>
                    <a:cubicBezTo>
                      <a:pt x="375" y="457"/>
                      <a:pt x="380" y="464"/>
                      <a:pt x="376" y="468"/>
                    </a:cubicBezTo>
                    <a:cubicBezTo>
                      <a:pt x="376" y="469"/>
                      <a:pt x="375" y="470"/>
                      <a:pt x="374" y="471"/>
                    </a:cubicBezTo>
                    <a:cubicBezTo>
                      <a:pt x="371" y="473"/>
                      <a:pt x="368" y="475"/>
                      <a:pt x="368" y="479"/>
                    </a:cubicBezTo>
                    <a:cubicBezTo>
                      <a:pt x="367" y="481"/>
                      <a:pt x="368" y="483"/>
                      <a:pt x="368" y="485"/>
                    </a:cubicBezTo>
                    <a:cubicBezTo>
                      <a:pt x="368" y="485"/>
                      <a:pt x="369" y="486"/>
                      <a:pt x="369" y="486"/>
                    </a:cubicBezTo>
                    <a:cubicBezTo>
                      <a:pt x="369" y="488"/>
                      <a:pt x="369" y="490"/>
                      <a:pt x="370" y="491"/>
                    </a:cubicBezTo>
                    <a:cubicBezTo>
                      <a:pt x="370" y="492"/>
                      <a:pt x="370" y="494"/>
                      <a:pt x="370" y="495"/>
                    </a:cubicBezTo>
                    <a:cubicBezTo>
                      <a:pt x="371" y="498"/>
                      <a:pt x="371" y="502"/>
                      <a:pt x="371" y="506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72" y="513"/>
                      <a:pt x="370" y="519"/>
                      <a:pt x="367" y="524"/>
                    </a:cubicBezTo>
                    <a:cubicBezTo>
                      <a:pt x="366" y="525"/>
                      <a:pt x="365" y="528"/>
                      <a:pt x="364" y="529"/>
                    </a:cubicBezTo>
                    <a:cubicBezTo>
                      <a:pt x="362" y="529"/>
                      <a:pt x="361" y="530"/>
                      <a:pt x="360" y="530"/>
                    </a:cubicBezTo>
                    <a:cubicBezTo>
                      <a:pt x="357" y="531"/>
                      <a:pt x="354" y="532"/>
                      <a:pt x="351" y="536"/>
                    </a:cubicBezTo>
                    <a:cubicBezTo>
                      <a:pt x="349" y="540"/>
                      <a:pt x="345" y="548"/>
                      <a:pt x="349" y="553"/>
                    </a:cubicBezTo>
                    <a:cubicBezTo>
                      <a:pt x="351" y="554"/>
                      <a:pt x="352" y="555"/>
                      <a:pt x="354" y="555"/>
                    </a:cubicBezTo>
                    <a:cubicBezTo>
                      <a:pt x="356" y="555"/>
                      <a:pt x="358" y="554"/>
                      <a:pt x="360" y="553"/>
                    </a:cubicBezTo>
                    <a:cubicBezTo>
                      <a:pt x="361" y="552"/>
                      <a:pt x="363" y="551"/>
                      <a:pt x="363" y="551"/>
                    </a:cubicBezTo>
                    <a:cubicBezTo>
                      <a:pt x="363" y="551"/>
                      <a:pt x="363" y="551"/>
                      <a:pt x="363" y="551"/>
                    </a:cubicBezTo>
                    <a:cubicBezTo>
                      <a:pt x="363" y="554"/>
                      <a:pt x="356" y="560"/>
                      <a:pt x="354" y="561"/>
                    </a:cubicBezTo>
                    <a:cubicBezTo>
                      <a:pt x="353" y="561"/>
                      <a:pt x="352" y="561"/>
                      <a:pt x="351" y="561"/>
                    </a:cubicBezTo>
                    <a:cubicBezTo>
                      <a:pt x="349" y="562"/>
                      <a:pt x="346" y="562"/>
                      <a:pt x="344" y="564"/>
                    </a:cubicBezTo>
                    <a:cubicBezTo>
                      <a:pt x="340" y="567"/>
                      <a:pt x="338" y="573"/>
                      <a:pt x="340" y="577"/>
                    </a:cubicBezTo>
                    <a:cubicBezTo>
                      <a:pt x="341" y="580"/>
                      <a:pt x="343" y="581"/>
                      <a:pt x="347" y="581"/>
                    </a:cubicBezTo>
                    <a:cubicBezTo>
                      <a:pt x="348" y="581"/>
                      <a:pt x="349" y="581"/>
                      <a:pt x="350" y="581"/>
                    </a:cubicBezTo>
                    <a:cubicBezTo>
                      <a:pt x="357" y="579"/>
                      <a:pt x="366" y="574"/>
                      <a:pt x="373" y="568"/>
                    </a:cubicBezTo>
                    <a:cubicBezTo>
                      <a:pt x="374" y="566"/>
                      <a:pt x="376" y="564"/>
                      <a:pt x="378" y="563"/>
                    </a:cubicBezTo>
                    <a:cubicBezTo>
                      <a:pt x="381" y="560"/>
                      <a:pt x="383" y="557"/>
                      <a:pt x="386" y="555"/>
                    </a:cubicBezTo>
                    <a:cubicBezTo>
                      <a:pt x="387" y="553"/>
                      <a:pt x="389" y="552"/>
                      <a:pt x="390" y="550"/>
                    </a:cubicBezTo>
                    <a:cubicBezTo>
                      <a:pt x="393" y="547"/>
                      <a:pt x="395" y="545"/>
                      <a:pt x="399" y="544"/>
                    </a:cubicBezTo>
                    <a:cubicBezTo>
                      <a:pt x="399" y="543"/>
                      <a:pt x="400" y="543"/>
                      <a:pt x="401" y="543"/>
                    </a:cubicBezTo>
                    <a:cubicBezTo>
                      <a:pt x="402" y="543"/>
                      <a:pt x="403" y="544"/>
                      <a:pt x="405" y="545"/>
                    </a:cubicBezTo>
                    <a:cubicBezTo>
                      <a:pt x="406" y="546"/>
                      <a:pt x="407" y="547"/>
                      <a:pt x="409" y="547"/>
                    </a:cubicBezTo>
                    <a:cubicBezTo>
                      <a:pt x="410" y="548"/>
                      <a:pt x="411" y="548"/>
                      <a:pt x="412" y="548"/>
                    </a:cubicBezTo>
                    <a:cubicBezTo>
                      <a:pt x="416" y="548"/>
                      <a:pt x="419" y="545"/>
                      <a:pt x="421" y="543"/>
                    </a:cubicBezTo>
                    <a:cubicBezTo>
                      <a:pt x="422" y="542"/>
                      <a:pt x="423" y="541"/>
                      <a:pt x="423" y="541"/>
                    </a:cubicBezTo>
                    <a:cubicBezTo>
                      <a:pt x="425" y="539"/>
                      <a:pt x="428" y="538"/>
                      <a:pt x="431" y="538"/>
                    </a:cubicBezTo>
                    <a:cubicBezTo>
                      <a:pt x="433" y="537"/>
                      <a:pt x="436" y="536"/>
                      <a:pt x="439" y="535"/>
                    </a:cubicBezTo>
                    <a:cubicBezTo>
                      <a:pt x="440" y="534"/>
                      <a:pt x="442" y="533"/>
                      <a:pt x="444" y="533"/>
                    </a:cubicBezTo>
                    <a:cubicBezTo>
                      <a:pt x="448" y="531"/>
                      <a:pt x="453" y="530"/>
                      <a:pt x="456" y="526"/>
                    </a:cubicBezTo>
                    <a:cubicBezTo>
                      <a:pt x="457" y="524"/>
                      <a:pt x="458" y="523"/>
                      <a:pt x="458" y="522"/>
                    </a:cubicBezTo>
                    <a:cubicBezTo>
                      <a:pt x="458" y="522"/>
                      <a:pt x="458" y="521"/>
                      <a:pt x="458" y="521"/>
                    </a:cubicBezTo>
                    <a:cubicBezTo>
                      <a:pt x="458" y="518"/>
                      <a:pt x="459" y="515"/>
                      <a:pt x="457" y="512"/>
                    </a:cubicBezTo>
                    <a:cubicBezTo>
                      <a:pt x="456" y="511"/>
                      <a:pt x="454" y="510"/>
                      <a:pt x="452" y="510"/>
                    </a:cubicBezTo>
                    <a:cubicBezTo>
                      <a:pt x="450" y="510"/>
                      <a:pt x="448" y="510"/>
                      <a:pt x="446" y="511"/>
                    </a:cubicBezTo>
                    <a:cubicBezTo>
                      <a:pt x="444" y="511"/>
                      <a:pt x="442" y="511"/>
                      <a:pt x="440" y="511"/>
                    </a:cubicBezTo>
                    <a:cubicBezTo>
                      <a:pt x="438" y="511"/>
                      <a:pt x="437" y="511"/>
                      <a:pt x="437" y="510"/>
                    </a:cubicBezTo>
                    <a:cubicBezTo>
                      <a:pt x="435" y="508"/>
                      <a:pt x="437" y="506"/>
                      <a:pt x="441" y="502"/>
                    </a:cubicBezTo>
                    <a:cubicBezTo>
                      <a:pt x="442" y="501"/>
                      <a:pt x="442" y="500"/>
                      <a:pt x="443" y="500"/>
                    </a:cubicBezTo>
                    <a:cubicBezTo>
                      <a:pt x="450" y="492"/>
                      <a:pt x="455" y="488"/>
                      <a:pt x="464" y="485"/>
                    </a:cubicBezTo>
                    <a:cubicBezTo>
                      <a:pt x="466" y="484"/>
                      <a:pt x="469" y="482"/>
                      <a:pt x="472" y="481"/>
                    </a:cubicBezTo>
                    <a:cubicBezTo>
                      <a:pt x="476" y="478"/>
                      <a:pt x="481" y="475"/>
                      <a:pt x="485" y="475"/>
                    </a:cubicBezTo>
                    <a:cubicBezTo>
                      <a:pt x="487" y="475"/>
                      <a:pt x="490" y="476"/>
                      <a:pt x="492" y="477"/>
                    </a:cubicBezTo>
                    <a:cubicBezTo>
                      <a:pt x="495" y="479"/>
                      <a:pt x="499" y="480"/>
                      <a:pt x="502" y="480"/>
                    </a:cubicBezTo>
                    <a:cubicBezTo>
                      <a:pt x="505" y="480"/>
                      <a:pt x="507" y="479"/>
                      <a:pt x="509" y="477"/>
                    </a:cubicBezTo>
                    <a:cubicBezTo>
                      <a:pt x="513" y="475"/>
                      <a:pt x="513" y="472"/>
                      <a:pt x="513" y="469"/>
                    </a:cubicBezTo>
                    <a:cubicBezTo>
                      <a:pt x="514" y="468"/>
                      <a:pt x="514" y="466"/>
                      <a:pt x="515" y="465"/>
                    </a:cubicBezTo>
                    <a:cubicBezTo>
                      <a:pt x="516" y="463"/>
                      <a:pt x="519" y="461"/>
                      <a:pt x="521" y="460"/>
                    </a:cubicBezTo>
                    <a:cubicBezTo>
                      <a:pt x="524" y="458"/>
                      <a:pt x="527" y="456"/>
                      <a:pt x="529" y="454"/>
                    </a:cubicBezTo>
                    <a:cubicBezTo>
                      <a:pt x="531" y="451"/>
                      <a:pt x="534" y="448"/>
                      <a:pt x="536" y="445"/>
                    </a:cubicBezTo>
                    <a:cubicBezTo>
                      <a:pt x="537" y="443"/>
                      <a:pt x="539" y="441"/>
                      <a:pt x="540" y="439"/>
                    </a:cubicBezTo>
                    <a:cubicBezTo>
                      <a:pt x="548" y="429"/>
                      <a:pt x="556" y="420"/>
                      <a:pt x="567" y="417"/>
                    </a:cubicBezTo>
                    <a:cubicBezTo>
                      <a:pt x="570" y="416"/>
                      <a:pt x="570" y="416"/>
                      <a:pt x="570" y="416"/>
                    </a:cubicBezTo>
                    <a:lnTo>
                      <a:pt x="569" y="41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4" name="Freeform 63"/>
              <p:cNvSpPr>
                <a:spLocks/>
              </p:cNvSpPr>
              <p:nvPr/>
            </p:nvSpPr>
            <p:spPr bwMode="auto">
              <a:xfrm>
                <a:off x="17791160" y="7273647"/>
                <a:ext cx="3981559" cy="4316542"/>
              </a:xfrm>
              <a:custGeom>
                <a:avLst/>
                <a:gdLst>
                  <a:gd name="T0" fmla="*/ 2826765 w 562"/>
                  <a:gd name="T1" fmla="*/ 1903408 h 669"/>
                  <a:gd name="T2" fmla="*/ 2791342 w 562"/>
                  <a:gd name="T3" fmla="*/ 2180854 h 669"/>
                  <a:gd name="T4" fmla="*/ 2479619 w 562"/>
                  <a:gd name="T5" fmla="*/ 2148593 h 669"/>
                  <a:gd name="T6" fmla="*/ 2330841 w 562"/>
                  <a:gd name="T7" fmla="*/ 2026000 h 669"/>
                  <a:gd name="T8" fmla="*/ 2111218 w 562"/>
                  <a:gd name="T9" fmla="*/ 1864695 h 669"/>
                  <a:gd name="T10" fmla="*/ 2075795 w 562"/>
                  <a:gd name="T11" fmla="*/ 1600153 h 669"/>
                  <a:gd name="T12" fmla="*/ 2111218 w 562"/>
                  <a:gd name="T13" fmla="*/ 1471108 h 669"/>
                  <a:gd name="T14" fmla="*/ 2600057 w 562"/>
                  <a:gd name="T15" fmla="*/ 1348516 h 669"/>
                  <a:gd name="T16" fmla="*/ 2330841 w 562"/>
                  <a:gd name="T17" fmla="*/ 1077522 h 669"/>
                  <a:gd name="T18" fmla="*/ 2089964 w 562"/>
                  <a:gd name="T19" fmla="*/ 483917 h 669"/>
                  <a:gd name="T20" fmla="*/ 1955356 w 562"/>
                  <a:gd name="T21" fmla="*/ 387134 h 669"/>
                  <a:gd name="T22" fmla="*/ 1820749 w 562"/>
                  <a:gd name="T23" fmla="*/ 212924 h 669"/>
                  <a:gd name="T24" fmla="*/ 1834918 w 562"/>
                  <a:gd name="T25" fmla="*/ 419395 h 669"/>
                  <a:gd name="T26" fmla="*/ 1820749 w 562"/>
                  <a:gd name="T27" fmla="*/ 580701 h 669"/>
                  <a:gd name="T28" fmla="*/ 1749902 w 562"/>
                  <a:gd name="T29" fmla="*/ 703293 h 669"/>
                  <a:gd name="T30" fmla="*/ 1608210 w 562"/>
                  <a:gd name="T31" fmla="*/ 729102 h 669"/>
                  <a:gd name="T32" fmla="*/ 1416925 w 562"/>
                  <a:gd name="T33" fmla="*/ 683936 h 669"/>
                  <a:gd name="T34" fmla="*/ 1317740 w 562"/>
                  <a:gd name="T35" fmla="*/ 561344 h 669"/>
                  <a:gd name="T36" fmla="*/ 1225640 w 562"/>
                  <a:gd name="T37" fmla="*/ 341968 h 669"/>
                  <a:gd name="T38" fmla="*/ 1091032 w 562"/>
                  <a:gd name="T39" fmla="*/ 206471 h 669"/>
                  <a:gd name="T40" fmla="*/ 956424 w 562"/>
                  <a:gd name="T41" fmla="*/ 225828 h 669"/>
                  <a:gd name="T42" fmla="*/ 765139 w 562"/>
                  <a:gd name="T43" fmla="*/ 90331 h 669"/>
                  <a:gd name="T44" fmla="*/ 538431 w 562"/>
                  <a:gd name="T45" fmla="*/ 6452 h 669"/>
                  <a:gd name="T46" fmla="*/ 410908 w 562"/>
                  <a:gd name="T47" fmla="*/ 96783 h 669"/>
                  <a:gd name="T48" fmla="*/ 276300 w 562"/>
                  <a:gd name="T49" fmla="*/ 83879 h 669"/>
                  <a:gd name="T50" fmla="*/ 77931 w 562"/>
                  <a:gd name="T51" fmla="*/ 316159 h 669"/>
                  <a:gd name="T52" fmla="*/ 85015 w 562"/>
                  <a:gd name="T53" fmla="*/ 509726 h 669"/>
                  <a:gd name="T54" fmla="*/ 184200 w 562"/>
                  <a:gd name="T55" fmla="*/ 658127 h 669"/>
                  <a:gd name="T56" fmla="*/ 212539 w 562"/>
                  <a:gd name="T57" fmla="*/ 767815 h 669"/>
                  <a:gd name="T58" fmla="*/ 340062 w 562"/>
                  <a:gd name="T59" fmla="*/ 1187210 h 669"/>
                  <a:gd name="T60" fmla="*/ 517178 w 562"/>
                  <a:gd name="T61" fmla="*/ 1490465 h 669"/>
                  <a:gd name="T62" fmla="*/ 609278 w 562"/>
                  <a:gd name="T63" fmla="*/ 1613058 h 669"/>
                  <a:gd name="T64" fmla="*/ 432162 w 562"/>
                  <a:gd name="T65" fmla="*/ 1825981 h 669"/>
                  <a:gd name="T66" fmla="*/ 177116 w 562"/>
                  <a:gd name="T67" fmla="*/ 2122784 h 669"/>
                  <a:gd name="T68" fmla="*/ 283385 w 562"/>
                  <a:gd name="T69" fmla="*/ 2238924 h 669"/>
                  <a:gd name="T70" fmla="*/ 417993 w 562"/>
                  <a:gd name="T71" fmla="*/ 2600249 h 669"/>
                  <a:gd name="T72" fmla="*/ 325893 w 562"/>
                  <a:gd name="T73" fmla="*/ 2787363 h 669"/>
                  <a:gd name="T74" fmla="*/ 701378 w 562"/>
                  <a:gd name="T75" fmla="*/ 4122975 h 669"/>
                  <a:gd name="T76" fmla="*/ 1296486 w 562"/>
                  <a:gd name="T77" fmla="*/ 4245567 h 669"/>
                  <a:gd name="T78" fmla="*/ 1601125 w 562"/>
                  <a:gd name="T79" fmla="*/ 4264924 h 669"/>
                  <a:gd name="T80" fmla="*/ 2026203 w 562"/>
                  <a:gd name="T81" fmla="*/ 4226211 h 669"/>
                  <a:gd name="T82" fmla="*/ 2337926 w 562"/>
                  <a:gd name="T83" fmla="*/ 3955217 h 669"/>
                  <a:gd name="T84" fmla="*/ 2401688 w 562"/>
                  <a:gd name="T85" fmla="*/ 3522918 h 669"/>
                  <a:gd name="T86" fmla="*/ 2543380 w 562"/>
                  <a:gd name="T87" fmla="*/ 3284185 h 669"/>
                  <a:gd name="T88" fmla="*/ 2933035 w 562"/>
                  <a:gd name="T89" fmla="*/ 3122879 h 669"/>
                  <a:gd name="T90" fmla="*/ 3131404 w 562"/>
                  <a:gd name="T91" fmla="*/ 3019644 h 669"/>
                  <a:gd name="T92" fmla="*/ 3159743 w 562"/>
                  <a:gd name="T93" fmla="*/ 2813172 h 669"/>
                  <a:gd name="T94" fmla="*/ 2189149 w 562"/>
                  <a:gd name="T95" fmla="*/ 3626153 h 669"/>
                  <a:gd name="T96" fmla="*/ 2182064 w 562"/>
                  <a:gd name="T97" fmla="*/ 3574536 h 669"/>
                  <a:gd name="T98" fmla="*/ 2252911 w 562"/>
                  <a:gd name="T99" fmla="*/ 3432586 h 669"/>
                  <a:gd name="T100" fmla="*/ 2479619 w 562"/>
                  <a:gd name="T101" fmla="*/ 2948669 h 669"/>
                  <a:gd name="T102" fmla="*/ 2635480 w 562"/>
                  <a:gd name="T103" fmla="*/ 2651867 h 669"/>
                  <a:gd name="T104" fmla="*/ 2918865 w 562"/>
                  <a:gd name="T105" fmla="*/ 2516370 h 669"/>
                  <a:gd name="T106" fmla="*/ 3081812 w 562"/>
                  <a:gd name="T107" fmla="*/ 2471204 h 669"/>
                  <a:gd name="T108" fmla="*/ 3251843 w 562"/>
                  <a:gd name="T109" fmla="*/ 2406682 h 669"/>
                  <a:gd name="T110" fmla="*/ 3379366 w 562"/>
                  <a:gd name="T111" fmla="*/ 2355064 h 669"/>
                  <a:gd name="T112" fmla="*/ 3591905 w 562"/>
                  <a:gd name="T113" fmla="*/ 2264733 h 669"/>
                  <a:gd name="T114" fmla="*/ 3769020 w 562"/>
                  <a:gd name="T115" fmla="*/ 2006644 h 669"/>
                  <a:gd name="T116" fmla="*/ 3875290 w 562"/>
                  <a:gd name="T117" fmla="*/ 1813077 h 66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562" h="669">
                    <a:moveTo>
                      <a:pt x="551" y="246"/>
                    </a:moveTo>
                    <a:cubicBezTo>
                      <a:pt x="549" y="248"/>
                      <a:pt x="549" y="248"/>
                      <a:pt x="549" y="248"/>
                    </a:cubicBezTo>
                    <a:cubicBezTo>
                      <a:pt x="538" y="253"/>
                      <a:pt x="526" y="259"/>
                      <a:pt x="515" y="265"/>
                    </a:cubicBezTo>
                    <a:cubicBezTo>
                      <a:pt x="513" y="266"/>
                      <a:pt x="513" y="266"/>
                      <a:pt x="513" y="266"/>
                    </a:cubicBezTo>
                    <a:cubicBezTo>
                      <a:pt x="488" y="279"/>
                      <a:pt x="461" y="292"/>
                      <a:pt x="435" y="306"/>
                    </a:cubicBezTo>
                    <a:cubicBezTo>
                      <a:pt x="430" y="308"/>
                      <a:pt x="425" y="310"/>
                      <a:pt x="421" y="313"/>
                    </a:cubicBezTo>
                    <a:cubicBezTo>
                      <a:pt x="418" y="314"/>
                      <a:pt x="416" y="314"/>
                      <a:pt x="414" y="314"/>
                    </a:cubicBezTo>
                    <a:cubicBezTo>
                      <a:pt x="409" y="314"/>
                      <a:pt x="406" y="312"/>
                      <a:pt x="401" y="308"/>
                    </a:cubicBezTo>
                    <a:cubicBezTo>
                      <a:pt x="397" y="303"/>
                      <a:pt x="398" y="299"/>
                      <a:pt x="399" y="295"/>
                    </a:cubicBezTo>
                    <a:cubicBezTo>
                      <a:pt x="399" y="291"/>
                      <a:pt x="400" y="288"/>
                      <a:pt x="397" y="284"/>
                    </a:cubicBezTo>
                    <a:cubicBezTo>
                      <a:pt x="395" y="281"/>
                      <a:pt x="393" y="280"/>
                      <a:pt x="391" y="280"/>
                    </a:cubicBezTo>
                    <a:cubicBezTo>
                      <a:pt x="390" y="280"/>
                      <a:pt x="390" y="280"/>
                      <a:pt x="389" y="280"/>
                    </a:cubicBezTo>
                    <a:cubicBezTo>
                      <a:pt x="386" y="281"/>
                      <a:pt x="383" y="287"/>
                      <a:pt x="383" y="292"/>
                    </a:cubicBezTo>
                    <a:cubicBezTo>
                      <a:pt x="383" y="297"/>
                      <a:pt x="386" y="300"/>
                      <a:pt x="389" y="303"/>
                    </a:cubicBezTo>
                    <a:cubicBezTo>
                      <a:pt x="391" y="306"/>
                      <a:pt x="392" y="308"/>
                      <a:pt x="394" y="311"/>
                    </a:cubicBezTo>
                    <a:cubicBezTo>
                      <a:pt x="396" y="317"/>
                      <a:pt x="396" y="325"/>
                      <a:pt x="395" y="333"/>
                    </a:cubicBezTo>
                    <a:cubicBezTo>
                      <a:pt x="395" y="334"/>
                      <a:pt x="395" y="336"/>
                      <a:pt x="395" y="337"/>
                    </a:cubicBezTo>
                    <a:cubicBezTo>
                      <a:pt x="395" y="338"/>
                      <a:pt x="395" y="338"/>
                      <a:pt x="394" y="338"/>
                    </a:cubicBezTo>
                    <a:cubicBezTo>
                      <a:pt x="394" y="338"/>
                      <a:pt x="394" y="338"/>
                      <a:pt x="394" y="338"/>
                    </a:cubicBezTo>
                    <a:cubicBezTo>
                      <a:pt x="392" y="338"/>
                      <a:pt x="387" y="335"/>
                      <a:pt x="379" y="329"/>
                    </a:cubicBezTo>
                    <a:cubicBezTo>
                      <a:pt x="378" y="328"/>
                      <a:pt x="378" y="328"/>
                      <a:pt x="378" y="328"/>
                    </a:cubicBezTo>
                    <a:cubicBezTo>
                      <a:pt x="376" y="327"/>
                      <a:pt x="375" y="326"/>
                      <a:pt x="373" y="326"/>
                    </a:cubicBezTo>
                    <a:cubicBezTo>
                      <a:pt x="371" y="326"/>
                      <a:pt x="369" y="327"/>
                      <a:pt x="367" y="329"/>
                    </a:cubicBezTo>
                    <a:cubicBezTo>
                      <a:pt x="365" y="330"/>
                      <a:pt x="365" y="330"/>
                      <a:pt x="365" y="330"/>
                    </a:cubicBezTo>
                    <a:cubicBezTo>
                      <a:pt x="360" y="333"/>
                      <a:pt x="358" y="333"/>
                      <a:pt x="355" y="333"/>
                    </a:cubicBezTo>
                    <a:cubicBezTo>
                      <a:pt x="354" y="333"/>
                      <a:pt x="353" y="333"/>
                      <a:pt x="352" y="333"/>
                    </a:cubicBezTo>
                    <a:cubicBezTo>
                      <a:pt x="350" y="333"/>
                      <a:pt x="350" y="333"/>
                      <a:pt x="350" y="333"/>
                    </a:cubicBezTo>
                    <a:cubicBezTo>
                      <a:pt x="344" y="333"/>
                      <a:pt x="344" y="333"/>
                      <a:pt x="341" y="328"/>
                    </a:cubicBezTo>
                    <a:cubicBezTo>
                      <a:pt x="341" y="327"/>
                      <a:pt x="341" y="327"/>
                      <a:pt x="341" y="327"/>
                    </a:cubicBezTo>
                    <a:cubicBezTo>
                      <a:pt x="340" y="325"/>
                      <a:pt x="339" y="323"/>
                      <a:pt x="339" y="320"/>
                    </a:cubicBezTo>
                    <a:cubicBezTo>
                      <a:pt x="338" y="315"/>
                      <a:pt x="337" y="313"/>
                      <a:pt x="336" y="311"/>
                    </a:cubicBezTo>
                    <a:cubicBezTo>
                      <a:pt x="335" y="311"/>
                      <a:pt x="335" y="310"/>
                      <a:pt x="335" y="310"/>
                    </a:cubicBezTo>
                    <a:cubicBezTo>
                      <a:pt x="332" y="308"/>
                      <a:pt x="332" y="308"/>
                      <a:pt x="332" y="308"/>
                    </a:cubicBezTo>
                    <a:cubicBezTo>
                      <a:pt x="330" y="312"/>
                      <a:pt x="330" y="312"/>
                      <a:pt x="330" y="312"/>
                    </a:cubicBezTo>
                    <a:cubicBezTo>
                      <a:pt x="330" y="312"/>
                      <a:pt x="330" y="313"/>
                      <a:pt x="330" y="313"/>
                    </a:cubicBezTo>
                    <a:cubicBezTo>
                      <a:pt x="329" y="314"/>
                      <a:pt x="329" y="314"/>
                      <a:pt x="329" y="314"/>
                    </a:cubicBezTo>
                    <a:cubicBezTo>
                      <a:pt x="329" y="316"/>
                      <a:pt x="328" y="318"/>
                      <a:pt x="327" y="318"/>
                    </a:cubicBezTo>
                    <a:cubicBezTo>
                      <a:pt x="327" y="318"/>
                      <a:pt x="326" y="318"/>
                      <a:pt x="326" y="318"/>
                    </a:cubicBezTo>
                    <a:cubicBezTo>
                      <a:pt x="325" y="318"/>
                      <a:pt x="325" y="318"/>
                      <a:pt x="324" y="318"/>
                    </a:cubicBezTo>
                    <a:cubicBezTo>
                      <a:pt x="321" y="316"/>
                      <a:pt x="320" y="310"/>
                      <a:pt x="319" y="307"/>
                    </a:cubicBezTo>
                    <a:cubicBezTo>
                      <a:pt x="319" y="307"/>
                      <a:pt x="319" y="307"/>
                      <a:pt x="319" y="307"/>
                    </a:cubicBezTo>
                    <a:cubicBezTo>
                      <a:pt x="319" y="305"/>
                      <a:pt x="318" y="304"/>
                      <a:pt x="318" y="303"/>
                    </a:cubicBezTo>
                    <a:cubicBezTo>
                      <a:pt x="317" y="299"/>
                      <a:pt x="317" y="296"/>
                      <a:pt x="313" y="294"/>
                    </a:cubicBezTo>
                    <a:cubicBezTo>
                      <a:pt x="311" y="293"/>
                      <a:pt x="309" y="293"/>
                      <a:pt x="307" y="292"/>
                    </a:cubicBezTo>
                    <a:cubicBezTo>
                      <a:pt x="304" y="292"/>
                      <a:pt x="301" y="292"/>
                      <a:pt x="298" y="289"/>
                    </a:cubicBezTo>
                    <a:cubicBezTo>
                      <a:pt x="297" y="288"/>
                      <a:pt x="297" y="286"/>
                      <a:pt x="297" y="285"/>
                    </a:cubicBezTo>
                    <a:cubicBezTo>
                      <a:pt x="297" y="283"/>
                      <a:pt x="297" y="282"/>
                      <a:pt x="296" y="281"/>
                    </a:cubicBezTo>
                    <a:cubicBezTo>
                      <a:pt x="295" y="279"/>
                      <a:pt x="294" y="279"/>
                      <a:pt x="292" y="278"/>
                    </a:cubicBezTo>
                    <a:cubicBezTo>
                      <a:pt x="291" y="278"/>
                      <a:pt x="289" y="277"/>
                      <a:pt x="288" y="276"/>
                    </a:cubicBezTo>
                    <a:cubicBezTo>
                      <a:pt x="287" y="274"/>
                      <a:pt x="285" y="266"/>
                      <a:pt x="284" y="258"/>
                    </a:cubicBezTo>
                    <a:cubicBezTo>
                      <a:pt x="284" y="258"/>
                      <a:pt x="284" y="258"/>
                      <a:pt x="284" y="258"/>
                    </a:cubicBezTo>
                    <a:cubicBezTo>
                      <a:pt x="286" y="255"/>
                      <a:pt x="288" y="253"/>
                      <a:pt x="292" y="252"/>
                    </a:cubicBezTo>
                    <a:cubicBezTo>
                      <a:pt x="294" y="251"/>
                      <a:pt x="294" y="251"/>
                      <a:pt x="294" y="251"/>
                    </a:cubicBezTo>
                    <a:cubicBezTo>
                      <a:pt x="293" y="248"/>
                      <a:pt x="293" y="248"/>
                      <a:pt x="293" y="248"/>
                    </a:cubicBezTo>
                    <a:cubicBezTo>
                      <a:pt x="293" y="247"/>
                      <a:pt x="292" y="246"/>
                      <a:pt x="290" y="244"/>
                    </a:cubicBezTo>
                    <a:cubicBezTo>
                      <a:pt x="287" y="242"/>
                      <a:pt x="285" y="240"/>
                      <a:pt x="286" y="237"/>
                    </a:cubicBezTo>
                    <a:cubicBezTo>
                      <a:pt x="286" y="237"/>
                      <a:pt x="287" y="237"/>
                      <a:pt x="287" y="237"/>
                    </a:cubicBezTo>
                    <a:cubicBezTo>
                      <a:pt x="289" y="237"/>
                      <a:pt x="290" y="238"/>
                      <a:pt x="292" y="239"/>
                    </a:cubicBezTo>
                    <a:cubicBezTo>
                      <a:pt x="294" y="240"/>
                      <a:pt x="295" y="240"/>
                      <a:pt x="296" y="240"/>
                    </a:cubicBezTo>
                    <a:cubicBezTo>
                      <a:pt x="297" y="240"/>
                      <a:pt x="297" y="240"/>
                      <a:pt x="297" y="240"/>
                    </a:cubicBezTo>
                    <a:cubicBezTo>
                      <a:pt x="299" y="240"/>
                      <a:pt x="299" y="240"/>
                      <a:pt x="299" y="240"/>
                    </a:cubicBezTo>
                    <a:cubicBezTo>
                      <a:pt x="299" y="238"/>
                      <a:pt x="299" y="238"/>
                      <a:pt x="299" y="238"/>
                    </a:cubicBezTo>
                    <a:cubicBezTo>
                      <a:pt x="300" y="236"/>
                      <a:pt x="299" y="233"/>
                      <a:pt x="298" y="228"/>
                    </a:cubicBezTo>
                    <a:cubicBezTo>
                      <a:pt x="298" y="227"/>
                      <a:pt x="298" y="226"/>
                      <a:pt x="298" y="225"/>
                    </a:cubicBezTo>
                    <a:cubicBezTo>
                      <a:pt x="301" y="226"/>
                      <a:pt x="304" y="227"/>
                      <a:pt x="307" y="228"/>
                    </a:cubicBezTo>
                    <a:cubicBezTo>
                      <a:pt x="312" y="230"/>
                      <a:pt x="316" y="233"/>
                      <a:pt x="322" y="233"/>
                    </a:cubicBezTo>
                    <a:cubicBezTo>
                      <a:pt x="328" y="233"/>
                      <a:pt x="333" y="230"/>
                      <a:pt x="338" y="228"/>
                    </a:cubicBezTo>
                    <a:cubicBezTo>
                      <a:pt x="342" y="227"/>
                      <a:pt x="345" y="225"/>
                      <a:pt x="348" y="225"/>
                    </a:cubicBezTo>
                    <a:cubicBezTo>
                      <a:pt x="350" y="224"/>
                      <a:pt x="352" y="224"/>
                      <a:pt x="354" y="224"/>
                    </a:cubicBezTo>
                    <a:cubicBezTo>
                      <a:pt x="358" y="224"/>
                      <a:pt x="358" y="224"/>
                      <a:pt x="358" y="224"/>
                    </a:cubicBezTo>
                    <a:cubicBezTo>
                      <a:pt x="363" y="224"/>
                      <a:pt x="369" y="224"/>
                      <a:pt x="370" y="216"/>
                    </a:cubicBezTo>
                    <a:cubicBezTo>
                      <a:pt x="370" y="213"/>
                      <a:pt x="368" y="211"/>
                      <a:pt x="367" y="209"/>
                    </a:cubicBezTo>
                    <a:cubicBezTo>
                      <a:pt x="366" y="208"/>
                      <a:pt x="365" y="207"/>
                      <a:pt x="364" y="205"/>
                    </a:cubicBezTo>
                    <a:cubicBezTo>
                      <a:pt x="363" y="202"/>
                      <a:pt x="363" y="200"/>
                      <a:pt x="364" y="198"/>
                    </a:cubicBezTo>
                    <a:cubicBezTo>
                      <a:pt x="364" y="196"/>
                      <a:pt x="364" y="195"/>
                      <a:pt x="364" y="193"/>
                    </a:cubicBezTo>
                    <a:cubicBezTo>
                      <a:pt x="364" y="187"/>
                      <a:pt x="360" y="186"/>
                      <a:pt x="356" y="184"/>
                    </a:cubicBezTo>
                    <a:cubicBezTo>
                      <a:pt x="354" y="183"/>
                      <a:pt x="352" y="182"/>
                      <a:pt x="350" y="181"/>
                    </a:cubicBezTo>
                    <a:cubicBezTo>
                      <a:pt x="349" y="179"/>
                      <a:pt x="348" y="178"/>
                      <a:pt x="347" y="177"/>
                    </a:cubicBezTo>
                    <a:cubicBezTo>
                      <a:pt x="346" y="175"/>
                      <a:pt x="345" y="174"/>
                      <a:pt x="343" y="173"/>
                    </a:cubicBezTo>
                    <a:cubicBezTo>
                      <a:pt x="341" y="172"/>
                      <a:pt x="339" y="172"/>
                      <a:pt x="338" y="172"/>
                    </a:cubicBezTo>
                    <a:cubicBezTo>
                      <a:pt x="335" y="171"/>
                      <a:pt x="332" y="171"/>
                      <a:pt x="329" y="167"/>
                    </a:cubicBezTo>
                    <a:cubicBezTo>
                      <a:pt x="328" y="163"/>
                      <a:pt x="327" y="158"/>
                      <a:pt x="327" y="153"/>
                    </a:cubicBezTo>
                    <a:cubicBezTo>
                      <a:pt x="327" y="149"/>
                      <a:pt x="327" y="146"/>
                      <a:pt x="326" y="144"/>
                    </a:cubicBezTo>
                    <a:cubicBezTo>
                      <a:pt x="325" y="139"/>
                      <a:pt x="325" y="135"/>
                      <a:pt x="325" y="131"/>
                    </a:cubicBezTo>
                    <a:cubicBezTo>
                      <a:pt x="325" y="128"/>
                      <a:pt x="325" y="125"/>
                      <a:pt x="324" y="122"/>
                    </a:cubicBezTo>
                    <a:cubicBezTo>
                      <a:pt x="323" y="115"/>
                      <a:pt x="322" y="114"/>
                      <a:pt x="316" y="113"/>
                    </a:cubicBezTo>
                    <a:cubicBezTo>
                      <a:pt x="314" y="112"/>
                      <a:pt x="312" y="112"/>
                      <a:pt x="309" y="110"/>
                    </a:cubicBezTo>
                    <a:cubicBezTo>
                      <a:pt x="303" y="107"/>
                      <a:pt x="303" y="101"/>
                      <a:pt x="304" y="93"/>
                    </a:cubicBezTo>
                    <a:cubicBezTo>
                      <a:pt x="305" y="85"/>
                      <a:pt x="306" y="78"/>
                      <a:pt x="298" y="76"/>
                    </a:cubicBezTo>
                    <a:cubicBezTo>
                      <a:pt x="297" y="75"/>
                      <a:pt x="296" y="75"/>
                      <a:pt x="295" y="75"/>
                    </a:cubicBezTo>
                    <a:cubicBezTo>
                      <a:pt x="293" y="75"/>
                      <a:pt x="291" y="76"/>
                      <a:pt x="289" y="76"/>
                    </a:cubicBezTo>
                    <a:cubicBezTo>
                      <a:pt x="288" y="76"/>
                      <a:pt x="287" y="77"/>
                      <a:pt x="285" y="77"/>
                    </a:cubicBezTo>
                    <a:cubicBezTo>
                      <a:pt x="284" y="77"/>
                      <a:pt x="282" y="76"/>
                      <a:pt x="280" y="72"/>
                    </a:cubicBezTo>
                    <a:cubicBezTo>
                      <a:pt x="280" y="71"/>
                      <a:pt x="280" y="69"/>
                      <a:pt x="281" y="67"/>
                    </a:cubicBezTo>
                    <a:cubicBezTo>
                      <a:pt x="282" y="65"/>
                      <a:pt x="282" y="64"/>
                      <a:pt x="282" y="63"/>
                    </a:cubicBezTo>
                    <a:cubicBezTo>
                      <a:pt x="281" y="63"/>
                      <a:pt x="281" y="63"/>
                      <a:pt x="281" y="63"/>
                    </a:cubicBezTo>
                    <a:cubicBezTo>
                      <a:pt x="281" y="62"/>
                      <a:pt x="281" y="62"/>
                      <a:pt x="281" y="62"/>
                    </a:cubicBezTo>
                    <a:cubicBezTo>
                      <a:pt x="281" y="61"/>
                      <a:pt x="280" y="60"/>
                      <a:pt x="277" y="60"/>
                    </a:cubicBezTo>
                    <a:cubicBezTo>
                      <a:pt x="277" y="60"/>
                      <a:pt x="276" y="60"/>
                      <a:pt x="276" y="60"/>
                    </a:cubicBezTo>
                    <a:cubicBezTo>
                      <a:pt x="275" y="60"/>
                      <a:pt x="275" y="60"/>
                      <a:pt x="274" y="60"/>
                    </a:cubicBezTo>
                    <a:cubicBezTo>
                      <a:pt x="273" y="60"/>
                      <a:pt x="272" y="60"/>
                      <a:pt x="271" y="59"/>
                    </a:cubicBezTo>
                    <a:cubicBezTo>
                      <a:pt x="269" y="57"/>
                      <a:pt x="268" y="50"/>
                      <a:pt x="267" y="45"/>
                    </a:cubicBezTo>
                    <a:cubicBezTo>
                      <a:pt x="266" y="42"/>
                      <a:pt x="266" y="39"/>
                      <a:pt x="265" y="37"/>
                    </a:cubicBezTo>
                    <a:cubicBezTo>
                      <a:pt x="264" y="34"/>
                      <a:pt x="263" y="31"/>
                      <a:pt x="263" y="28"/>
                    </a:cubicBezTo>
                    <a:cubicBezTo>
                      <a:pt x="262" y="24"/>
                      <a:pt x="262" y="24"/>
                      <a:pt x="262" y="24"/>
                    </a:cubicBezTo>
                    <a:cubicBezTo>
                      <a:pt x="256" y="25"/>
                      <a:pt x="256" y="25"/>
                      <a:pt x="256" y="25"/>
                    </a:cubicBezTo>
                    <a:cubicBezTo>
                      <a:pt x="256" y="25"/>
                      <a:pt x="256" y="25"/>
                      <a:pt x="256" y="26"/>
                    </a:cubicBezTo>
                    <a:cubicBezTo>
                      <a:pt x="255" y="28"/>
                      <a:pt x="256" y="30"/>
                      <a:pt x="257" y="33"/>
                    </a:cubicBezTo>
                    <a:cubicBezTo>
                      <a:pt x="257" y="33"/>
                      <a:pt x="257" y="34"/>
                      <a:pt x="258" y="36"/>
                    </a:cubicBezTo>
                    <a:cubicBezTo>
                      <a:pt x="258" y="36"/>
                      <a:pt x="258" y="37"/>
                      <a:pt x="258" y="38"/>
                    </a:cubicBezTo>
                    <a:cubicBezTo>
                      <a:pt x="258" y="39"/>
                      <a:pt x="259" y="40"/>
                      <a:pt x="259" y="41"/>
                    </a:cubicBezTo>
                    <a:cubicBezTo>
                      <a:pt x="259" y="43"/>
                      <a:pt x="259" y="44"/>
                      <a:pt x="259" y="46"/>
                    </a:cubicBezTo>
                    <a:cubicBezTo>
                      <a:pt x="259" y="47"/>
                      <a:pt x="258" y="47"/>
                      <a:pt x="257" y="48"/>
                    </a:cubicBezTo>
                    <a:cubicBezTo>
                      <a:pt x="257" y="49"/>
                      <a:pt x="256" y="49"/>
                      <a:pt x="256" y="50"/>
                    </a:cubicBezTo>
                    <a:cubicBezTo>
                      <a:pt x="254" y="52"/>
                      <a:pt x="253" y="55"/>
                      <a:pt x="254" y="59"/>
                    </a:cubicBezTo>
                    <a:cubicBezTo>
                      <a:pt x="254" y="62"/>
                      <a:pt x="257" y="63"/>
                      <a:pt x="258" y="65"/>
                    </a:cubicBezTo>
                    <a:cubicBezTo>
                      <a:pt x="259" y="65"/>
                      <a:pt x="259" y="65"/>
                      <a:pt x="259" y="65"/>
                    </a:cubicBezTo>
                    <a:cubicBezTo>
                      <a:pt x="260" y="66"/>
                      <a:pt x="260" y="67"/>
                      <a:pt x="260" y="70"/>
                    </a:cubicBezTo>
                    <a:cubicBezTo>
                      <a:pt x="260" y="71"/>
                      <a:pt x="260" y="72"/>
                      <a:pt x="260" y="73"/>
                    </a:cubicBezTo>
                    <a:cubicBezTo>
                      <a:pt x="260" y="74"/>
                      <a:pt x="260" y="74"/>
                      <a:pt x="260" y="74"/>
                    </a:cubicBezTo>
                    <a:cubicBezTo>
                      <a:pt x="260" y="76"/>
                      <a:pt x="260" y="78"/>
                      <a:pt x="262" y="80"/>
                    </a:cubicBezTo>
                    <a:cubicBezTo>
                      <a:pt x="262" y="80"/>
                      <a:pt x="262" y="80"/>
                      <a:pt x="262" y="80"/>
                    </a:cubicBezTo>
                    <a:cubicBezTo>
                      <a:pt x="262" y="81"/>
                      <a:pt x="262" y="82"/>
                      <a:pt x="261" y="83"/>
                    </a:cubicBezTo>
                    <a:cubicBezTo>
                      <a:pt x="260" y="84"/>
                      <a:pt x="259" y="85"/>
                      <a:pt x="259" y="86"/>
                    </a:cubicBezTo>
                    <a:cubicBezTo>
                      <a:pt x="259" y="86"/>
                      <a:pt x="259" y="87"/>
                      <a:pt x="258" y="87"/>
                    </a:cubicBezTo>
                    <a:cubicBezTo>
                      <a:pt x="258" y="88"/>
                      <a:pt x="257" y="89"/>
                      <a:pt x="257" y="90"/>
                    </a:cubicBezTo>
                    <a:cubicBezTo>
                      <a:pt x="257" y="90"/>
                      <a:pt x="257" y="91"/>
                      <a:pt x="257" y="91"/>
                    </a:cubicBezTo>
                    <a:cubicBezTo>
                      <a:pt x="257" y="91"/>
                      <a:pt x="256" y="91"/>
                      <a:pt x="256" y="91"/>
                    </a:cubicBezTo>
                    <a:cubicBezTo>
                      <a:pt x="256" y="91"/>
                      <a:pt x="255" y="91"/>
                      <a:pt x="255" y="91"/>
                    </a:cubicBezTo>
                    <a:cubicBezTo>
                      <a:pt x="253" y="91"/>
                      <a:pt x="251" y="91"/>
                      <a:pt x="250" y="92"/>
                    </a:cubicBezTo>
                    <a:cubicBezTo>
                      <a:pt x="248" y="95"/>
                      <a:pt x="248" y="100"/>
                      <a:pt x="248" y="103"/>
                    </a:cubicBezTo>
                    <a:cubicBezTo>
                      <a:pt x="248" y="104"/>
                      <a:pt x="248" y="104"/>
                      <a:pt x="248" y="104"/>
                    </a:cubicBezTo>
                    <a:cubicBezTo>
                      <a:pt x="249" y="105"/>
                      <a:pt x="249" y="106"/>
                      <a:pt x="249" y="108"/>
                    </a:cubicBezTo>
                    <a:cubicBezTo>
                      <a:pt x="248" y="108"/>
                      <a:pt x="248" y="108"/>
                      <a:pt x="248" y="108"/>
                    </a:cubicBezTo>
                    <a:cubicBezTo>
                      <a:pt x="248" y="108"/>
                      <a:pt x="248" y="109"/>
                      <a:pt x="247" y="109"/>
                    </a:cubicBezTo>
                    <a:cubicBezTo>
                      <a:pt x="245" y="109"/>
                      <a:pt x="244" y="110"/>
                      <a:pt x="243" y="111"/>
                    </a:cubicBezTo>
                    <a:cubicBezTo>
                      <a:pt x="241" y="113"/>
                      <a:pt x="240" y="115"/>
                      <a:pt x="239" y="117"/>
                    </a:cubicBezTo>
                    <a:cubicBezTo>
                      <a:pt x="239" y="118"/>
                      <a:pt x="239" y="118"/>
                      <a:pt x="239" y="119"/>
                    </a:cubicBezTo>
                    <a:cubicBezTo>
                      <a:pt x="239" y="119"/>
                      <a:pt x="239" y="120"/>
                      <a:pt x="239" y="120"/>
                    </a:cubicBezTo>
                    <a:cubicBezTo>
                      <a:pt x="238" y="120"/>
                      <a:pt x="238" y="120"/>
                      <a:pt x="237" y="120"/>
                    </a:cubicBezTo>
                    <a:cubicBezTo>
                      <a:pt x="237" y="120"/>
                      <a:pt x="237" y="120"/>
                      <a:pt x="236" y="120"/>
                    </a:cubicBezTo>
                    <a:cubicBezTo>
                      <a:pt x="236" y="120"/>
                      <a:pt x="235" y="119"/>
                      <a:pt x="234" y="118"/>
                    </a:cubicBezTo>
                    <a:cubicBezTo>
                      <a:pt x="234" y="117"/>
                      <a:pt x="234" y="117"/>
                      <a:pt x="234" y="117"/>
                    </a:cubicBezTo>
                    <a:cubicBezTo>
                      <a:pt x="232" y="115"/>
                      <a:pt x="230" y="113"/>
                      <a:pt x="227" y="113"/>
                    </a:cubicBezTo>
                    <a:cubicBezTo>
                      <a:pt x="226" y="112"/>
                      <a:pt x="225" y="112"/>
                      <a:pt x="224" y="112"/>
                    </a:cubicBezTo>
                    <a:cubicBezTo>
                      <a:pt x="223" y="112"/>
                      <a:pt x="223" y="112"/>
                      <a:pt x="223" y="112"/>
                    </a:cubicBezTo>
                    <a:cubicBezTo>
                      <a:pt x="222" y="112"/>
                      <a:pt x="221" y="112"/>
                      <a:pt x="220" y="111"/>
                    </a:cubicBezTo>
                    <a:cubicBezTo>
                      <a:pt x="220" y="111"/>
                      <a:pt x="220" y="110"/>
                      <a:pt x="219" y="110"/>
                    </a:cubicBezTo>
                    <a:cubicBezTo>
                      <a:pt x="219" y="108"/>
                      <a:pt x="218" y="107"/>
                      <a:pt x="216" y="106"/>
                    </a:cubicBezTo>
                    <a:cubicBezTo>
                      <a:pt x="214" y="104"/>
                      <a:pt x="212" y="104"/>
                      <a:pt x="210" y="104"/>
                    </a:cubicBezTo>
                    <a:cubicBezTo>
                      <a:pt x="210" y="104"/>
                      <a:pt x="209" y="104"/>
                      <a:pt x="208" y="104"/>
                    </a:cubicBezTo>
                    <a:cubicBezTo>
                      <a:pt x="208" y="104"/>
                      <a:pt x="207" y="104"/>
                      <a:pt x="206" y="104"/>
                    </a:cubicBezTo>
                    <a:cubicBezTo>
                      <a:pt x="204" y="104"/>
                      <a:pt x="202" y="104"/>
                      <a:pt x="200" y="106"/>
                    </a:cubicBezTo>
                    <a:cubicBezTo>
                      <a:pt x="199" y="106"/>
                      <a:pt x="197" y="107"/>
                      <a:pt x="196" y="108"/>
                    </a:cubicBezTo>
                    <a:cubicBezTo>
                      <a:pt x="197" y="106"/>
                      <a:pt x="197" y="105"/>
                      <a:pt x="197" y="103"/>
                    </a:cubicBezTo>
                    <a:cubicBezTo>
                      <a:pt x="197" y="103"/>
                      <a:pt x="197" y="102"/>
                      <a:pt x="198" y="101"/>
                    </a:cubicBezTo>
                    <a:cubicBezTo>
                      <a:pt x="198" y="101"/>
                      <a:pt x="198" y="101"/>
                      <a:pt x="198" y="101"/>
                    </a:cubicBezTo>
                    <a:cubicBezTo>
                      <a:pt x="198" y="99"/>
                      <a:pt x="199" y="95"/>
                      <a:pt x="196" y="93"/>
                    </a:cubicBezTo>
                    <a:cubicBezTo>
                      <a:pt x="195" y="92"/>
                      <a:pt x="194" y="91"/>
                      <a:pt x="192" y="91"/>
                    </a:cubicBezTo>
                    <a:cubicBezTo>
                      <a:pt x="191" y="91"/>
                      <a:pt x="190" y="92"/>
                      <a:pt x="189" y="92"/>
                    </a:cubicBezTo>
                    <a:cubicBezTo>
                      <a:pt x="188" y="92"/>
                      <a:pt x="187" y="93"/>
                      <a:pt x="187" y="93"/>
                    </a:cubicBezTo>
                    <a:cubicBezTo>
                      <a:pt x="187" y="92"/>
                      <a:pt x="186" y="91"/>
                      <a:pt x="186" y="87"/>
                    </a:cubicBezTo>
                    <a:cubicBezTo>
                      <a:pt x="186" y="81"/>
                      <a:pt x="184" y="79"/>
                      <a:pt x="182" y="75"/>
                    </a:cubicBezTo>
                    <a:cubicBezTo>
                      <a:pt x="181" y="73"/>
                      <a:pt x="181" y="72"/>
                      <a:pt x="181" y="70"/>
                    </a:cubicBezTo>
                    <a:cubicBezTo>
                      <a:pt x="181" y="66"/>
                      <a:pt x="180" y="63"/>
                      <a:pt x="177" y="61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5" y="59"/>
                      <a:pt x="175" y="58"/>
                      <a:pt x="174" y="57"/>
                    </a:cubicBezTo>
                    <a:cubicBezTo>
                      <a:pt x="173" y="57"/>
                      <a:pt x="173" y="57"/>
                      <a:pt x="173" y="57"/>
                    </a:cubicBezTo>
                    <a:cubicBezTo>
                      <a:pt x="173" y="56"/>
                      <a:pt x="172" y="56"/>
                      <a:pt x="172" y="56"/>
                    </a:cubicBezTo>
                    <a:cubicBezTo>
                      <a:pt x="172" y="55"/>
                      <a:pt x="172" y="55"/>
                      <a:pt x="172" y="55"/>
                    </a:cubicBezTo>
                    <a:cubicBezTo>
                      <a:pt x="172" y="54"/>
                      <a:pt x="173" y="54"/>
                      <a:pt x="173" y="53"/>
                    </a:cubicBezTo>
                    <a:cubicBezTo>
                      <a:pt x="173" y="53"/>
                      <a:pt x="172" y="52"/>
                      <a:pt x="172" y="51"/>
                    </a:cubicBezTo>
                    <a:cubicBezTo>
                      <a:pt x="172" y="49"/>
                      <a:pt x="172" y="48"/>
                      <a:pt x="173" y="46"/>
                    </a:cubicBezTo>
                    <a:cubicBezTo>
                      <a:pt x="173" y="45"/>
                      <a:pt x="173" y="45"/>
                      <a:pt x="174" y="44"/>
                    </a:cubicBezTo>
                    <a:cubicBezTo>
                      <a:pt x="175" y="41"/>
                      <a:pt x="177" y="35"/>
                      <a:pt x="172" y="33"/>
                    </a:cubicBezTo>
                    <a:cubicBezTo>
                      <a:pt x="170" y="32"/>
                      <a:pt x="169" y="32"/>
                      <a:pt x="168" y="32"/>
                    </a:cubicBezTo>
                    <a:cubicBezTo>
                      <a:pt x="165" y="32"/>
                      <a:pt x="164" y="35"/>
                      <a:pt x="163" y="36"/>
                    </a:cubicBezTo>
                    <a:cubicBezTo>
                      <a:pt x="163" y="37"/>
                      <a:pt x="162" y="38"/>
                      <a:pt x="162" y="38"/>
                    </a:cubicBezTo>
                    <a:cubicBezTo>
                      <a:pt x="162" y="38"/>
                      <a:pt x="161" y="37"/>
                      <a:pt x="160" y="36"/>
                    </a:cubicBezTo>
                    <a:cubicBezTo>
                      <a:pt x="159" y="34"/>
                      <a:pt x="157" y="32"/>
                      <a:pt x="154" y="32"/>
                    </a:cubicBezTo>
                    <a:cubicBezTo>
                      <a:pt x="153" y="32"/>
                      <a:pt x="153" y="32"/>
                      <a:pt x="152" y="32"/>
                    </a:cubicBezTo>
                    <a:cubicBezTo>
                      <a:pt x="150" y="32"/>
                      <a:pt x="149" y="34"/>
                      <a:pt x="148" y="34"/>
                    </a:cubicBezTo>
                    <a:cubicBezTo>
                      <a:pt x="148" y="35"/>
                      <a:pt x="148" y="35"/>
                      <a:pt x="148" y="35"/>
                    </a:cubicBezTo>
                    <a:cubicBezTo>
                      <a:pt x="147" y="35"/>
                      <a:pt x="147" y="35"/>
                      <a:pt x="145" y="35"/>
                    </a:cubicBezTo>
                    <a:cubicBezTo>
                      <a:pt x="145" y="35"/>
                      <a:pt x="144" y="35"/>
                      <a:pt x="144" y="35"/>
                    </a:cubicBezTo>
                    <a:cubicBezTo>
                      <a:pt x="143" y="35"/>
                      <a:pt x="142" y="35"/>
                      <a:pt x="142" y="35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37" y="35"/>
                      <a:pt x="137" y="35"/>
                      <a:pt x="136" y="35"/>
                    </a:cubicBezTo>
                    <a:cubicBezTo>
                      <a:pt x="135" y="35"/>
                      <a:pt x="135" y="35"/>
                      <a:pt x="135" y="35"/>
                    </a:cubicBezTo>
                    <a:cubicBezTo>
                      <a:pt x="133" y="35"/>
                      <a:pt x="132" y="35"/>
                      <a:pt x="131" y="34"/>
                    </a:cubicBezTo>
                    <a:cubicBezTo>
                      <a:pt x="129" y="34"/>
                      <a:pt x="126" y="31"/>
                      <a:pt x="126" y="28"/>
                    </a:cubicBezTo>
                    <a:cubicBezTo>
                      <a:pt x="126" y="27"/>
                      <a:pt x="126" y="27"/>
                      <a:pt x="126" y="27"/>
                    </a:cubicBezTo>
                    <a:cubicBezTo>
                      <a:pt x="126" y="25"/>
                      <a:pt x="126" y="23"/>
                      <a:pt x="124" y="21"/>
                    </a:cubicBezTo>
                    <a:cubicBezTo>
                      <a:pt x="122" y="19"/>
                      <a:pt x="119" y="18"/>
                      <a:pt x="116" y="18"/>
                    </a:cubicBezTo>
                    <a:cubicBezTo>
                      <a:pt x="116" y="17"/>
                      <a:pt x="116" y="17"/>
                      <a:pt x="116" y="17"/>
                    </a:cubicBezTo>
                    <a:cubicBezTo>
                      <a:pt x="115" y="17"/>
                      <a:pt x="115" y="17"/>
                      <a:pt x="114" y="17"/>
                    </a:cubicBezTo>
                    <a:cubicBezTo>
                      <a:pt x="114" y="16"/>
                      <a:pt x="114" y="16"/>
                      <a:pt x="114" y="16"/>
                    </a:cubicBezTo>
                    <a:cubicBezTo>
                      <a:pt x="112" y="14"/>
                      <a:pt x="110" y="14"/>
                      <a:pt x="108" y="14"/>
                    </a:cubicBezTo>
                    <a:cubicBezTo>
                      <a:pt x="108" y="14"/>
                      <a:pt x="107" y="14"/>
                      <a:pt x="107" y="14"/>
                    </a:cubicBezTo>
                    <a:cubicBezTo>
                      <a:pt x="107" y="14"/>
                      <a:pt x="106" y="14"/>
                      <a:pt x="106" y="13"/>
                    </a:cubicBezTo>
                    <a:cubicBezTo>
                      <a:pt x="105" y="12"/>
                      <a:pt x="104" y="11"/>
                      <a:pt x="103" y="10"/>
                    </a:cubicBezTo>
                    <a:cubicBezTo>
                      <a:pt x="101" y="9"/>
                      <a:pt x="100" y="9"/>
                      <a:pt x="98" y="8"/>
                    </a:cubicBezTo>
                    <a:cubicBezTo>
                      <a:pt x="98" y="8"/>
                      <a:pt x="97" y="8"/>
                      <a:pt x="96" y="7"/>
                    </a:cubicBezTo>
                    <a:cubicBezTo>
                      <a:pt x="96" y="7"/>
                      <a:pt x="95" y="6"/>
                      <a:pt x="94" y="6"/>
                    </a:cubicBezTo>
                    <a:cubicBezTo>
                      <a:pt x="94" y="5"/>
                      <a:pt x="93" y="5"/>
                      <a:pt x="93" y="5"/>
                    </a:cubicBezTo>
                    <a:cubicBezTo>
                      <a:pt x="88" y="2"/>
                      <a:pt x="85" y="0"/>
                      <a:pt x="81" y="0"/>
                    </a:cubicBezTo>
                    <a:cubicBezTo>
                      <a:pt x="80" y="0"/>
                      <a:pt x="78" y="1"/>
                      <a:pt x="76" y="1"/>
                    </a:cubicBezTo>
                    <a:cubicBezTo>
                      <a:pt x="74" y="3"/>
                      <a:pt x="72" y="4"/>
                      <a:pt x="70" y="6"/>
                    </a:cubicBezTo>
                    <a:cubicBezTo>
                      <a:pt x="69" y="7"/>
                      <a:pt x="68" y="8"/>
                      <a:pt x="67" y="9"/>
                    </a:cubicBezTo>
                    <a:cubicBezTo>
                      <a:pt x="66" y="9"/>
                      <a:pt x="66" y="9"/>
                      <a:pt x="66" y="9"/>
                    </a:cubicBezTo>
                    <a:cubicBezTo>
                      <a:pt x="65" y="10"/>
                      <a:pt x="64" y="10"/>
                      <a:pt x="63" y="12"/>
                    </a:cubicBezTo>
                    <a:cubicBezTo>
                      <a:pt x="63" y="12"/>
                      <a:pt x="62" y="13"/>
                      <a:pt x="62" y="13"/>
                    </a:cubicBezTo>
                    <a:cubicBezTo>
                      <a:pt x="62" y="14"/>
                      <a:pt x="61" y="15"/>
                      <a:pt x="61" y="15"/>
                    </a:cubicBezTo>
                    <a:cubicBezTo>
                      <a:pt x="61" y="15"/>
                      <a:pt x="60" y="15"/>
                      <a:pt x="60" y="15"/>
                    </a:cubicBezTo>
                    <a:cubicBezTo>
                      <a:pt x="59" y="15"/>
                      <a:pt x="59" y="15"/>
                      <a:pt x="58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7" y="15"/>
                      <a:pt x="57" y="15"/>
                      <a:pt x="56" y="16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5" y="15"/>
                      <a:pt x="55" y="15"/>
                      <a:pt x="54" y="15"/>
                    </a:cubicBezTo>
                    <a:cubicBezTo>
                      <a:pt x="53" y="14"/>
                      <a:pt x="51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6" y="14"/>
                      <a:pt x="45" y="14"/>
                      <a:pt x="45" y="14"/>
                    </a:cubicBezTo>
                    <a:cubicBezTo>
                      <a:pt x="44" y="14"/>
                      <a:pt x="43" y="14"/>
                      <a:pt x="42" y="14"/>
                    </a:cubicBezTo>
                    <a:cubicBezTo>
                      <a:pt x="41" y="14"/>
                      <a:pt x="40" y="13"/>
                      <a:pt x="39" y="13"/>
                    </a:cubicBezTo>
                    <a:cubicBezTo>
                      <a:pt x="38" y="12"/>
                      <a:pt x="36" y="12"/>
                      <a:pt x="35" y="11"/>
                    </a:cubicBezTo>
                    <a:cubicBezTo>
                      <a:pt x="31" y="10"/>
                      <a:pt x="27" y="9"/>
                      <a:pt x="22" y="9"/>
                    </a:cubicBezTo>
                    <a:cubicBezTo>
                      <a:pt x="20" y="9"/>
                      <a:pt x="19" y="9"/>
                      <a:pt x="17" y="9"/>
                    </a:cubicBezTo>
                    <a:cubicBezTo>
                      <a:pt x="12" y="10"/>
                      <a:pt x="8" y="12"/>
                      <a:pt x="5" y="16"/>
                    </a:cubicBezTo>
                    <a:cubicBezTo>
                      <a:pt x="3" y="18"/>
                      <a:pt x="2" y="20"/>
                      <a:pt x="2" y="23"/>
                    </a:cubicBezTo>
                    <a:cubicBezTo>
                      <a:pt x="2" y="23"/>
                      <a:pt x="1" y="24"/>
                      <a:pt x="1" y="24"/>
                    </a:cubicBezTo>
                    <a:cubicBezTo>
                      <a:pt x="1" y="26"/>
                      <a:pt x="0" y="28"/>
                      <a:pt x="0" y="30"/>
                    </a:cubicBezTo>
                    <a:cubicBezTo>
                      <a:pt x="1" y="34"/>
                      <a:pt x="3" y="39"/>
                      <a:pt x="4" y="42"/>
                    </a:cubicBezTo>
                    <a:cubicBezTo>
                      <a:pt x="6" y="45"/>
                      <a:pt x="9" y="48"/>
                      <a:pt x="11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4" y="51"/>
                      <a:pt x="15" y="52"/>
                      <a:pt x="15" y="53"/>
                    </a:cubicBezTo>
                    <a:cubicBezTo>
                      <a:pt x="15" y="54"/>
                      <a:pt x="14" y="54"/>
                      <a:pt x="14" y="55"/>
                    </a:cubicBezTo>
                    <a:cubicBezTo>
                      <a:pt x="14" y="56"/>
                      <a:pt x="13" y="57"/>
                      <a:pt x="13" y="58"/>
                    </a:cubicBezTo>
                    <a:cubicBezTo>
                      <a:pt x="13" y="60"/>
                      <a:pt x="14" y="63"/>
                      <a:pt x="15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6"/>
                      <a:pt x="15" y="66"/>
                      <a:pt x="15" y="67"/>
                    </a:cubicBezTo>
                    <a:cubicBezTo>
                      <a:pt x="15" y="67"/>
                      <a:pt x="14" y="68"/>
                      <a:pt x="14" y="69"/>
                    </a:cubicBezTo>
                    <a:cubicBezTo>
                      <a:pt x="12" y="71"/>
                      <a:pt x="9" y="75"/>
                      <a:pt x="12" y="79"/>
                    </a:cubicBezTo>
                    <a:cubicBezTo>
                      <a:pt x="13" y="81"/>
                      <a:pt x="14" y="83"/>
                      <a:pt x="17" y="84"/>
                    </a:cubicBezTo>
                    <a:cubicBezTo>
                      <a:pt x="18" y="84"/>
                      <a:pt x="18" y="84"/>
                      <a:pt x="19" y="84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19" y="86"/>
                      <a:pt x="19" y="87"/>
                      <a:pt x="20" y="88"/>
                    </a:cubicBezTo>
                    <a:cubicBezTo>
                      <a:pt x="20" y="89"/>
                      <a:pt x="20" y="90"/>
                      <a:pt x="20" y="92"/>
                    </a:cubicBezTo>
                    <a:cubicBezTo>
                      <a:pt x="20" y="93"/>
                      <a:pt x="20" y="95"/>
                      <a:pt x="21" y="97"/>
                    </a:cubicBezTo>
                    <a:cubicBezTo>
                      <a:pt x="22" y="99"/>
                      <a:pt x="23" y="100"/>
                      <a:pt x="25" y="101"/>
                    </a:cubicBezTo>
                    <a:cubicBezTo>
                      <a:pt x="25" y="101"/>
                      <a:pt x="26" y="102"/>
                      <a:pt x="26" y="102"/>
                    </a:cubicBezTo>
                    <a:cubicBezTo>
                      <a:pt x="26" y="102"/>
                      <a:pt x="26" y="103"/>
                      <a:pt x="26" y="104"/>
                    </a:cubicBezTo>
                    <a:cubicBezTo>
                      <a:pt x="26" y="105"/>
                      <a:pt x="26" y="105"/>
                      <a:pt x="26" y="105"/>
                    </a:cubicBezTo>
                    <a:cubicBezTo>
                      <a:pt x="26" y="106"/>
                      <a:pt x="27" y="109"/>
                      <a:pt x="29" y="110"/>
                    </a:cubicBezTo>
                    <a:cubicBezTo>
                      <a:pt x="29" y="110"/>
                      <a:pt x="30" y="111"/>
                      <a:pt x="30" y="111"/>
                    </a:cubicBezTo>
                    <a:cubicBezTo>
                      <a:pt x="30" y="111"/>
                      <a:pt x="31" y="111"/>
                      <a:pt x="31" y="111"/>
                    </a:cubicBezTo>
                    <a:cubicBezTo>
                      <a:pt x="31" y="111"/>
                      <a:pt x="31" y="111"/>
                      <a:pt x="31" y="111"/>
                    </a:cubicBezTo>
                    <a:cubicBezTo>
                      <a:pt x="31" y="112"/>
                      <a:pt x="31" y="113"/>
                      <a:pt x="31" y="114"/>
                    </a:cubicBezTo>
                    <a:cubicBezTo>
                      <a:pt x="31" y="115"/>
                      <a:pt x="31" y="115"/>
                      <a:pt x="31" y="115"/>
                    </a:cubicBezTo>
                    <a:cubicBezTo>
                      <a:pt x="32" y="116"/>
                      <a:pt x="31" y="117"/>
                      <a:pt x="30" y="119"/>
                    </a:cubicBezTo>
                    <a:cubicBezTo>
                      <a:pt x="28" y="122"/>
                      <a:pt x="27" y="125"/>
                      <a:pt x="27" y="128"/>
                    </a:cubicBezTo>
                    <a:cubicBezTo>
                      <a:pt x="27" y="130"/>
                      <a:pt x="27" y="131"/>
                      <a:pt x="26" y="132"/>
                    </a:cubicBezTo>
                    <a:cubicBezTo>
                      <a:pt x="26" y="135"/>
                      <a:pt x="26" y="135"/>
                      <a:pt x="26" y="135"/>
                    </a:cubicBezTo>
                    <a:cubicBezTo>
                      <a:pt x="26" y="136"/>
                      <a:pt x="25" y="138"/>
                      <a:pt x="24" y="139"/>
                    </a:cubicBezTo>
                    <a:cubicBezTo>
                      <a:pt x="24" y="140"/>
                      <a:pt x="24" y="140"/>
                      <a:pt x="24" y="140"/>
                    </a:cubicBezTo>
                    <a:cubicBezTo>
                      <a:pt x="21" y="146"/>
                      <a:pt x="12" y="160"/>
                      <a:pt x="23" y="168"/>
                    </a:cubicBezTo>
                    <a:cubicBezTo>
                      <a:pt x="27" y="171"/>
                      <a:pt x="31" y="173"/>
                      <a:pt x="35" y="176"/>
                    </a:cubicBezTo>
                    <a:cubicBezTo>
                      <a:pt x="38" y="178"/>
                      <a:pt x="42" y="180"/>
                      <a:pt x="45" y="182"/>
                    </a:cubicBezTo>
                    <a:cubicBezTo>
                      <a:pt x="46" y="183"/>
                      <a:pt x="47" y="184"/>
                      <a:pt x="48" y="184"/>
                    </a:cubicBezTo>
                    <a:cubicBezTo>
                      <a:pt x="49" y="185"/>
                      <a:pt x="50" y="185"/>
                      <a:pt x="51" y="186"/>
                    </a:cubicBezTo>
                    <a:cubicBezTo>
                      <a:pt x="53" y="187"/>
                      <a:pt x="54" y="189"/>
                      <a:pt x="55" y="190"/>
                    </a:cubicBezTo>
                    <a:cubicBezTo>
                      <a:pt x="56" y="191"/>
                      <a:pt x="57" y="192"/>
                      <a:pt x="58" y="194"/>
                    </a:cubicBezTo>
                    <a:cubicBezTo>
                      <a:pt x="59" y="195"/>
                      <a:pt x="59" y="195"/>
                      <a:pt x="59" y="195"/>
                    </a:cubicBezTo>
                    <a:cubicBezTo>
                      <a:pt x="62" y="199"/>
                      <a:pt x="64" y="202"/>
                      <a:pt x="65" y="206"/>
                    </a:cubicBezTo>
                    <a:cubicBezTo>
                      <a:pt x="66" y="211"/>
                      <a:pt x="68" y="214"/>
                      <a:pt x="70" y="217"/>
                    </a:cubicBezTo>
                    <a:cubicBezTo>
                      <a:pt x="71" y="219"/>
                      <a:pt x="71" y="219"/>
                      <a:pt x="71" y="219"/>
                    </a:cubicBezTo>
                    <a:cubicBezTo>
                      <a:pt x="72" y="221"/>
                      <a:pt x="72" y="224"/>
                      <a:pt x="73" y="227"/>
                    </a:cubicBezTo>
                    <a:cubicBezTo>
                      <a:pt x="73" y="229"/>
                      <a:pt x="73" y="230"/>
                      <a:pt x="73" y="231"/>
                    </a:cubicBezTo>
                    <a:cubicBezTo>
                      <a:pt x="74" y="233"/>
                      <a:pt x="74" y="235"/>
                      <a:pt x="75" y="237"/>
                    </a:cubicBezTo>
                    <a:cubicBezTo>
                      <a:pt x="75" y="238"/>
                      <a:pt x="76" y="239"/>
                      <a:pt x="76" y="240"/>
                    </a:cubicBezTo>
                    <a:cubicBezTo>
                      <a:pt x="76" y="241"/>
                      <a:pt x="76" y="241"/>
                      <a:pt x="76" y="242"/>
                    </a:cubicBezTo>
                    <a:cubicBezTo>
                      <a:pt x="77" y="243"/>
                      <a:pt x="77" y="248"/>
                      <a:pt x="82" y="248"/>
                    </a:cubicBezTo>
                    <a:cubicBezTo>
                      <a:pt x="82" y="248"/>
                      <a:pt x="83" y="247"/>
                      <a:pt x="84" y="247"/>
                    </a:cubicBezTo>
                    <a:cubicBezTo>
                      <a:pt x="85" y="247"/>
                      <a:pt x="86" y="246"/>
                      <a:pt x="87" y="246"/>
                    </a:cubicBezTo>
                    <a:cubicBezTo>
                      <a:pt x="89" y="246"/>
                      <a:pt x="90" y="248"/>
                      <a:pt x="90" y="248"/>
                    </a:cubicBezTo>
                    <a:cubicBezTo>
                      <a:pt x="90" y="249"/>
                      <a:pt x="90" y="249"/>
                      <a:pt x="90" y="249"/>
                    </a:cubicBezTo>
                    <a:cubicBezTo>
                      <a:pt x="89" y="250"/>
                      <a:pt x="87" y="250"/>
                      <a:pt x="86" y="250"/>
                    </a:cubicBezTo>
                    <a:cubicBezTo>
                      <a:pt x="84" y="250"/>
                      <a:pt x="83" y="250"/>
                      <a:pt x="82" y="250"/>
                    </a:cubicBezTo>
                    <a:cubicBezTo>
                      <a:pt x="76" y="251"/>
                      <a:pt x="74" y="256"/>
                      <a:pt x="73" y="260"/>
                    </a:cubicBezTo>
                    <a:cubicBezTo>
                      <a:pt x="72" y="261"/>
                      <a:pt x="72" y="261"/>
                      <a:pt x="72" y="261"/>
                    </a:cubicBezTo>
                    <a:cubicBezTo>
                      <a:pt x="72" y="262"/>
                      <a:pt x="72" y="262"/>
                      <a:pt x="71" y="263"/>
                    </a:cubicBezTo>
                    <a:cubicBezTo>
                      <a:pt x="71" y="264"/>
                      <a:pt x="70" y="265"/>
                      <a:pt x="70" y="266"/>
                    </a:cubicBezTo>
                    <a:cubicBezTo>
                      <a:pt x="69" y="269"/>
                      <a:pt x="68" y="271"/>
                      <a:pt x="67" y="273"/>
                    </a:cubicBezTo>
                    <a:cubicBezTo>
                      <a:pt x="66" y="274"/>
                      <a:pt x="66" y="274"/>
                      <a:pt x="66" y="274"/>
                    </a:cubicBezTo>
                    <a:cubicBezTo>
                      <a:pt x="66" y="276"/>
                      <a:pt x="65" y="278"/>
                      <a:pt x="63" y="280"/>
                    </a:cubicBezTo>
                    <a:cubicBezTo>
                      <a:pt x="63" y="282"/>
                      <a:pt x="62" y="282"/>
                      <a:pt x="61" y="283"/>
                    </a:cubicBezTo>
                    <a:cubicBezTo>
                      <a:pt x="61" y="284"/>
                      <a:pt x="60" y="284"/>
                      <a:pt x="60" y="285"/>
                    </a:cubicBezTo>
                    <a:cubicBezTo>
                      <a:pt x="59" y="286"/>
                      <a:pt x="58" y="287"/>
                      <a:pt x="57" y="288"/>
                    </a:cubicBezTo>
                    <a:cubicBezTo>
                      <a:pt x="57" y="289"/>
                      <a:pt x="56" y="290"/>
                      <a:pt x="55" y="291"/>
                    </a:cubicBezTo>
                    <a:cubicBezTo>
                      <a:pt x="52" y="294"/>
                      <a:pt x="49" y="298"/>
                      <a:pt x="45" y="301"/>
                    </a:cubicBezTo>
                    <a:cubicBezTo>
                      <a:pt x="44" y="302"/>
                      <a:pt x="43" y="303"/>
                      <a:pt x="42" y="304"/>
                    </a:cubicBezTo>
                    <a:cubicBezTo>
                      <a:pt x="39" y="307"/>
                      <a:pt x="36" y="310"/>
                      <a:pt x="33" y="311"/>
                    </a:cubicBezTo>
                    <a:cubicBezTo>
                      <a:pt x="32" y="312"/>
                      <a:pt x="32" y="312"/>
                      <a:pt x="31" y="312"/>
                    </a:cubicBezTo>
                    <a:cubicBezTo>
                      <a:pt x="27" y="314"/>
                      <a:pt x="21" y="316"/>
                      <a:pt x="21" y="322"/>
                    </a:cubicBezTo>
                    <a:cubicBezTo>
                      <a:pt x="22" y="325"/>
                      <a:pt x="24" y="327"/>
                      <a:pt x="25" y="329"/>
                    </a:cubicBezTo>
                    <a:cubicBezTo>
                      <a:pt x="25" y="329"/>
                      <a:pt x="26" y="329"/>
                      <a:pt x="26" y="330"/>
                    </a:cubicBezTo>
                    <a:cubicBezTo>
                      <a:pt x="27" y="330"/>
                      <a:pt x="27" y="331"/>
                      <a:pt x="28" y="332"/>
                    </a:cubicBezTo>
                    <a:cubicBezTo>
                      <a:pt x="28" y="333"/>
                      <a:pt x="28" y="333"/>
                      <a:pt x="28" y="333"/>
                    </a:cubicBezTo>
                    <a:cubicBezTo>
                      <a:pt x="29" y="335"/>
                      <a:pt x="30" y="336"/>
                      <a:pt x="30" y="337"/>
                    </a:cubicBezTo>
                    <a:cubicBezTo>
                      <a:pt x="31" y="337"/>
                      <a:pt x="31" y="337"/>
                      <a:pt x="31" y="337"/>
                    </a:cubicBezTo>
                    <a:cubicBezTo>
                      <a:pt x="34" y="340"/>
                      <a:pt x="36" y="342"/>
                      <a:pt x="39" y="344"/>
                    </a:cubicBezTo>
                    <a:cubicBezTo>
                      <a:pt x="40" y="345"/>
                      <a:pt x="40" y="345"/>
                      <a:pt x="40" y="345"/>
                    </a:cubicBezTo>
                    <a:cubicBezTo>
                      <a:pt x="40" y="345"/>
                      <a:pt x="40" y="346"/>
                      <a:pt x="40" y="346"/>
                    </a:cubicBezTo>
                    <a:cubicBezTo>
                      <a:pt x="40" y="347"/>
                      <a:pt x="40" y="347"/>
                      <a:pt x="40" y="347"/>
                    </a:cubicBezTo>
                    <a:cubicBezTo>
                      <a:pt x="40" y="348"/>
                      <a:pt x="40" y="348"/>
                      <a:pt x="40" y="349"/>
                    </a:cubicBezTo>
                    <a:cubicBezTo>
                      <a:pt x="39" y="351"/>
                      <a:pt x="38" y="352"/>
                      <a:pt x="38" y="354"/>
                    </a:cubicBezTo>
                    <a:cubicBezTo>
                      <a:pt x="38" y="359"/>
                      <a:pt x="40" y="362"/>
                      <a:pt x="41" y="366"/>
                    </a:cubicBezTo>
                    <a:cubicBezTo>
                      <a:pt x="41" y="367"/>
                      <a:pt x="41" y="367"/>
                      <a:pt x="41" y="367"/>
                    </a:cubicBezTo>
                    <a:cubicBezTo>
                      <a:pt x="42" y="369"/>
                      <a:pt x="44" y="372"/>
                      <a:pt x="45" y="374"/>
                    </a:cubicBezTo>
                    <a:cubicBezTo>
                      <a:pt x="46" y="377"/>
                      <a:pt x="48" y="381"/>
                      <a:pt x="49" y="384"/>
                    </a:cubicBezTo>
                    <a:cubicBezTo>
                      <a:pt x="49" y="385"/>
                      <a:pt x="49" y="386"/>
                      <a:pt x="50" y="387"/>
                    </a:cubicBezTo>
                    <a:cubicBezTo>
                      <a:pt x="51" y="392"/>
                      <a:pt x="52" y="396"/>
                      <a:pt x="56" y="401"/>
                    </a:cubicBezTo>
                    <a:cubicBezTo>
                      <a:pt x="57" y="401"/>
                      <a:pt x="58" y="402"/>
                      <a:pt x="59" y="403"/>
                    </a:cubicBezTo>
                    <a:cubicBezTo>
                      <a:pt x="61" y="405"/>
                      <a:pt x="64" y="408"/>
                      <a:pt x="64" y="410"/>
                    </a:cubicBezTo>
                    <a:cubicBezTo>
                      <a:pt x="64" y="412"/>
                      <a:pt x="63" y="413"/>
                      <a:pt x="61" y="416"/>
                    </a:cubicBezTo>
                    <a:cubicBezTo>
                      <a:pt x="60" y="416"/>
                      <a:pt x="60" y="417"/>
                      <a:pt x="59" y="417"/>
                    </a:cubicBezTo>
                    <a:cubicBezTo>
                      <a:pt x="56" y="421"/>
                      <a:pt x="54" y="428"/>
                      <a:pt x="56" y="433"/>
                    </a:cubicBezTo>
                    <a:cubicBezTo>
                      <a:pt x="56" y="435"/>
                      <a:pt x="58" y="437"/>
                      <a:pt x="59" y="438"/>
                    </a:cubicBezTo>
                    <a:cubicBezTo>
                      <a:pt x="60" y="438"/>
                      <a:pt x="60" y="439"/>
                      <a:pt x="60" y="439"/>
                    </a:cubicBezTo>
                    <a:cubicBezTo>
                      <a:pt x="61" y="440"/>
                      <a:pt x="61" y="442"/>
                      <a:pt x="61" y="443"/>
                    </a:cubicBezTo>
                    <a:cubicBezTo>
                      <a:pt x="58" y="438"/>
                      <a:pt x="54" y="433"/>
                      <a:pt x="50" y="433"/>
                    </a:cubicBezTo>
                    <a:cubicBezTo>
                      <a:pt x="46" y="432"/>
                      <a:pt x="46" y="432"/>
                      <a:pt x="46" y="432"/>
                    </a:cubicBezTo>
                    <a:cubicBezTo>
                      <a:pt x="47" y="436"/>
                      <a:pt x="47" y="436"/>
                      <a:pt x="47" y="436"/>
                    </a:cubicBezTo>
                    <a:cubicBezTo>
                      <a:pt x="52" y="478"/>
                      <a:pt x="59" y="528"/>
                      <a:pt x="66" y="577"/>
                    </a:cubicBezTo>
                    <a:cubicBezTo>
                      <a:pt x="67" y="578"/>
                      <a:pt x="67" y="580"/>
                      <a:pt x="67" y="581"/>
                    </a:cubicBezTo>
                    <a:cubicBezTo>
                      <a:pt x="68" y="585"/>
                      <a:pt x="68" y="589"/>
                      <a:pt x="69" y="593"/>
                    </a:cubicBezTo>
                    <a:cubicBezTo>
                      <a:pt x="69" y="604"/>
                      <a:pt x="73" y="608"/>
                      <a:pt x="78" y="616"/>
                    </a:cubicBezTo>
                    <a:cubicBezTo>
                      <a:pt x="81" y="619"/>
                      <a:pt x="81" y="619"/>
                      <a:pt x="81" y="619"/>
                    </a:cubicBezTo>
                    <a:cubicBezTo>
                      <a:pt x="83" y="622"/>
                      <a:pt x="85" y="624"/>
                      <a:pt x="88" y="626"/>
                    </a:cubicBezTo>
                    <a:cubicBezTo>
                      <a:pt x="90" y="628"/>
                      <a:pt x="92" y="630"/>
                      <a:pt x="94" y="633"/>
                    </a:cubicBezTo>
                    <a:cubicBezTo>
                      <a:pt x="96" y="635"/>
                      <a:pt x="97" y="637"/>
                      <a:pt x="99" y="639"/>
                    </a:cubicBezTo>
                    <a:cubicBezTo>
                      <a:pt x="105" y="647"/>
                      <a:pt x="109" y="653"/>
                      <a:pt x="120" y="653"/>
                    </a:cubicBezTo>
                    <a:cubicBezTo>
                      <a:pt x="122" y="653"/>
                      <a:pt x="124" y="653"/>
                      <a:pt x="126" y="652"/>
                    </a:cubicBezTo>
                    <a:cubicBezTo>
                      <a:pt x="128" y="652"/>
                      <a:pt x="131" y="651"/>
                      <a:pt x="134" y="651"/>
                    </a:cubicBezTo>
                    <a:cubicBezTo>
                      <a:pt x="138" y="650"/>
                      <a:pt x="145" y="648"/>
                      <a:pt x="149" y="648"/>
                    </a:cubicBezTo>
                    <a:cubicBezTo>
                      <a:pt x="150" y="648"/>
                      <a:pt x="150" y="648"/>
                      <a:pt x="150" y="648"/>
                    </a:cubicBezTo>
                    <a:cubicBezTo>
                      <a:pt x="154" y="648"/>
                      <a:pt x="158" y="651"/>
                      <a:pt x="162" y="654"/>
                    </a:cubicBezTo>
                    <a:cubicBezTo>
                      <a:pt x="164" y="656"/>
                      <a:pt x="166" y="658"/>
                      <a:pt x="169" y="659"/>
                    </a:cubicBezTo>
                    <a:cubicBezTo>
                      <a:pt x="172" y="660"/>
                      <a:pt x="174" y="661"/>
                      <a:pt x="176" y="661"/>
                    </a:cubicBezTo>
                    <a:cubicBezTo>
                      <a:pt x="179" y="661"/>
                      <a:pt x="181" y="660"/>
                      <a:pt x="183" y="658"/>
                    </a:cubicBezTo>
                    <a:cubicBezTo>
                      <a:pt x="184" y="658"/>
                      <a:pt x="184" y="658"/>
                      <a:pt x="184" y="658"/>
                    </a:cubicBezTo>
                    <a:cubicBezTo>
                      <a:pt x="185" y="657"/>
                      <a:pt x="186" y="657"/>
                      <a:pt x="187" y="656"/>
                    </a:cubicBezTo>
                    <a:cubicBezTo>
                      <a:pt x="191" y="654"/>
                      <a:pt x="195" y="653"/>
                      <a:pt x="200" y="652"/>
                    </a:cubicBezTo>
                    <a:cubicBezTo>
                      <a:pt x="200" y="652"/>
                      <a:pt x="200" y="652"/>
                      <a:pt x="200" y="652"/>
                    </a:cubicBezTo>
                    <a:cubicBezTo>
                      <a:pt x="203" y="651"/>
                      <a:pt x="205" y="650"/>
                      <a:pt x="208" y="649"/>
                    </a:cubicBezTo>
                    <a:cubicBezTo>
                      <a:pt x="211" y="648"/>
                      <a:pt x="214" y="647"/>
                      <a:pt x="217" y="647"/>
                    </a:cubicBezTo>
                    <a:cubicBezTo>
                      <a:pt x="218" y="647"/>
                      <a:pt x="218" y="647"/>
                      <a:pt x="219" y="648"/>
                    </a:cubicBezTo>
                    <a:cubicBezTo>
                      <a:pt x="222" y="649"/>
                      <a:pt x="223" y="652"/>
                      <a:pt x="224" y="657"/>
                    </a:cubicBezTo>
                    <a:cubicBezTo>
                      <a:pt x="226" y="661"/>
                      <a:pt x="226" y="661"/>
                      <a:pt x="226" y="661"/>
                    </a:cubicBezTo>
                    <a:cubicBezTo>
                      <a:pt x="226" y="663"/>
                      <a:pt x="227" y="664"/>
                      <a:pt x="227" y="666"/>
                    </a:cubicBezTo>
                    <a:cubicBezTo>
                      <a:pt x="228" y="669"/>
                      <a:pt x="228" y="669"/>
                      <a:pt x="228" y="669"/>
                    </a:cubicBezTo>
                    <a:cubicBezTo>
                      <a:pt x="231" y="668"/>
                      <a:pt x="231" y="668"/>
                      <a:pt x="231" y="668"/>
                    </a:cubicBezTo>
                    <a:cubicBezTo>
                      <a:pt x="234" y="668"/>
                      <a:pt x="238" y="667"/>
                      <a:pt x="241" y="667"/>
                    </a:cubicBezTo>
                    <a:cubicBezTo>
                      <a:pt x="246" y="666"/>
                      <a:pt x="252" y="665"/>
                      <a:pt x="257" y="664"/>
                    </a:cubicBezTo>
                    <a:cubicBezTo>
                      <a:pt x="260" y="663"/>
                      <a:pt x="262" y="662"/>
                      <a:pt x="264" y="661"/>
                    </a:cubicBezTo>
                    <a:cubicBezTo>
                      <a:pt x="267" y="660"/>
                      <a:pt x="269" y="659"/>
                      <a:pt x="271" y="658"/>
                    </a:cubicBezTo>
                    <a:cubicBezTo>
                      <a:pt x="272" y="658"/>
                      <a:pt x="274" y="657"/>
                      <a:pt x="275" y="657"/>
                    </a:cubicBezTo>
                    <a:cubicBezTo>
                      <a:pt x="279" y="656"/>
                      <a:pt x="282" y="655"/>
                      <a:pt x="286" y="655"/>
                    </a:cubicBezTo>
                    <a:cubicBezTo>
                      <a:pt x="291" y="655"/>
                      <a:pt x="296" y="653"/>
                      <a:pt x="301" y="651"/>
                    </a:cubicBezTo>
                    <a:cubicBezTo>
                      <a:pt x="302" y="650"/>
                      <a:pt x="302" y="650"/>
                      <a:pt x="302" y="650"/>
                    </a:cubicBezTo>
                    <a:cubicBezTo>
                      <a:pt x="306" y="648"/>
                      <a:pt x="310" y="646"/>
                      <a:pt x="312" y="640"/>
                    </a:cubicBezTo>
                    <a:cubicBezTo>
                      <a:pt x="312" y="640"/>
                      <a:pt x="312" y="639"/>
                      <a:pt x="313" y="638"/>
                    </a:cubicBezTo>
                    <a:cubicBezTo>
                      <a:pt x="313" y="637"/>
                      <a:pt x="313" y="636"/>
                      <a:pt x="314" y="635"/>
                    </a:cubicBezTo>
                    <a:cubicBezTo>
                      <a:pt x="316" y="633"/>
                      <a:pt x="317" y="632"/>
                      <a:pt x="319" y="631"/>
                    </a:cubicBezTo>
                    <a:cubicBezTo>
                      <a:pt x="322" y="631"/>
                      <a:pt x="325" y="629"/>
                      <a:pt x="327" y="626"/>
                    </a:cubicBezTo>
                    <a:cubicBezTo>
                      <a:pt x="328" y="623"/>
                      <a:pt x="328" y="621"/>
                      <a:pt x="329" y="619"/>
                    </a:cubicBezTo>
                    <a:cubicBezTo>
                      <a:pt x="329" y="617"/>
                      <a:pt x="329" y="615"/>
                      <a:pt x="330" y="613"/>
                    </a:cubicBezTo>
                    <a:cubicBezTo>
                      <a:pt x="332" y="609"/>
                      <a:pt x="333" y="605"/>
                      <a:pt x="333" y="599"/>
                    </a:cubicBezTo>
                    <a:cubicBezTo>
                      <a:pt x="333" y="596"/>
                      <a:pt x="333" y="593"/>
                      <a:pt x="332" y="591"/>
                    </a:cubicBezTo>
                    <a:cubicBezTo>
                      <a:pt x="332" y="589"/>
                      <a:pt x="332" y="587"/>
                      <a:pt x="331" y="585"/>
                    </a:cubicBezTo>
                    <a:cubicBezTo>
                      <a:pt x="331" y="582"/>
                      <a:pt x="332" y="579"/>
                      <a:pt x="333" y="575"/>
                    </a:cubicBezTo>
                    <a:cubicBezTo>
                      <a:pt x="334" y="574"/>
                      <a:pt x="334" y="571"/>
                      <a:pt x="335" y="569"/>
                    </a:cubicBezTo>
                    <a:cubicBezTo>
                      <a:pt x="335" y="567"/>
                      <a:pt x="335" y="565"/>
                      <a:pt x="335" y="562"/>
                    </a:cubicBezTo>
                    <a:cubicBezTo>
                      <a:pt x="334" y="560"/>
                      <a:pt x="334" y="558"/>
                      <a:pt x="335" y="556"/>
                    </a:cubicBezTo>
                    <a:cubicBezTo>
                      <a:pt x="335" y="554"/>
                      <a:pt x="336" y="553"/>
                      <a:pt x="337" y="552"/>
                    </a:cubicBezTo>
                    <a:cubicBezTo>
                      <a:pt x="338" y="550"/>
                      <a:pt x="338" y="548"/>
                      <a:pt x="339" y="546"/>
                    </a:cubicBezTo>
                    <a:cubicBezTo>
                      <a:pt x="339" y="545"/>
                      <a:pt x="340" y="544"/>
                      <a:pt x="340" y="543"/>
                    </a:cubicBezTo>
                    <a:cubicBezTo>
                      <a:pt x="340" y="542"/>
                      <a:pt x="341" y="537"/>
                      <a:pt x="342" y="537"/>
                    </a:cubicBezTo>
                    <a:cubicBezTo>
                      <a:pt x="343" y="537"/>
                      <a:pt x="344" y="538"/>
                      <a:pt x="346" y="538"/>
                    </a:cubicBezTo>
                    <a:cubicBezTo>
                      <a:pt x="348" y="540"/>
                      <a:pt x="348" y="540"/>
                      <a:pt x="348" y="540"/>
                    </a:cubicBezTo>
                    <a:cubicBezTo>
                      <a:pt x="350" y="538"/>
                      <a:pt x="350" y="538"/>
                      <a:pt x="350" y="538"/>
                    </a:cubicBezTo>
                    <a:cubicBezTo>
                      <a:pt x="351" y="536"/>
                      <a:pt x="352" y="535"/>
                      <a:pt x="354" y="534"/>
                    </a:cubicBezTo>
                    <a:cubicBezTo>
                      <a:pt x="355" y="532"/>
                      <a:pt x="357" y="530"/>
                      <a:pt x="358" y="528"/>
                    </a:cubicBezTo>
                    <a:cubicBezTo>
                      <a:pt x="361" y="524"/>
                      <a:pt x="360" y="520"/>
                      <a:pt x="359" y="517"/>
                    </a:cubicBezTo>
                    <a:cubicBezTo>
                      <a:pt x="358" y="514"/>
                      <a:pt x="357" y="511"/>
                      <a:pt x="359" y="509"/>
                    </a:cubicBezTo>
                    <a:cubicBezTo>
                      <a:pt x="361" y="506"/>
                      <a:pt x="376" y="499"/>
                      <a:pt x="379" y="499"/>
                    </a:cubicBezTo>
                    <a:cubicBezTo>
                      <a:pt x="380" y="499"/>
                      <a:pt x="380" y="499"/>
                      <a:pt x="381" y="499"/>
                    </a:cubicBezTo>
                    <a:cubicBezTo>
                      <a:pt x="382" y="499"/>
                      <a:pt x="383" y="499"/>
                      <a:pt x="384" y="500"/>
                    </a:cubicBezTo>
                    <a:cubicBezTo>
                      <a:pt x="384" y="500"/>
                      <a:pt x="385" y="500"/>
                      <a:pt x="386" y="500"/>
                    </a:cubicBezTo>
                    <a:cubicBezTo>
                      <a:pt x="387" y="500"/>
                      <a:pt x="388" y="500"/>
                      <a:pt x="389" y="499"/>
                    </a:cubicBezTo>
                    <a:cubicBezTo>
                      <a:pt x="390" y="499"/>
                      <a:pt x="391" y="498"/>
                      <a:pt x="394" y="495"/>
                    </a:cubicBezTo>
                    <a:cubicBezTo>
                      <a:pt x="395" y="494"/>
                      <a:pt x="396" y="493"/>
                      <a:pt x="397" y="493"/>
                    </a:cubicBezTo>
                    <a:cubicBezTo>
                      <a:pt x="402" y="489"/>
                      <a:pt x="407" y="486"/>
                      <a:pt x="412" y="484"/>
                    </a:cubicBezTo>
                    <a:cubicBezTo>
                      <a:pt x="414" y="484"/>
                      <a:pt x="414" y="484"/>
                      <a:pt x="414" y="484"/>
                    </a:cubicBezTo>
                    <a:cubicBezTo>
                      <a:pt x="414" y="482"/>
                      <a:pt x="414" y="482"/>
                      <a:pt x="414" y="482"/>
                    </a:cubicBezTo>
                    <a:cubicBezTo>
                      <a:pt x="414" y="482"/>
                      <a:pt x="414" y="481"/>
                      <a:pt x="414" y="481"/>
                    </a:cubicBezTo>
                    <a:cubicBezTo>
                      <a:pt x="414" y="481"/>
                      <a:pt x="415" y="481"/>
                      <a:pt x="415" y="481"/>
                    </a:cubicBezTo>
                    <a:cubicBezTo>
                      <a:pt x="416" y="481"/>
                      <a:pt x="417" y="481"/>
                      <a:pt x="417" y="482"/>
                    </a:cubicBezTo>
                    <a:cubicBezTo>
                      <a:pt x="418" y="482"/>
                      <a:pt x="419" y="482"/>
                      <a:pt x="420" y="482"/>
                    </a:cubicBezTo>
                    <a:cubicBezTo>
                      <a:pt x="424" y="482"/>
                      <a:pt x="428" y="481"/>
                      <a:pt x="431" y="480"/>
                    </a:cubicBezTo>
                    <a:cubicBezTo>
                      <a:pt x="436" y="478"/>
                      <a:pt x="438" y="474"/>
                      <a:pt x="440" y="471"/>
                    </a:cubicBezTo>
                    <a:cubicBezTo>
                      <a:pt x="441" y="470"/>
                      <a:pt x="441" y="470"/>
                      <a:pt x="441" y="470"/>
                    </a:cubicBezTo>
                    <a:cubicBezTo>
                      <a:pt x="441" y="469"/>
                      <a:pt x="441" y="469"/>
                      <a:pt x="442" y="468"/>
                    </a:cubicBezTo>
                    <a:cubicBezTo>
                      <a:pt x="442" y="467"/>
                      <a:pt x="443" y="466"/>
                      <a:pt x="444" y="465"/>
                    </a:cubicBezTo>
                    <a:cubicBezTo>
                      <a:pt x="444" y="464"/>
                      <a:pt x="444" y="464"/>
                      <a:pt x="444" y="464"/>
                    </a:cubicBezTo>
                    <a:cubicBezTo>
                      <a:pt x="445" y="463"/>
                      <a:pt x="445" y="462"/>
                      <a:pt x="445" y="461"/>
                    </a:cubicBezTo>
                    <a:cubicBezTo>
                      <a:pt x="446" y="461"/>
                      <a:pt x="446" y="460"/>
                      <a:pt x="447" y="459"/>
                    </a:cubicBezTo>
                    <a:cubicBezTo>
                      <a:pt x="447" y="459"/>
                      <a:pt x="447" y="458"/>
                      <a:pt x="448" y="457"/>
                    </a:cubicBezTo>
                    <a:cubicBezTo>
                      <a:pt x="448" y="457"/>
                      <a:pt x="448" y="457"/>
                      <a:pt x="449" y="456"/>
                    </a:cubicBezTo>
                    <a:cubicBezTo>
                      <a:pt x="449" y="456"/>
                      <a:pt x="450" y="455"/>
                      <a:pt x="450" y="454"/>
                    </a:cubicBezTo>
                    <a:cubicBezTo>
                      <a:pt x="452" y="452"/>
                      <a:pt x="452" y="449"/>
                      <a:pt x="451" y="445"/>
                    </a:cubicBezTo>
                    <a:cubicBezTo>
                      <a:pt x="451" y="442"/>
                      <a:pt x="449" y="439"/>
                      <a:pt x="446" y="436"/>
                    </a:cubicBezTo>
                    <a:cubicBezTo>
                      <a:pt x="442" y="430"/>
                      <a:pt x="435" y="427"/>
                      <a:pt x="427" y="427"/>
                    </a:cubicBezTo>
                    <a:cubicBezTo>
                      <a:pt x="416" y="427"/>
                      <a:pt x="403" y="433"/>
                      <a:pt x="397" y="437"/>
                    </a:cubicBezTo>
                    <a:cubicBezTo>
                      <a:pt x="380" y="446"/>
                      <a:pt x="367" y="460"/>
                      <a:pt x="357" y="471"/>
                    </a:cubicBezTo>
                    <a:cubicBezTo>
                      <a:pt x="347" y="482"/>
                      <a:pt x="339" y="493"/>
                      <a:pt x="333" y="504"/>
                    </a:cubicBezTo>
                    <a:cubicBezTo>
                      <a:pt x="332" y="506"/>
                      <a:pt x="332" y="506"/>
                      <a:pt x="332" y="506"/>
                    </a:cubicBezTo>
                    <a:cubicBezTo>
                      <a:pt x="330" y="510"/>
                      <a:pt x="327" y="515"/>
                      <a:pt x="326" y="520"/>
                    </a:cubicBezTo>
                    <a:cubicBezTo>
                      <a:pt x="324" y="527"/>
                      <a:pt x="322" y="533"/>
                      <a:pt x="319" y="540"/>
                    </a:cubicBezTo>
                    <a:cubicBezTo>
                      <a:pt x="317" y="543"/>
                      <a:pt x="316" y="546"/>
                      <a:pt x="315" y="549"/>
                    </a:cubicBezTo>
                    <a:cubicBezTo>
                      <a:pt x="314" y="554"/>
                      <a:pt x="312" y="558"/>
                      <a:pt x="309" y="562"/>
                    </a:cubicBezTo>
                    <a:cubicBezTo>
                      <a:pt x="309" y="562"/>
                      <a:pt x="309" y="562"/>
                      <a:pt x="309" y="562"/>
                    </a:cubicBezTo>
                    <a:cubicBezTo>
                      <a:pt x="308" y="563"/>
                      <a:pt x="307" y="565"/>
                      <a:pt x="306" y="565"/>
                    </a:cubicBezTo>
                    <a:cubicBezTo>
                      <a:pt x="306" y="566"/>
                      <a:pt x="305" y="566"/>
                      <a:pt x="305" y="566"/>
                    </a:cubicBezTo>
                    <a:cubicBezTo>
                      <a:pt x="303" y="567"/>
                      <a:pt x="302" y="567"/>
                      <a:pt x="301" y="568"/>
                    </a:cubicBezTo>
                    <a:cubicBezTo>
                      <a:pt x="301" y="568"/>
                      <a:pt x="301" y="568"/>
                      <a:pt x="302" y="567"/>
                    </a:cubicBezTo>
                    <a:cubicBezTo>
                      <a:pt x="302" y="567"/>
                      <a:pt x="302" y="566"/>
                      <a:pt x="303" y="566"/>
                    </a:cubicBezTo>
                    <a:cubicBezTo>
                      <a:pt x="303" y="565"/>
                      <a:pt x="303" y="564"/>
                      <a:pt x="304" y="564"/>
                    </a:cubicBezTo>
                    <a:cubicBezTo>
                      <a:pt x="305" y="563"/>
                      <a:pt x="308" y="562"/>
                      <a:pt x="308" y="558"/>
                    </a:cubicBezTo>
                    <a:cubicBezTo>
                      <a:pt x="308" y="557"/>
                      <a:pt x="308" y="556"/>
                      <a:pt x="308" y="554"/>
                    </a:cubicBezTo>
                    <a:cubicBezTo>
                      <a:pt x="308" y="553"/>
                      <a:pt x="308" y="551"/>
                      <a:pt x="308" y="550"/>
                    </a:cubicBezTo>
                    <a:cubicBezTo>
                      <a:pt x="308" y="549"/>
                      <a:pt x="309" y="548"/>
                      <a:pt x="309" y="547"/>
                    </a:cubicBezTo>
                    <a:cubicBezTo>
                      <a:pt x="310" y="545"/>
                      <a:pt x="310" y="543"/>
                      <a:pt x="311" y="541"/>
                    </a:cubicBezTo>
                    <a:cubicBezTo>
                      <a:pt x="312" y="540"/>
                      <a:pt x="312" y="539"/>
                      <a:pt x="312" y="539"/>
                    </a:cubicBezTo>
                    <a:cubicBezTo>
                      <a:pt x="313" y="538"/>
                      <a:pt x="313" y="537"/>
                      <a:pt x="314" y="536"/>
                    </a:cubicBezTo>
                    <a:cubicBezTo>
                      <a:pt x="314" y="536"/>
                      <a:pt x="314" y="536"/>
                      <a:pt x="314" y="536"/>
                    </a:cubicBezTo>
                    <a:cubicBezTo>
                      <a:pt x="315" y="536"/>
                      <a:pt x="316" y="535"/>
                      <a:pt x="316" y="535"/>
                    </a:cubicBezTo>
                    <a:cubicBezTo>
                      <a:pt x="317" y="534"/>
                      <a:pt x="317" y="533"/>
                      <a:pt x="318" y="532"/>
                    </a:cubicBezTo>
                    <a:cubicBezTo>
                      <a:pt x="318" y="532"/>
                      <a:pt x="318" y="532"/>
                      <a:pt x="318" y="532"/>
                    </a:cubicBezTo>
                    <a:cubicBezTo>
                      <a:pt x="320" y="527"/>
                      <a:pt x="320" y="523"/>
                      <a:pt x="321" y="519"/>
                    </a:cubicBezTo>
                    <a:cubicBezTo>
                      <a:pt x="321" y="517"/>
                      <a:pt x="321" y="514"/>
                      <a:pt x="322" y="512"/>
                    </a:cubicBezTo>
                    <a:cubicBezTo>
                      <a:pt x="322" y="510"/>
                      <a:pt x="323" y="509"/>
                      <a:pt x="324" y="507"/>
                    </a:cubicBezTo>
                    <a:cubicBezTo>
                      <a:pt x="325" y="507"/>
                      <a:pt x="325" y="506"/>
                      <a:pt x="325" y="505"/>
                    </a:cubicBezTo>
                    <a:cubicBezTo>
                      <a:pt x="328" y="502"/>
                      <a:pt x="328" y="497"/>
                      <a:pt x="328" y="493"/>
                    </a:cubicBezTo>
                    <a:cubicBezTo>
                      <a:pt x="328" y="491"/>
                      <a:pt x="328" y="489"/>
                      <a:pt x="329" y="486"/>
                    </a:cubicBezTo>
                    <a:cubicBezTo>
                      <a:pt x="331" y="479"/>
                      <a:pt x="335" y="473"/>
                      <a:pt x="339" y="468"/>
                    </a:cubicBezTo>
                    <a:cubicBezTo>
                      <a:pt x="340" y="466"/>
                      <a:pt x="342" y="464"/>
                      <a:pt x="344" y="462"/>
                    </a:cubicBezTo>
                    <a:cubicBezTo>
                      <a:pt x="346" y="460"/>
                      <a:pt x="348" y="458"/>
                      <a:pt x="350" y="457"/>
                    </a:cubicBezTo>
                    <a:cubicBezTo>
                      <a:pt x="352" y="455"/>
                      <a:pt x="354" y="453"/>
                      <a:pt x="356" y="452"/>
                    </a:cubicBezTo>
                    <a:cubicBezTo>
                      <a:pt x="357" y="451"/>
                      <a:pt x="358" y="450"/>
                      <a:pt x="360" y="449"/>
                    </a:cubicBezTo>
                    <a:cubicBezTo>
                      <a:pt x="361" y="449"/>
                      <a:pt x="364" y="447"/>
                      <a:pt x="365" y="444"/>
                    </a:cubicBezTo>
                    <a:cubicBezTo>
                      <a:pt x="365" y="443"/>
                      <a:pt x="365" y="442"/>
                      <a:pt x="365" y="441"/>
                    </a:cubicBezTo>
                    <a:cubicBezTo>
                      <a:pt x="365" y="441"/>
                      <a:pt x="365" y="441"/>
                      <a:pt x="365" y="440"/>
                    </a:cubicBezTo>
                    <a:cubicBezTo>
                      <a:pt x="365" y="439"/>
                      <a:pt x="365" y="437"/>
                      <a:pt x="365" y="435"/>
                    </a:cubicBezTo>
                    <a:cubicBezTo>
                      <a:pt x="365" y="433"/>
                      <a:pt x="365" y="431"/>
                      <a:pt x="365" y="429"/>
                    </a:cubicBezTo>
                    <a:cubicBezTo>
                      <a:pt x="365" y="426"/>
                      <a:pt x="365" y="423"/>
                      <a:pt x="366" y="420"/>
                    </a:cubicBezTo>
                    <a:cubicBezTo>
                      <a:pt x="367" y="416"/>
                      <a:pt x="369" y="413"/>
                      <a:pt x="372" y="411"/>
                    </a:cubicBezTo>
                    <a:cubicBezTo>
                      <a:pt x="373" y="410"/>
                      <a:pt x="373" y="410"/>
                      <a:pt x="373" y="410"/>
                    </a:cubicBezTo>
                    <a:cubicBezTo>
                      <a:pt x="373" y="409"/>
                      <a:pt x="374" y="408"/>
                      <a:pt x="375" y="408"/>
                    </a:cubicBezTo>
                    <a:cubicBezTo>
                      <a:pt x="377" y="407"/>
                      <a:pt x="379" y="407"/>
                      <a:pt x="381" y="406"/>
                    </a:cubicBezTo>
                    <a:cubicBezTo>
                      <a:pt x="383" y="404"/>
                      <a:pt x="385" y="403"/>
                      <a:pt x="388" y="401"/>
                    </a:cubicBezTo>
                    <a:cubicBezTo>
                      <a:pt x="389" y="400"/>
                      <a:pt x="389" y="400"/>
                      <a:pt x="389" y="400"/>
                    </a:cubicBezTo>
                    <a:cubicBezTo>
                      <a:pt x="391" y="399"/>
                      <a:pt x="393" y="398"/>
                      <a:pt x="395" y="397"/>
                    </a:cubicBezTo>
                    <a:cubicBezTo>
                      <a:pt x="396" y="395"/>
                      <a:pt x="396" y="395"/>
                      <a:pt x="397" y="395"/>
                    </a:cubicBezTo>
                    <a:cubicBezTo>
                      <a:pt x="401" y="394"/>
                      <a:pt x="405" y="393"/>
                      <a:pt x="409" y="392"/>
                    </a:cubicBezTo>
                    <a:cubicBezTo>
                      <a:pt x="410" y="391"/>
                      <a:pt x="411" y="391"/>
                      <a:pt x="412" y="390"/>
                    </a:cubicBezTo>
                    <a:cubicBezTo>
                      <a:pt x="413" y="390"/>
                      <a:pt x="413" y="390"/>
                      <a:pt x="414" y="389"/>
                    </a:cubicBezTo>
                    <a:cubicBezTo>
                      <a:pt x="415" y="389"/>
                      <a:pt x="415" y="389"/>
                      <a:pt x="416" y="388"/>
                    </a:cubicBezTo>
                    <a:cubicBezTo>
                      <a:pt x="417" y="388"/>
                      <a:pt x="418" y="388"/>
                      <a:pt x="418" y="387"/>
                    </a:cubicBezTo>
                    <a:cubicBezTo>
                      <a:pt x="419" y="387"/>
                      <a:pt x="420" y="387"/>
                      <a:pt x="421" y="387"/>
                    </a:cubicBezTo>
                    <a:cubicBezTo>
                      <a:pt x="422" y="387"/>
                      <a:pt x="422" y="387"/>
                      <a:pt x="422" y="387"/>
                    </a:cubicBezTo>
                    <a:cubicBezTo>
                      <a:pt x="423" y="386"/>
                      <a:pt x="424" y="386"/>
                      <a:pt x="426" y="386"/>
                    </a:cubicBezTo>
                    <a:cubicBezTo>
                      <a:pt x="428" y="385"/>
                      <a:pt x="429" y="384"/>
                      <a:pt x="431" y="383"/>
                    </a:cubicBezTo>
                    <a:cubicBezTo>
                      <a:pt x="431" y="383"/>
                      <a:pt x="432" y="383"/>
                      <a:pt x="432" y="382"/>
                    </a:cubicBezTo>
                    <a:cubicBezTo>
                      <a:pt x="433" y="382"/>
                      <a:pt x="434" y="383"/>
                      <a:pt x="435" y="383"/>
                    </a:cubicBezTo>
                    <a:cubicBezTo>
                      <a:pt x="435" y="383"/>
                      <a:pt x="436" y="383"/>
                      <a:pt x="436" y="383"/>
                    </a:cubicBezTo>
                    <a:cubicBezTo>
                      <a:pt x="439" y="383"/>
                      <a:pt x="442" y="381"/>
                      <a:pt x="444" y="380"/>
                    </a:cubicBezTo>
                    <a:cubicBezTo>
                      <a:pt x="445" y="380"/>
                      <a:pt x="447" y="379"/>
                      <a:pt x="449" y="377"/>
                    </a:cubicBezTo>
                    <a:cubicBezTo>
                      <a:pt x="449" y="377"/>
                      <a:pt x="450" y="376"/>
                      <a:pt x="450" y="376"/>
                    </a:cubicBezTo>
                    <a:cubicBezTo>
                      <a:pt x="450" y="376"/>
                      <a:pt x="450" y="375"/>
                      <a:pt x="451" y="375"/>
                    </a:cubicBezTo>
                    <a:cubicBezTo>
                      <a:pt x="451" y="375"/>
                      <a:pt x="451" y="375"/>
                      <a:pt x="452" y="375"/>
                    </a:cubicBezTo>
                    <a:cubicBezTo>
                      <a:pt x="453" y="375"/>
                      <a:pt x="453" y="375"/>
                      <a:pt x="454" y="375"/>
                    </a:cubicBezTo>
                    <a:cubicBezTo>
                      <a:pt x="455" y="374"/>
                      <a:pt x="455" y="374"/>
                      <a:pt x="456" y="374"/>
                    </a:cubicBezTo>
                    <a:cubicBezTo>
                      <a:pt x="457" y="373"/>
                      <a:pt x="458" y="373"/>
                      <a:pt x="459" y="373"/>
                    </a:cubicBezTo>
                    <a:cubicBezTo>
                      <a:pt x="460" y="372"/>
                      <a:pt x="461" y="372"/>
                      <a:pt x="463" y="371"/>
                    </a:cubicBezTo>
                    <a:cubicBezTo>
                      <a:pt x="463" y="371"/>
                      <a:pt x="464" y="371"/>
                      <a:pt x="464" y="370"/>
                    </a:cubicBezTo>
                    <a:cubicBezTo>
                      <a:pt x="465" y="370"/>
                      <a:pt x="465" y="370"/>
                      <a:pt x="466" y="370"/>
                    </a:cubicBezTo>
                    <a:cubicBezTo>
                      <a:pt x="467" y="370"/>
                      <a:pt x="468" y="369"/>
                      <a:pt x="469" y="369"/>
                    </a:cubicBezTo>
                    <a:cubicBezTo>
                      <a:pt x="469" y="369"/>
                      <a:pt x="470" y="368"/>
                      <a:pt x="471" y="368"/>
                    </a:cubicBezTo>
                    <a:cubicBezTo>
                      <a:pt x="472" y="368"/>
                      <a:pt x="472" y="368"/>
                      <a:pt x="472" y="368"/>
                    </a:cubicBezTo>
                    <a:cubicBezTo>
                      <a:pt x="473" y="367"/>
                      <a:pt x="474" y="367"/>
                      <a:pt x="475" y="366"/>
                    </a:cubicBezTo>
                    <a:cubicBezTo>
                      <a:pt x="476" y="366"/>
                      <a:pt x="476" y="365"/>
                      <a:pt x="477" y="365"/>
                    </a:cubicBezTo>
                    <a:cubicBezTo>
                      <a:pt x="477" y="365"/>
                      <a:pt x="477" y="365"/>
                      <a:pt x="477" y="365"/>
                    </a:cubicBezTo>
                    <a:cubicBezTo>
                      <a:pt x="478" y="365"/>
                      <a:pt x="479" y="365"/>
                      <a:pt x="480" y="366"/>
                    </a:cubicBezTo>
                    <a:cubicBezTo>
                      <a:pt x="481" y="366"/>
                      <a:pt x="482" y="366"/>
                      <a:pt x="484" y="366"/>
                    </a:cubicBezTo>
                    <a:cubicBezTo>
                      <a:pt x="485" y="366"/>
                      <a:pt x="486" y="366"/>
                      <a:pt x="486" y="366"/>
                    </a:cubicBezTo>
                    <a:cubicBezTo>
                      <a:pt x="489" y="365"/>
                      <a:pt x="491" y="363"/>
                      <a:pt x="492" y="361"/>
                    </a:cubicBezTo>
                    <a:cubicBezTo>
                      <a:pt x="493" y="361"/>
                      <a:pt x="493" y="361"/>
                      <a:pt x="493" y="361"/>
                    </a:cubicBezTo>
                    <a:cubicBezTo>
                      <a:pt x="495" y="359"/>
                      <a:pt x="497" y="357"/>
                      <a:pt x="499" y="356"/>
                    </a:cubicBezTo>
                    <a:cubicBezTo>
                      <a:pt x="499" y="356"/>
                      <a:pt x="500" y="356"/>
                      <a:pt x="501" y="355"/>
                    </a:cubicBezTo>
                    <a:cubicBezTo>
                      <a:pt x="502" y="355"/>
                      <a:pt x="503" y="355"/>
                      <a:pt x="504" y="354"/>
                    </a:cubicBezTo>
                    <a:cubicBezTo>
                      <a:pt x="505" y="353"/>
                      <a:pt x="506" y="352"/>
                      <a:pt x="507" y="351"/>
                    </a:cubicBezTo>
                    <a:cubicBezTo>
                      <a:pt x="508" y="350"/>
                      <a:pt x="510" y="349"/>
                      <a:pt x="511" y="349"/>
                    </a:cubicBezTo>
                    <a:cubicBezTo>
                      <a:pt x="512" y="348"/>
                      <a:pt x="513" y="348"/>
                      <a:pt x="514" y="348"/>
                    </a:cubicBezTo>
                    <a:cubicBezTo>
                      <a:pt x="516" y="348"/>
                      <a:pt x="517" y="348"/>
                      <a:pt x="519" y="348"/>
                    </a:cubicBezTo>
                    <a:cubicBezTo>
                      <a:pt x="523" y="346"/>
                      <a:pt x="523" y="343"/>
                      <a:pt x="524" y="341"/>
                    </a:cubicBezTo>
                    <a:cubicBezTo>
                      <a:pt x="524" y="341"/>
                      <a:pt x="524" y="339"/>
                      <a:pt x="524" y="338"/>
                    </a:cubicBezTo>
                    <a:cubicBezTo>
                      <a:pt x="524" y="337"/>
                      <a:pt x="524" y="336"/>
                      <a:pt x="524" y="335"/>
                    </a:cubicBezTo>
                    <a:cubicBezTo>
                      <a:pt x="525" y="332"/>
                      <a:pt x="526" y="329"/>
                      <a:pt x="527" y="326"/>
                    </a:cubicBezTo>
                    <a:cubicBezTo>
                      <a:pt x="528" y="323"/>
                      <a:pt x="529" y="321"/>
                      <a:pt x="530" y="318"/>
                    </a:cubicBezTo>
                    <a:cubicBezTo>
                      <a:pt x="531" y="315"/>
                      <a:pt x="532" y="313"/>
                      <a:pt x="532" y="311"/>
                    </a:cubicBezTo>
                    <a:cubicBezTo>
                      <a:pt x="532" y="309"/>
                      <a:pt x="532" y="309"/>
                      <a:pt x="532" y="309"/>
                    </a:cubicBezTo>
                    <a:cubicBezTo>
                      <a:pt x="533" y="308"/>
                      <a:pt x="533" y="307"/>
                      <a:pt x="533" y="306"/>
                    </a:cubicBezTo>
                    <a:cubicBezTo>
                      <a:pt x="534" y="305"/>
                      <a:pt x="534" y="304"/>
                      <a:pt x="534" y="303"/>
                    </a:cubicBezTo>
                    <a:cubicBezTo>
                      <a:pt x="535" y="301"/>
                      <a:pt x="535" y="300"/>
                      <a:pt x="535" y="298"/>
                    </a:cubicBezTo>
                    <a:cubicBezTo>
                      <a:pt x="535" y="297"/>
                      <a:pt x="536" y="296"/>
                      <a:pt x="536" y="295"/>
                    </a:cubicBezTo>
                    <a:cubicBezTo>
                      <a:pt x="536" y="295"/>
                      <a:pt x="536" y="294"/>
                      <a:pt x="536" y="293"/>
                    </a:cubicBezTo>
                    <a:cubicBezTo>
                      <a:pt x="536" y="291"/>
                      <a:pt x="537" y="290"/>
                      <a:pt x="538" y="289"/>
                    </a:cubicBezTo>
                    <a:cubicBezTo>
                      <a:pt x="539" y="288"/>
                      <a:pt x="540" y="287"/>
                      <a:pt x="541" y="287"/>
                    </a:cubicBezTo>
                    <a:cubicBezTo>
                      <a:pt x="544" y="286"/>
                      <a:pt x="545" y="283"/>
                      <a:pt x="547" y="281"/>
                    </a:cubicBezTo>
                    <a:cubicBezTo>
                      <a:pt x="547" y="281"/>
                      <a:pt x="547" y="280"/>
                      <a:pt x="547" y="280"/>
                    </a:cubicBezTo>
                    <a:cubicBezTo>
                      <a:pt x="549" y="277"/>
                      <a:pt x="551" y="274"/>
                      <a:pt x="553" y="272"/>
                    </a:cubicBezTo>
                    <a:cubicBezTo>
                      <a:pt x="555" y="270"/>
                      <a:pt x="557" y="269"/>
                      <a:pt x="559" y="267"/>
                    </a:cubicBezTo>
                    <a:cubicBezTo>
                      <a:pt x="562" y="266"/>
                      <a:pt x="562" y="266"/>
                      <a:pt x="562" y="266"/>
                    </a:cubicBezTo>
                    <a:lnTo>
                      <a:pt x="551" y="24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5" name="Freeform 64"/>
              <p:cNvSpPr>
                <a:spLocks/>
              </p:cNvSpPr>
              <p:nvPr/>
            </p:nvSpPr>
            <p:spPr bwMode="auto">
              <a:xfrm>
                <a:off x="18044677" y="9958740"/>
                <a:ext cx="106744" cy="101966"/>
              </a:xfrm>
              <a:custGeom>
                <a:avLst/>
                <a:gdLst>
                  <a:gd name="T0" fmla="*/ 92511 w 15"/>
                  <a:gd name="T1" fmla="*/ 12746 h 16"/>
                  <a:gd name="T2" fmla="*/ 64046 w 15"/>
                  <a:gd name="T3" fmla="*/ 0 h 16"/>
                  <a:gd name="T4" fmla="*/ 35581 w 15"/>
                  <a:gd name="T5" fmla="*/ 0 h 16"/>
                  <a:gd name="T6" fmla="*/ 0 w 15"/>
                  <a:gd name="T7" fmla="*/ 50983 h 16"/>
                  <a:gd name="T8" fmla="*/ 35581 w 15"/>
                  <a:gd name="T9" fmla="*/ 95593 h 16"/>
                  <a:gd name="T10" fmla="*/ 56930 w 15"/>
                  <a:gd name="T11" fmla="*/ 101966 h 16"/>
                  <a:gd name="T12" fmla="*/ 106744 w 15"/>
                  <a:gd name="T13" fmla="*/ 50983 h 16"/>
                  <a:gd name="T14" fmla="*/ 92511 w 15"/>
                  <a:gd name="T15" fmla="*/ 12746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" h="16">
                    <a:moveTo>
                      <a:pt x="13" y="2"/>
                    </a:moveTo>
                    <a:cubicBezTo>
                      <a:pt x="12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5" y="0"/>
                    </a:cubicBezTo>
                    <a:cubicBezTo>
                      <a:pt x="2" y="2"/>
                      <a:pt x="0" y="5"/>
                      <a:pt x="0" y="8"/>
                    </a:cubicBezTo>
                    <a:cubicBezTo>
                      <a:pt x="0" y="11"/>
                      <a:pt x="2" y="14"/>
                      <a:pt x="5" y="15"/>
                    </a:cubicBezTo>
                    <a:cubicBezTo>
                      <a:pt x="6" y="16"/>
                      <a:pt x="7" y="16"/>
                      <a:pt x="8" y="16"/>
                    </a:cubicBezTo>
                    <a:cubicBezTo>
                      <a:pt x="11" y="16"/>
                      <a:pt x="14" y="14"/>
                      <a:pt x="15" y="8"/>
                    </a:cubicBezTo>
                    <a:cubicBezTo>
                      <a:pt x="15" y="6"/>
                      <a:pt x="15" y="3"/>
                      <a:pt x="13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6" name="Freeform 73"/>
              <p:cNvSpPr>
                <a:spLocks/>
              </p:cNvSpPr>
              <p:nvPr/>
            </p:nvSpPr>
            <p:spPr bwMode="auto">
              <a:xfrm>
                <a:off x="17116003" y="5591215"/>
                <a:ext cx="101407" cy="77688"/>
              </a:xfrm>
              <a:custGeom>
                <a:avLst/>
                <a:gdLst>
                  <a:gd name="T0" fmla="*/ 50704 w 14"/>
                  <a:gd name="T1" fmla="*/ 0 h 12"/>
                  <a:gd name="T2" fmla="*/ 7243 w 14"/>
                  <a:gd name="T3" fmla="*/ 19422 h 12"/>
                  <a:gd name="T4" fmla="*/ 21730 w 14"/>
                  <a:gd name="T5" fmla="*/ 58266 h 12"/>
                  <a:gd name="T6" fmla="*/ 50704 w 14"/>
                  <a:gd name="T7" fmla="*/ 71214 h 12"/>
                  <a:gd name="T8" fmla="*/ 65190 w 14"/>
                  <a:gd name="T9" fmla="*/ 77688 h 12"/>
                  <a:gd name="T10" fmla="*/ 65190 w 14"/>
                  <a:gd name="T11" fmla="*/ 77688 h 12"/>
                  <a:gd name="T12" fmla="*/ 94164 w 14"/>
                  <a:gd name="T13" fmla="*/ 64740 h 12"/>
                  <a:gd name="T14" fmla="*/ 101407 w 14"/>
                  <a:gd name="T15" fmla="*/ 38844 h 12"/>
                  <a:gd name="T16" fmla="*/ 50704 w 14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7" y="0"/>
                    </a:move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6"/>
                      <a:pt x="3" y="9"/>
                    </a:cubicBezTo>
                    <a:cubicBezTo>
                      <a:pt x="4" y="10"/>
                      <a:pt x="5" y="10"/>
                      <a:pt x="7" y="11"/>
                    </a:cubicBezTo>
                    <a:cubicBezTo>
                      <a:pt x="8" y="11"/>
                      <a:pt x="9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1" y="12"/>
                      <a:pt x="12" y="11"/>
                      <a:pt x="13" y="10"/>
                    </a:cubicBezTo>
                    <a:cubicBezTo>
                      <a:pt x="14" y="9"/>
                      <a:pt x="14" y="8"/>
                      <a:pt x="14" y="6"/>
                    </a:cubicBezTo>
                    <a:cubicBezTo>
                      <a:pt x="14" y="2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7" name="Freeform 74"/>
              <p:cNvSpPr>
                <a:spLocks/>
              </p:cNvSpPr>
              <p:nvPr/>
            </p:nvSpPr>
            <p:spPr bwMode="auto">
              <a:xfrm>
                <a:off x="16614305" y="6042777"/>
                <a:ext cx="106744" cy="174798"/>
              </a:xfrm>
              <a:custGeom>
                <a:avLst/>
                <a:gdLst>
                  <a:gd name="T0" fmla="*/ 106744 w 15"/>
                  <a:gd name="T1" fmla="*/ 45318 h 27"/>
                  <a:gd name="T2" fmla="*/ 56930 w 15"/>
                  <a:gd name="T3" fmla="*/ 0 h 27"/>
                  <a:gd name="T4" fmla="*/ 49814 w 15"/>
                  <a:gd name="T5" fmla="*/ 0 h 27"/>
                  <a:gd name="T6" fmla="*/ 14233 w 15"/>
                  <a:gd name="T7" fmla="*/ 38844 h 27"/>
                  <a:gd name="T8" fmla="*/ 7116 w 15"/>
                  <a:gd name="T9" fmla="*/ 45318 h 27"/>
                  <a:gd name="T10" fmla="*/ 7116 w 15"/>
                  <a:gd name="T11" fmla="*/ 51792 h 27"/>
                  <a:gd name="T12" fmla="*/ 0 w 15"/>
                  <a:gd name="T13" fmla="*/ 84162 h 27"/>
                  <a:gd name="T14" fmla="*/ 0 w 15"/>
                  <a:gd name="T15" fmla="*/ 97110 h 27"/>
                  <a:gd name="T16" fmla="*/ 21349 w 15"/>
                  <a:gd name="T17" fmla="*/ 161850 h 27"/>
                  <a:gd name="T18" fmla="*/ 49814 w 15"/>
                  <a:gd name="T19" fmla="*/ 174798 h 27"/>
                  <a:gd name="T20" fmla="*/ 71163 w 15"/>
                  <a:gd name="T21" fmla="*/ 161850 h 27"/>
                  <a:gd name="T22" fmla="*/ 106744 w 15"/>
                  <a:gd name="T23" fmla="*/ 45318 h 2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5" h="27">
                    <a:moveTo>
                      <a:pt x="15" y="7"/>
                    </a:moveTo>
                    <a:cubicBezTo>
                      <a:pt x="14" y="4"/>
                      <a:pt x="12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2" y="4"/>
                      <a:pt x="2" y="6"/>
                    </a:cubicBezTo>
                    <a:cubicBezTo>
                      <a:pt x="2" y="6"/>
                      <a:pt x="2" y="7"/>
                      <a:pt x="1" y="7"/>
                    </a:cubicBezTo>
                    <a:cubicBezTo>
                      <a:pt x="1" y="7"/>
                      <a:pt x="1" y="8"/>
                      <a:pt x="1" y="8"/>
                    </a:cubicBezTo>
                    <a:cubicBezTo>
                      <a:pt x="1" y="9"/>
                      <a:pt x="0" y="11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20"/>
                      <a:pt x="1" y="23"/>
                      <a:pt x="3" y="25"/>
                    </a:cubicBezTo>
                    <a:cubicBezTo>
                      <a:pt x="4" y="26"/>
                      <a:pt x="5" y="27"/>
                      <a:pt x="7" y="27"/>
                    </a:cubicBezTo>
                    <a:cubicBezTo>
                      <a:pt x="8" y="27"/>
                      <a:pt x="9" y="26"/>
                      <a:pt x="10" y="25"/>
                    </a:cubicBezTo>
                    <a:cubicBezTo>
                      <a:pt x="14" y="21"/>
                      <a:pt x="15" y="9"/>
                      <a:pt x="15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8" name="Freeform 75"/>
              <p:cNvSpPr>
                <a:spLocks/>
              </p:cNvSpPr>
              <p:nvPr/>
            </p:nvSpPr>
            <p:spPr bwMode="auto">
              <a:xfrm>
                <a:off x="13430659" y="3894217"/>
                <a:ext cx="1000727" cy="813297"/>
              </a:xfrm>
              <a:custGeom>
                <a:avLst/>
                <a:gdLst>
                  <a:gd name="T0" fmla="*/ 965240 w 141"/>
                  <a:gd name="T1" fmla="*/ 393739 h 126"/>
                  <a:gd name="T2" fmla="*/ 936851 w 141"/>
                  <a:gd name="T3" fmla="*/ 284008 h 126"/>
                  <a:gd name="T4" fmla="*/ 816196 w 141"/>
                  <a:gd name="T5" fmla="*/ 232371 h 126"/>
                  <a:gd name="T6" fmla="*/ 752320 w 141"/>
                  <a:gd name="T7" fmla="*/ 193642 h 126"/>
                  <a:gd name="T8" fmla="*/ 702638 w 141"/>
                  <a:gd name="T9" fmla="*/ 90366 h 126"/>
                  <a:gd name="T10" fmla="*/ 596178 w 141"/>
                  <a:gd name="T11" fmla="*/ 51638 h 126"/>
                  <a:gd name="T12" fmla="*/ 496815 w 141"/>
                  <a:gd name="T13" fmla="*/ 12909 h 126"/>
                  <a:gd name="T14" fmla="*/ 432939 w 141"/>
                  <a:gd name="T15" fmla="*/ 6455 h 126"/>
                  <a:gd name="T16" fmla="*/ 397452 w 141"/>
                  <a:gd name="T17" fmla="*/ 51638 h 126"/>
                  <a:gd name="T18" fmla="*/ 390355 w 141"/>
                  <a:gd name="T19" fmla="*/ 129095 h 126"/>
                  <a:gd name="T20" fmla="*/ 347770 w 141"/>
                  <a:gd name="T21" fmla="*/ 213006 h 126"/>
                  <a:gd name="T22" fmla="*/ 269699 w 141"/>
                  <a:gd name="T23" fmla="*/ 258190 h 126"/>
                  <a:gd name="T24" fmla="*/ 234213 w 141"/>
                  <a:gd name="T25" fmla="*/ 290463 h 126"/>
                  <a:gd name="T26" fmla="*/ 227115 w 141"/>
                  <a:gd name="T27" fmla="*/ 309827 h 126"/>
                  <a:gd name="T28" fmla="*/ 177434 w 141"/>
                  <a:gd name="T29" fmla="*/ 322737 h 126"/>
                  <a:gd name="T30" fmla="*/ 149044 w 141"/>
                  <a:gd name="T31" fmla="*/ 367920 h 126"/>
                  <a:gd name="T32" fmla="*/ 99363 w 141"/>
                  <a:gd name="T33" fmla="*/ 387284 h 126"/>
                  <a:gd name="T34" fmla="*/ 63876 w 141"/>
                  <a:gd name="T35" fmla="*/ 413103 h 126"/>
                  <a:gd name="T36" fmla="*/ 28389 w 141"/>
                  <a:gd name="T37" fmla="*/ 522834 h 126"/>
                  <a:gd name="T38" fmla="*/ 42584 w 141"/>
                  <a:gd name="T39" fmla="*/ 548653 h 126"/>
                  <a:gd name="T40" fmla="*/ 70974 w 141"/>
                  <a:gd name="T41" fmla="*/ 593836 h 126"/>
                  <a:gd name="T42" fmla="*/ 92266 w 141"/>
                  <a:gd name="T43" fmla="*/ 664838 h 126"/>
                  <a:gd name="T44" fmla="*/ 56779 w 141"/>
                  <a:gd name="T45" fmla="*/ 781023 h 126"/>
                  <a:gd name="T46" fmla="*/ 120655 w 141"/>
                  <a:gd name="T47" fmla="*/ 813297 h 126"/>
                  <a:gd name="T48" fmla="*/ 163239 w 141"/>
                  <a:gd name="T49" fmla="*/ 806842 h 126"/>
                  <a:gd name="T50" fmla="*/ 198726 w 141"/>
                  <a:gd name="T51" fmla="*/ 800388 h 126"/>
                  <a:gd name="T52" fmla="*/ 255505 w 141"/>
                  <a:gd name="T53" fmla="*/ 793933 h 126"/>
                  <a:gd name="T54" fmla="*/ 312284 w 141"/>
                  <a:gd name="T55" fmla="*/ 813297 h 126"/>
                  <a:gd name="T56" fmla="*/ 383257 w 141"/>
                  <a:gd name="T57" fmla="*/ 768114 h 126"/>
                  <a:gd name="T58" fmla="*/ 418744 w 141"/>
                  <a:gd name="T59" fmla="*/ 722931 h 126"/>
                  <a:gd name="T60" fmla="*/ 475523 w 141"/>
                  <a:gd name="T61" fmla="*/ 671293 h 126"/>
                  <a:gd name="T62" fmla="*/ 518107 w 141"/>
                  <a:gd name="T63" fmla="*/ 677748 h 126"/>
                  <a:gd name="T64" fmla="*/ 603275 w 141"/>
                  <a:gd name="T65" fmla="*/ 613200 h 126"/>
                  <a:gd name="T66" fmla="*/ 667151 w 141"/>
                  <a:gd name="T67" fmla="*/ 600291 h 126"/>
                  <a:gd name="T68" fmla="*/ 723930 w 141"/>
                  <a:gd name="T69" fmla="*/ 587381 h 126"/>
                  <a:gd name="T70" fmla="*/ 787806 w 141"/>
                  <a:gd name="T71" fmla="*/ 568017 h 126"/>
                  <a:gd name="T72" fmla="*/ 837488 w 141"/>
                  <a:gd name="T73" fmla="*/ 555107 h 126"/>
                  <a:gd name="T74" fmla="*/ 872975 w 141"/>
                  <a:gd name="T75" fmla="*/ 555107 h 126"/>
                  <a:gd name="T76" fmla="*/ 993630 w 141"/>
                  <a:gd name="T77" fmla="*/ 509924 h 12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41" h="126">
                    <a:moveTo>
                      <a:pt x="137" y="64"/>
                    </a:moveTo>
                    <a:cubicBezTo>
                      <a:pt x="137" y="63"/>
                      <a:pt x="136" y="62"/>
                      <a:pt x="136" y="61"/>
                    </a:cubicBezTo>
                    <a:cubicBezTo>
                      <a:pt x="135" y="59"/>
                      <a:pt x="135" y="56"/>
                      <a:pt x="135" y="54"/>
                    </a:cubicBezTo>
                    <a:cubicBezTo>
                      <a:pt x="134" y="51"/>
                      <a:pt x="134" y="47"/>
                      <a:pt x="132" y="44"/>
                    </a:cubicBezTo>
                    <a:cubicBezTo>
                      <a:pt x="129" y="37"/>
                      <a:pt x="122" y="36"/>
                      <a:pt x="117" y="36"/>
                    </a:cubicBezTo>
                    <a:cubicBezTo>
                      <a:pt x="116" y="36"/>
                      <a:pt x="116" y="36"/>
                      <a:pt x="115" y="36"/>
                    </a:cubicBezTo>
                    <a:cubicBezTo>
                      <a:pt x="114" y="36"/>
                      <a:pt x="114" y="36"/>
                      <a:pt x="113" y="36"/>
                    </a:cubicBezTo>
                    <a:cubicBezTo>
                      <a:pt x="110" y="36"/>
                      <a:pt x="108" y="35"/>
                      <a:pt x="106" y="30"/>
                    </a:cubicBezTo>
                    <a:cubicBezTo>
                      <a:pt x="105" y="28"/>
                      <a:pt x="104" y="27"/>
                      <a:pt x="103" y="25"/>
                    </a:cubicBezTo>
                    <a:cubicBezTo>
                      <a:pt x="102" y="21"/>
                      <a:pt x="100" y="18"/>
                      <a:pt x="99" y="14"/>
                    </a:cubicBezTo>
                    <a:cubicBezTo>
                      <a:pt x="97" y="11"/>
                      <a:pt x="92" y="10"/>
                      <a:pt x="88" y="9"/>
                    </a:cubicBezTo>
                    <a:cubicBezTo>
                      <a:pt x="87" y="8"/>
                      <a:pt x="85" y="8"/>
                      <a:pt x="84" y="8"/>
                    </a:cubicBezTo>
                    <a:cubicBezTo>
                      <a:pt x="82" y="7"/>
                      <a:pt x="80" y="6"/>
                      <a:pt x="78" y="5"/>
                    </a:cubicBezTo>
                    <a:cubicBezTo>
                      <a:pt x="76" y="4"/>
                      <a:pt x="73" y="3"/>
                      <a:pt x="70" y="2"/>
                    </a:cubicBezTo>
                    <a:cubicBezTo>
                      <a:pt x="68" y="1"/>
                      <a:pt x="66" y="0"/>
                      <a:pt x="63" y="0"/>
                    </a:cubicBezTo>
                    <a:cubicBezTo>
                      <a:pt x="62" y="0"/>
                      <a:pt x="61" y="1"/>
                      <a:pt x="61" y="1"/>
                    </a:cubicBezTo>
                    <a:cubicBezTo>
                      <a:pt x="57" y="2"/>
                      <a:pt x="56" y="5"/>
                      <a:pt x="56" y="7"/>
                    </a:cubicBezTo>
                    <a:cubicBezTo>
                      <a:pt x="56" y="7"/>
                      <a:pt x="56" y="8"/>
                      <a:pt x="56" y="8"/>
                    </a:cubicBezTo>
                    <a:cubicBezTo>
                      <a:pt x="55" y="11"/>
                      <a:pt x="55" y="14"/>
                      <a:pt x="56" y="16"/>
                    </a:cubicBezTo>
                    <a:cubicBezTo>
                      <a:pt x="56" y="18"/>
                      <a:pt x="55" y="19"/>
                      <a:pt x="55" y="20"/>
                    </a:cubicBezTo>
                    <a:cubicBezTo>
                      <a:pt x="55" y="22"/>
                      <a:pt x="55" y="23"/>
                      <a:pt x="54" y="24"/>
                    </a:cubicBezTo>
                    <a:cubicBezTo>
                      <a:pt x="54" y="27"/>
                      <a:pt x="51" y="31"/>
                      <a:pt x="49" y="33"/>
                    </a:cubicBezTo>
                    <a:cubicBezTo>
                      <a:pt x="47" y="34"/>
                      <a:pt x="45" y="35"/>
                      <a:pt x="44" y="36"/>
                    </a:cubicBezTo>
                    <a:cubicBezTo>
                      <a:pt x="42" y="37"/>
                      <a:pt x="40" y="39"/>
                      <a:pt x="38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6" y="42"/>
                      <a:pt x="34" y="43"/>
                      <a:pt x="33" y="45"/>
                    </a:cubicBezTo>
                    <a:cubicBezTo>
                      <a:pt x="33" y="46"/>
                      <a:pt x="33" y="46"/>
                      <a:pt x="32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2" y="49"/>
                      <a:pt x="31" y="49"/>
                      <a:pt x="30" y="49"/>
                    </a:cubicBezTo>
                    <a:cubicBezTo>
                      <a:pt x="29" y="49"/>
                      <a:pt x="27" y="49"/>
                      <a:pt x="25" y="50"/>
                    </a:cubicBezTo>
                    <a:cubicBezTo>
                      <a:pt x="24" y="51"/>
                      <a:pt x="23" y="53"/>
                      <a:pt x="22" y="55"/>
                    </a:cubicBezTo>
                    <a:cubicBezTo>
                      <a:pt x="21" y="55"/>
                      <a:pt x="21" y="56"/>
                      <a:pt x="21" y="57"/>
                    </a:cubicBezTo>
                    <a:cubicBezTo>
                      <a:pt x="20" y="57"/>
                      <a:pt x="19" y="58"/>
                      <a:pt x="18" y="58"/>
                    </a:cubicBezTo>
                    <a:cubicBezTo>
                      <a:pt x="17" y="59"/>
                      <a:pt x="16" y="59"/>
                      <a:pt x="14" y="60"/>
                    </a:cubicBezTo>
                    <a:cubicBezTo>
                      <a:pt x="13" y="61"/>
                      <a:pt x="12" y="61"/>
                      <a:pt x="11" y="62"/>
                    </a:cubicBezTo>
                    <a:cubicBezTo>
                      <a:pt x="10" y="63"/>
                      <a:pt x="9" y="63"/>
                      <a:pt x="9" y="64"/>
                    </a:cubicBezTo>
                    <a:cubicBezTo>
                      <a:pt x="5" y="66"/>
                      <a:pt x="1" y="69"/>
                      <a:pt x="0" y="75"/>
                    </a:cubicBezTo>
                    <a:cubicBezTo>
                      <a:pt x="0" y="79"/>
                      <a:pt x="2" y="81"/>
                      <a:pt x="4" y="81"/>
                    </a:cubicBezTo>
                    <a:cubicBezTo>
                      <a:pt x="5" y="82"/>
                      <a:pt x="5" y="82"/>
                      <a:pt x="5" y="83"/>
                    </a:cubicBezTo>
                    <a:cubicBezTo>
                      <a:pt x="6" y="83"/>
                      <a:pt x="6" y="84"/>
                      <a:pt x="6" y="85"/>
                    </a:cubicBezTo>
                    <a:cubicBezTo>
                      <a:pt x="6" y="86"/>
                      <a:pt x="6" y="87"/>
                      <a:pt x="7" y="89"/>
                    </a:cubicBezTo>
                    <a:cubicBezTo>
                      <a:pt x="8" y="90"/>
                      <a:pt x="9" y="91"/>
                      <a:pt x="10" y="92"/>
                    </a:cubicBezTo>
                    <a:cubicBezTo>
                      <a:pt x="10" y="93"/>
                      <a:pt x="10" y="93"/>
                      <a:pt x="11" y="93"/>
                    </a:cubicBezTo>
                    <a:cubicBezTo>
                      <a:pt x="13" y="97"/>
                      <a:pt x="14" y="100"/>
                      <a:pt x="13" y="103"/>
                    </a:cubicBezTo>
                    <a:cubicBezTo>
                      <a:pt x="13" y="106"/>
                      <a:pt x="12" y="110"/>
                      <a:pt x="10" y="113"/>
                    </a:cubicBezTo>
                    <a:cubicBezTo>
                      <a:pt x="9" y="115"/>
                      <a:pt x="7" y="118"/>
                      <a:pt x="8" y="121"/>
                    </a:cubicBezTo>
                    <a:cubicBezTo>
                      <a:pt x="9" y="122"/>
                      <a:pt x="10" y="124"/>
                      <a:pt x="12" y="125"/>
                    </a:cubicBezTo>
                    <a:cubicBezTo>
                      <a:pt x="13" y="126"/>
                      <a:pt x="15" y="126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9" y="126"/>
                      <a:pt x="21" y="126"/>
                      <a:pt x="23" y="125"/>
                    </a:cubicBezTo>
                    <a:cubicBezTo>
                      <a:pt x="24" y="125"/>
                      <a:pt x="26" y="124"/>
                      <a:pt x="27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30" y="124"/>
                      <a:pt x="32" y="123"/>
                      <a:pt x="34" y="123"/>
                    </a:cubicBezTo>
                    <a:cubicBezTo>
                      <a:pt x="34" y="123"/>
                      <a:pt x="35" y="123"/>
                      <a:pt x="36" y="123"/>
                    </a:cubicBezTo>
                    <a:cubicBezTo>
                      <a:pt x="36" y="124"/>
                      <a:pt x="37" y="124"/>
                      <a:pt x="38" y="124"/>
                    </a:cubicBezTo>
                    <a:cubicBezTo>
                      <a:pt x="40" y="125"/>
                      <a:pt x="42" y="126"/>
                      <a:pt x="44" y="126"/>
                    </a:cubicBezTo>
                    <a:cubicBezTo>
                      <a:pt x="44" y="126"/>
                      <a:pt x="45" y="126"/>
                      <a:pt x="45" y="126"/>
                    </a:cubicBezTo>
                    <a:cubicBezTo>
                      <a:pt x="50" y="126"/>
                      <a:pt x="52" y="122"/>
                      <a:pt x="54" y="119"/>
                    </a:cubicBezTo>
                    <a:cubicBezTo>
                      <a:pt x="55" y="118"/>
                      <a:pt x="56" y="117"/>
                      <a:pt x="56" y="116"/>
                    </a:cubicBezTo>
                    <a:cubicBezTo>
                      <a:pt x="57" y="114"/>
                      <a:pt x="58" y="113"/>
                      <a:pt x="59" y="112"/>
                    </a:cubicBezTo>
                    <a:cubicBezTo>
                      <a:pt x="61" y="109"/>
                      <a:pt x="63" y="106"/>
                      <a:pt x="66" y="104"/>
                    </a:cubicBezTo>
                    <a:cubicBezTo>
                      <a:pt x="66" y="104"/>
                      <a:pt x="67" y="104"/>
                      <a:pt x="67" y="104"/>
                    </a:cubicBezTo>
                    <a:cubicBezTo>
                      <a:pt x="68" y="105"/>
                      <a:pt x="70" y="105"/>
                      <a:pt x="71" y="105"/>
                    </a:cubicBezTo>
                    <a:cubicBezTo>
                      <a:pt x="72" y="105"/>
                      <a:pt x="72" y="105"/>
                      <a:pt x="73" y="105"/>
                    </a:cubicBezTo>
                    <a:cubicBezTo>
                      <a:pt x="77" y="104"/>
                      <a:pt x="80" y="101"/>
                      <a:pt x="82" y="98"/>
                    </a:cubicBezTo>
                    <a:cubicBezTo>
                      <a:pt x="83" y="97"/>
                      <a:pt x="84" y="96"/>
                      <a:pt x="85" y="95"/>
                    </a:cubicBezTo>
                    <a:cubicBezTo>
                      <a:pt x="86" y="94"/>
                      <a:pt x="87" y="94"/>
                      <a:pt x="89" y="94"/>
                    </a:cubicBezTo>
                    <a:cubicBezTo>
                      <a:pt x="91" y="93"/>
                      <a:pt x="92" y="93"/>
                      <a:pt x="94" y="93"/>
                    </a:cubicBezTo>
                    <a:cubicBezTo>
                      <a:pt x="94" y="93"/>
                      <a:pt x="95" y="92"/>
                      <a:pt x="96" y="92"/>
                    </a:cubicBezTo>
                    <a:cubicBezTo>
                      <a:pt x="98" y="92"/>
                      <a:pt x="100" y="92"/>
                      <a:pt x="102" y="91"/>
                    </a:cubicBezTo>
                    <a:cubicBezTo>
                      <a:pt x="103" y="91"/>
                      <a:pt x="103" y="91"/>
                      <a:pt x="103" y="91"/>
                    </a:cubicBezTo>
                    <a:cubicBezTo>
                      <a:pt x="106" y="90"/>
                      <a:pt x="109" y="89"/>
                      <a:pt x="111" y="88"/>
                    </a:cubicBezTo>
                    <a:cubicBezTo>
                      <a:pt x="113" y="87"/>
                      <a:pt x="114" y="87"/>
                      <a:pt x="115" y="86"/>
                    </a:cubicBezTo>
                    <a:cubicBezTo>
                      <a:pt x="116" y="86"/>
                      <a:pt x="117" y="86"/>
                      <a:pt x="118" y="86"/>
                    </a:cubicBezTo>
                    <a:cubicBezTo>
                      <a:pt x="118" y="86"/>
                      <a:pt x="119" y="86"/>
                      <a:pt x="120" y="86"/>
                    </a:cubicBezTo>
                    <a:cubicBezTo>
                      <a:pt x="121" y="86"/>
                      <a:pt x="122" y="86"/>
                      <a:pt x="123" y="86"/>
                    </a:cubicBezTo>
                    <a:cubicBezTo>
                      <a:pt x="125" y="86"/>
                      <a:pt x="125" y="86"/>
                      <a:pt x="125" y="86"/>
                    </a:cubicBezTo>
                    <a:cubicBezTo>
                      <a:pt x="130" y="86"/>
                      <a:pt x="138" y="86"/>
                      <a:pt x="140" y="79"/>
                    </a:cubicBezTo>
                    <a:cubicBezTo>
                      <a:pt x="141" y="74"/>
                      <a:pt x="139" y="69"/>
                      <a:pt x="137" y="6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69" name="Freeform 76"/>
              <p:cNvSpPr>
                <a:spLocks/>
              </p:cNvSpPr>
              <p:nvPr/>
            </p:nvSpPr>
            <p:spPr bwMode="auto">
              <a:xfrm>
                <a:off x="16635654" y="6596304"/>
                <a:ext cx="877971" cy="755031"/>
              </a:xfrm>
              <a:custGeom>
                <a:avLst/>
                <a:gdLst>
                  <a:gd name="T0" fmla="*/ 821328 w 124"/>
                  <a:gd name="T1" fmla="*/ 464634 h 117"/>
                  <a:gd name="T2" fmla="*/ 757604 w 124"/>
                  <a:gd name="T3" fmla="*/ 432368 h 117"/>
                  <a:gd name="T4" fmla="*/ 715122 w 124"/>
                  <a:gd name="T5" fmla="*/ 438821 h 117"/>
                  <a:gd name="T6" fmla="*/ 693880 w 124"/>
                  <a:gd name="T7" fmla="*/ 425915 h 117"/>
                  <a:gd name="T8" fmla="*/ 672639 w 124"/>
                  <a:gd name="T9" fmla="*/ 387195 h 117"/>
                  <a:gd name="T10" fmla="*/ 580594 w 124"/>
                  <a:gd name="T11" fmla="*/ 296850 h 117"/>
                  <a:gd name="T12" fmla="*/ 552272 w 124"/>
                  <a:gd name="T13" fmla="*/ 290397 h 117"/>
                  <a:gd name="T14" fmla="*/ 531031 w 124"/>
                  <a:gd name="T15" fmla="*/ 283943 h 117"/>
                  <a:gd name="T16" fmla="*/ 509790 w 124"/>
                  <a:gd name="T17" fmla="*/ 264584 h 117"/>
                  <a:gd name="T18" fmla="*/ 410664 w 124"/>
                  <a:gd name="T19" fmla="*/ 200051 h 117"/>
                  <a:gd name="T20" fmla="*/ 368181 w 124"/>
                  <a:gd name="T21" fmla="*/ 180691 h 117"/>
                  <a:gd name="T22" fmla="*/ 311538 w 124"/>
                  <a:gd name="T23" fmla="*/ 141972 h 117"/>
                  <a:gd name="T24" fmla="*/ 276136 w 124"/>
                  <a:gd name="T25" fmla="*/ 161331 h 117"/>
                  <a:gd name="T26" fmla="*/ 261975 w 124"/>
                  <a:gd name="T27" fmla="*/ 129065 h 117"/>
                  <a:gd name="T28" fmla="*/ 283216 w 124"/>
                  <a:gd name="T29" fmla="*/ 135518 h 117"/>
                  <a:gd name="T30" fmla="*/ 297377 w 124"/>
                  <a:gd name="T31" fmla="*/ 51626 h 117"/>
                  <a:gd name="T32" fmla="*/ 290297 w 124"/>
                  <a:gd name="T33" fmla="*/ 38720 h 117"/>
                  <a:gd name="T34" fmla="*/ 205332 w 124"/>
                  <a:gd name="T35" fmla="*/ 38720 h 117"/>
                  <a:gd name="T36" fmla="*/ 191171 w 124"/>
                  <a:gd name="T37" fmla="*/ 38720 h 117"/>
                  <a:gd name="T38" fmla="*/ 113287 w 124"/>
                  <a:gd name="T39" fmla="*/ 148425 h 117"/>
                  <a:gd name="T40" fmla="*/ 106206 w 124"/>
                  <a:gd name="T41" fmla="*/ 251677 h 117"/>
                  <a:gd name="T42" fmla="*/ 106206 w 124"/>
                  <a:gd name="T43" fmla="*/ 458181 h 117"/>
                  <a:gd name="T44" fmla="*/ 70804 w 124"/>
                  <a:gd name="T45" fmla="*/ 522714 h 117"/>
                  <a:gd name="T46" fmla="*/ 14161 w 124"/>
                  <a:gd name="T47" fmla="*/ 645326 h 117"/>
                  <a:gd name="T48" fmla="*/ 148689 w 124"/>
                  <a:gd name="T49" fmla="*/ 632419 h 117"/>
                  <a:gd name="T50" fmla="*/ 191171 w 124"/>
                  <a:gd name="T51" fmla="*/ 613059 h 117"/>
                  <a:gd name="T52" fmla="*/ 205332 w 124"/>
                  <a:gd name="T53" fmla="*/ 664685 h 117"/>
                  <a:gd name="T54" fmla="*/ 212412 w 124"/>
                  <a:gd name="T55" fmla="*/ 729218 h 117"/>
                  <a:gd name="T56" fmla="*/ 325699 w 124"/>
                  <a:gd name="T57" fmla="*/ 722765 h 117"/>
                  <a:gd name="T58" fmla="*/ 368181 w 124"/>
                  <a:gd name="T59" fmla="*/ 684045 h 117"/>
                  <a:gd name="T60" fmla="*/ 396503 w 124"/>
                  <a:gd name="T61" fmla="*/ 632419 h 117"/>
                  <a:gd name="T62" fmla="*/ 467307 w 124"/>
                  <a:gd name="T63" fmla="*/ 535620 h 117"/>
                  <a:gd name="T64" fmla="*/ 474388 w 124"/>
                  <a:gd name="T65" fmla="*/ 496901 h 117"/>
                  <a:gd name="T66" fmla="*/ 502709 w 124"/>
                  <a:gd name="T67" fmla="*/ 490447 h 117"/>
                  <a:gd name="T68" fmla="*/ 509790 w 124"/>
                  <a:gd name="T69" fmla="*/ 509807 h 117"/>
                  <a:gd name="T70" fmla="*/ 538111 w 124"/>
                  <a:gd name="T71" fmla="*/ 529167 h 117"/>
                  <a:gd name="T72" fmla="*/ 573513 w 124"/>
                  <a:gd name="T73" fmla="*/ 522714 h 117"/>
                  <a:gd name="T74" fmla="*/ 580594 w 124"/>
                  <a:gd name="T75" fmla="*/ 522714 h 117"/>
                  <a:gd name="T76" fmla="*/ 566433 w 124"/>
                  <a:gd name="T77" fmla="*/ 567887 h 117"/>
                  <a:gd name="T78" fmla="*/ 637237 w 124"/>
                  <a:gd name="T79" fmla="*/ 587246 h 117"/>
                  <a:gd name="T80" fmla="*/ 679719 w 124"/>
                  <a:gd name="T81" fmla="*/ 600153 h 117"/>
                  <a:gd name="T82" fmla="*/ 743443 w 124"/>
                  <a:gd name="T83" fmla="*/ 619513 h 117"/>
                  <a:gd name="T84" fmla="*/ 877971 w 124"/>
                  <a:gd name="T85" fmla="*/ 516261 h 11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24" h="117">
                    <a:moveTo>
                      <a:pt x="120" y="75"/>
                    </a:moveTo>
                    <a:cubicBezTo>
                      <a:pt x="119" y="74"/>
                      <a:pt x="118" y="73"/>
                      <a:pt x="116" y="72"/>
                    </a:cubicBezTo>
                    <a:cubicBezTo>
                      <a:pt x="115" y="71"/>
                      <a:pt x="114" y="70"/>
                      <a:pt x="113" y="69"/>
                    </a:cubicBezTo>
                    <a:cubicBezTo>
                      <a:pt x="111" y="67"/>
                      <a:pt x="110" y="67"/>
                      <a:pt x="107" y="67"/>
                    </a:cubicBezTo>
                    <a:cubicBezTo>
                      <a:pt x="106" y="67"/>
                      <a:pt x="104" y="67"/>
                      <a:pt x="103" y="67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0" y="68"/>
                      <a:pt x="99" y="68"/>
                      <a:pt x="98" y="68"/>
                    </a:cubicBezTo>
                    <a:cubicBezTo>
                      <a:pt x="98" y="68"/>
                      <a:pt x="98" y="67"/>
                      <a:pt x="98" y="66"/>
                    </a:cubicBezTo>
                    <a:cubicBezTo>
                      <a:pt x="97" y="65"/>
                      <a:pt x="97" y="63"/>
                      <a:pt x="96" y="62"/>
                    </a:cubicBezTo>
                    <a:cubicBezTo>
                      <a:pt x="95" y="61"/>
                      <a:pt x="95" y="60"/>
                      <a:pt x="95" y="60"/>
                    </a:cubicBezTo>
                    <a:cubicBezTo>
                      <a:pt x="94" y="52"/>
                      <a:pt x="90" y="47"/>
                      <a:pt x="83" y="46"/>
                    </a:cubicBezTo>
                    <a:cubicBezTo>
                      <a:pt x="83" y="46"/>
                      <a:pt x="82" y="46"/>
                      <a:pt x="82" y="46"/>
                    </a:cubicBezTo>
                    <a:cubicBezTo>
                      <a:pt x="81" y="46"/>
                      <a:pt x="80" y="46"/>
                      <a:pt x="79" y="46"/>
                    </a:cubicBezTo>
                    <a:cubicBezTo>
                      <a:pt x="79" y="46"/>
                      <a:pt x="79" y="46"/>
                      <a:pt x="78" y="45"/>
                    </a:cubicBezTo>
                    <a:cubicBezTo>
                      <a:pt x="77" y="45"/>
                      <a:pt x="77" y="45"/>
                      <a:pt x="76" y="44"/>
                    </a:cubicBezTo>
                    <a:cubicBezTo>
                      <a:pt x="75" y="44"/>
                      <a:pt x="75" y="44"/>
                      <a:pt x="75" y="44"/>
                    </a:cubicBezTo>
                    <a:cubicBezTo>
                      <a:pt x="73" y="44"/>
                      <a:pt x="73" y="44"/>
                      <a:pt x="73" y="43"/>
                    </a:cubicBezTo>
                    <a:cubicBezTo>
                      <a:pt x="72" y="43"/>
                      <a:pt x="72" y="42"/>
                      <a:pt x="72" y="41"/>
                    </a:cubicBezTo>
                    <a:cubicBezTo>
                      <a:pt x="71" y="40"/>
                      <a:pt x="71" y="38"/>
                      <a:pt x="69" y="37"/>
                    </a:cubicBezTo>
                    <a:cubicBezTo>
                      <a:pt x="68" y="36"/>
                      <a:pt x="64" y="32"/>
                      <a:pt x="58" y="31"/>
                    </a:cubicBezTo>
                    <a:cubicBezTo>
                      <a:pt x="56" y="31"/>
                      <a:pt x="55" y="31"/>
                      <a:pt x="53" y="29"/>
                    </a:cubicBezTo>
                    <a:cubicBezTo>
                      <a:pt x="53" y="28"/>
                      <a:pt x="53" y="28"/>
                      <a:pt x="52" y="28"/>
                    </a:cubicBezTo>
                    <a:cubicBezTo>
                      <a:pt x="51" y="25"/>
                      <a:pt x="49" y="22"/>
                      <a:pt x="45" y="22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2" y="22"/>
                      <a:pt x="40" y="24"/>
                      <a:pt x="40" y="24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5"/>
                      <a:pt x="38" y="25"/>
                      <a:pt x="38" y="25"/>
                    </a:cubicBezTo>
                    <a:cubicBezTo>
                      <a:pt x="38" y="25"/>
                      <a:pt x="37" y="22"/>
                      <a:pt x="37" y="20"/>
                    </a:cubicBezTo>
                    <a:cubicBezTo>
                      <a:pt x="38" y="20"/>
                      <a:pt x="39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2" y="21"/>
                      <a:pt x="43" y="20"/>
                      <a:pt x="44" y="19"/>
                    </a:cubicBezTo>
                    <a:cubicBezTo>
                      <a:pt x="48" y="15"/>
                      <a:pt x="43" y="10"/>
                      <a:pt x="42" y="8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41" y="6"/>
                      <a:pt x="41" y="6"/>
                    </a:cubicBezTo>
                    <a:cubicBezTo>
                      <a:pt x="40" y="4"/>
                      <a:pt x="39" y="0"/>
                      <a:pt x="35" y="0"/>
                    </a:cubicBezTo>
                    <a:cubicBezTo>
                      <a:pt x="31" y="0"/>
                      <a:pt x="29" y="3"/>
                      <a:pt x="29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8" y="6"/>
                      <a:pt x="28" y="6"/>
                      <a:pt x="27" y="6"/>
                    </a:cubicBezTo>
                    <a:cubicBezTo>
                      <a:pt x="26" y="6"/>
                      <a:pt x="24" y="7"/>
                      <a:pt x="23" y="7"/>
                    </a:cubicBezTo>
                    <a:cubicBezTo>
                      <a:pt x="16" y="11"/>
                      <a:pt x="16" y="19"/>
                      <a:pt x="16" y="23"/>
                    </a:cubicBezTo>
                    <a:cubicBezTo>
                      <a:pt x="16" y="25"/>
                      <a:pt x="16" y="28"/>
                      <a:pt x="16" y="30"/>
                    </a:cubicBezTo>
                    <a:cubicBezTo>
                      <a:pt x="16" y="33"/>
                      <a:pt x="16" y="36"/>
                      <a:pt x="15" y="39"/>
                    </a:cubicBezTo>
                    <a:cubicBezTo>
                      <a:pt x="15" y="45"/>
                      <a:pt x="15" y="49"/>
                      <a:pt x="14" y="54"/>
                    </a:cubicBezTo>
                    <a:cubicBezTo>
                      <a:pt x="13" y="60"/>
                      <a:pt x="13" y="66"/>
                      <a:pt x="15" y="71"/>
                    </a:cubicBezTo>
                    <a:cubicBezTo>
                      <a:pt x="16" y="76"/>
                      <a:pt x="16" y="78"/>
                      <a:pt x="13" y="80"/>
                    </a:cubicBezTo>
                    <a:cubicBezTo>
                      <a:pt x="12" y="80"/>
                      <a:pt x="11" y="81"/>
                      <a:pt x="10" y="81"/>
                    </a:cubicBezTo>
                    <a:cubicBezTo>
                      <a:pt x="6" y="84"/>
                      <a:pt x="1" y="87"/>
                      <a:pt x="0" y="94"/>
                    </a:cubicBezTo>
                    <a:cubicBezTo>
                      <a:pt x="0" y="96"/>
                      <a:pt x="1" y="99"/>
                      <a:pt x="2" y="100"/>
                    </a:cubicBezTo>
                    <a:cubicBezTo>
                      <a:pt x="3" y="101"/>
                      <a:pt x="5" y="102"/>
                      <a:pt x="7" y="102"/>
                    </a:cubicBezTo>
                    <a:cubicBezTo>
                      <a:pt x="12" y="102"/>
                      <a:pt x="17" y="100"/>
                      <a:pt x="21" y="98"/>
                    </a:cubicBezTo>
                    <a:cubicBezTo>
                      <a:pt x="23" y="97"/>
                      <a:pt x="25" y="96"/>
                      <a:pt x="26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6"/>
                    </a:cubicBezTo>
                    <a:cubicBezTo>
                      <a:pt x="29" y="98"/>
                      <a:pt x="29" y="101"/>
                      <a:pt x="29" y="103"/>
                    </a:cubicBezTo>
                    <a:cubicBezTo>
                      <a:pt x="29" y="104"/>
                      <a:pt x="29" y="105"/>
                      <a:pt x="29" y="105"/>
                    </a:cubicBezTo>
                    <a:cubicBezTo>
                      <a:pt x="29" y="108"/>
                      <a:pt x="29" y="110"/>
                      <a:pt x="30" y="113"/>
                    </a:cubicBezTo>
                    <a:cubicBezTo>
                      <a:pt x="32" y="117"/>
                      <a:pt x="35" y="117"/>
                      <a:pt x="36" y="117"/>
                    </a:cubicBezTo>
                    <a:cubicBezTo>
                      <a:pt x="40" y="117"/>
                      <a:pt x="43" y="114"/>
                      <a:pt x="46" y="112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49" y="109"/>
                      <a:pt x="51" y="108"/>
                      <a:pt x="52" y="106"/>
                    </a:cubicBezTo>
                    <a:cubicBezTo>
                      <a:pt x="53" y="104"/>
                      <a:pt x="54" y="102"/>
                      <a:pt x="54" y="101"/>
                    </a:cubicBezTo>
                    <a:cubicBezTo>
                      <a:pt x="55" y="100"/>
                      <a:pt x="55" y="99"/>
                      <a:pt x="56" y="98"/>
                    </a:cubicBezTo>
                    <a:cubicBezTo>
                      <a:pt x="56" y="96"/>
                      <a:pt x="58" y="95"/>
                      <a:pt x="60" y="93"/>
                    </a:cubicBezTo>
                    <a:cubicBezTo>
                      <a:pt x="62" y="91"/>
                      <a:pt x="65" y="88"/>
                      <a:pt x="66" y="83"/>
                    </a:cubicBezTo>
                    <a:cubicBezTo>
                      <a:pt x="66" y="82"/>
                      <a:pt x="66" y="82"/>
                      <a:pt x="66" y="81"/>
                    </a:cubicBezTo>
                    <a:cubicBezTo>
                      <a:pt x="66" y="79"/>
                      <a:pt x="66" y="78"/>
                      <a:pt x="67" y="77"/>
                    </a:cubicBezTo>
                    <a:cubicBezTo>
                      <a:pt x="68" y="76"/>
                      <a:pt x="69" y="75"/>
                      <a:pt x="71" y="75"/>
                    </a:cubicBezTo>
                    <a:cubicBezTo>
                      <a:pt x="71" y="75"/>
                      <a:pt x="71" y="76"/>
                      <a:pt x="71" y="76"/>
                    </a:cubicBezTo>
                    <a:cubicBezTo>
                      <a:pt x="71" y="77"/>
                      <a:pt x="72" y="78"/>
                      <a:pt x="72" y="78"/>
                    </a:cubicBezTo>
                    <a:cubicBezTo>
                      <a:pt x="72" y="78"/>
                      <a:pt x="72" y="79"/>
                      <a:pt x="72" y="79"/>
                    </a:cubicBezTo>
                    <a:cubicBezTo>
                      <a:pt x="72" y="82"/>
                      <a:pt x="72" y="82"/>
                      <a:pt x="72" y="82"/>
                    </a:cubicBezTo>
                    <a:cubicBezTo>
                      <a:pt x="76" y="82"/>
                      <a:pt x="76" y="82"/>
                      <a:pt x="76" y="82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8" y="81"/>
                      <a:pt x="80" y="81"/>
                      <a:pt x="81" y="81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81"/>
                      <a:pt x="82" y="82"/>
                      <a:pt x="81" y="83"/>
                    </a:cubicBezTo>
                    <a:cubicBezTo>
                      <a:pt x="81" y="84"/>
                      <a:pt x="80" y="86"/>
                      <a:pt x="80" y="88"/>
                    </a:cubicBezTo>
                    <a:cubicBezTo>
                      <a:pt x="81" y="90"/>
                      <a:pt x="82" y="92"/>
                      <a:pt x="86" y="92"/>
                    </a:cubicBezTo>
                    <a:cubicBezTo>
                      <a:pt x="87" y="92"/>
                      <a:pt x="89" y="92"/>
                      <a:pt x="90" y="91"/>
                    </a:cubicBezTo>
                    <a:cubicBezTo>
                      <a:pt x="90" y="91"/>
                      <a:pt x="91" y="91"/>
                      <a:pt x="91" y="91"/>
                    </a:cubicBezTo>
                    <a:cubicBezTo>
                      <a:pt x="93" y="91"/>
                      <a:pt x="94" y="92"/>
                      <a:pt x="96" y="93"/>
                    </a:cubicBezTo>
                    <a:cubicBezTo>
                      <a:pt x="97" y="93"/>
                      <a:pt x="98" y="94"/>
                      <a:pt x="99" y="94"/>
                    </a:cubicBezTo>
                    <a:cubicBezTo>
                      <a:pt x="101" y="95"/>
                      <a:pt x="103" y="96"/>
                      <a:pt x="105" y="96"/>
                    </a:cubicBezTo>
                    <a:cubicBezTo>
                      <a:pt x="112" y="96"/>
                      <a:pt x="117" y="90"/>
                      <a:pt x="121" y="86"/>
                    </a:cubicBezTo>
                    <a:cubicBezTo>
                      <a:pt x="122" y="84"/>
                      <a:pt x="124" y="82"/>
                      <a:pt x="124" y="80"/>
                    </a:cubicBezTo>
                    <a:cubicBezTo>
                      <a:pt x="123" y="78"/>
                      <a:pt x="122" y="76"/>
                      <a:pt x="120" y="7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0" name="Freeform 77"/>
              <p:cNvSpPr>
                <a:spLocks/>
              </p:cNvSpPr>
              <p:nvPr/>
            </p:nvSpPr>
            <p:spPr bwMode="auto">
              <a:xfrm>
                <a:off x="16918526" y="6564743"/>
                <a:ext cx="192140" cy="148093"/>
              </a:xfrm>
              <a:custGeom>
                <a:avLst/>
                <a:gdLst>
                  <a:gd name="T0" fmla="*/ 42698 w 27"/>
                  <a:gd name="T1" fmla="*/ 90144 h 23"/>
                  <a:gd name="T2" fmla="*/ 42698 w 27"/>
                  <a:gd name="T3" fmla="*/ 96582 h 23"/>
                  <a:gd name="T4" fmla="*/ 71163 w 27"/>
                  <a:gd name="T5" fmla="*/ 128777 h 23"/>
                  <a:gd name="T6" fmla="*/ 78279 w 27"/>
                  <a:gd name="T7" fmla="*/ 135215 h 23"/>
                  <a:gd name="T8" fmla="*/ 120977 w 27"/>
                  <a:gd name="T9" fmla="*/ 148093 h 23"/>
                  <a:gd name="T10" fmla="*/ 128093 w 27"/>
                  <a:gd name="T11" fmla="*/ 148093 h 23"/>
                  <a:gd name="T12" fmla="*/ 135210 w 27"/>
                  <a:gd name="T13" fmla="*/ 148093 h 23"/>
                  <a:gd name="T14" fmla="*/ 192140 w 27"/>
                  <a:gd name="T15" fmla="*/ 115899 h 23"/>
                  <a:gd name="T16" fmla="*/ 192140 w 27"/>
                  <a:gd name="T17" fmla="*/ 96582 h 23"/>
                  <a:gd name="T18" fmla="*/ 170791 w 27"/>
                  <a:gd name="T19" fmla="*/ 96582 h 23"/>
                  <a:gd name="T20" fmla="*/ 163675 w 27"/>
                  <a:gd name="T21" fmla="*/ 90144 h 23"/>
                  <a:gd name="T22" fmla="*/ 149442 w 27"/>
                  <a:gd name="T23" fmla="*/ 83705 h 23"/>
                  <a:gd name="T24" fmla="*/ 135210 w 27"/>
                  <a:gd name="T25" fmla="*/ 83705 h 23"/>
                  <a:gd name="T26" fmla="*/ 135210 w 27"/>
                  <a:gd name="T27" fmla="*/ 83705 h 23"/>
                  <a:gd name="T28" fmla="*/ 128093 w 27"/>
                  <a:gd name="T29" fmla="*/ 77266 h 23"/>
                  <a:gd name="T30" fmla="*/ 128093 w 27"/>
                  <a:gd name="T31" fmla="*/ 64388 h 23"/>
                  <a:gd name="T32" fmla="*/ 106744 w 27"/>
                  <a:gd name="T33" fmla="*/ 38633 h 23"/>
                  <a:gd name="T34" fmla="*/ 99628 w 27"/>
                  <a:gd name="T35" fmla="*/ 38633 h 23"/>
                  <a:gd name="T36" fmla="*/ 92512 w 27"/>
                  <a:gd name="T37" fmla="*/ 25755 h 23"/>
                  <a:gd name="T38" fmla="*/ 42698 w 27"/>
                  <a:gd name="T39" fmla="*/ 0 h 23"/>
                  <a:gd name="T40" fmla="*/ 28465 w 27"/>
                  <a:gd name="T41" fmla="*/ 0 h 23"/>
                  <a:gd name="T42" fmla="*/ 7116 w 27"/>
                  <a:gd name="T43" fmla="*/ 19316 h 23"/>
                  <a:gd name="T44" fmla="*/ 35581 w 27"/>
                  <a:gd name="T45" fmla="*/ 83705 h 23"/>
                  <a:gd name="T46" fmla="*/ 42698 w 27"/>
                  <a:gd name="T47" fmla="*/ 90144 h 2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7" h="23">
                    <a:moveTo>
                      <a:pt x="6" y="14"/>
                    </a:moveTo>
                    <a:cubicBezTo>
                      <a:pt x="6" y="14"/>
                      <a:pt x="6" y="15"/>
                      <a:pt x="6" y="15"/>
                    </a:cubicBezTo>
                    <a:cubicBezTo>
                      <a:pt x="6" y="17"/>
                      <a:pt x="7" y="19"/>
                      <a:pt x="10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2"/>
                      <a:pt x="14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9" y="23"/>
                      <a:pt x="19" y="23"/>
                    </a:cubicBezTo>
                    <a:cubicBezTo>
                      <a:pt x="21" y="23"/>
                      <a:pt x="27" y="22"/>
                      <a:pt x="27" y="18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3" y="14"/>
                      <a:pt x="23" y="14"/>
                    </a:cubicBezTo>
                    <a:cubicBezTo>
                      <a:pt x="22" y="14"/>
                      <a:pt x="22" y="13"/>
                      <a:pt x="21" y="13"/>
                    </a:cubicBezTo>
                    <a:cubicBezTo>
                      <a:pt x="20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8" y="12"/>
                      <a:pt x="18" y="12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17" y="8"/>
                      <a:pt x="16" y="7"/>
                      <a:pt x="15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3" y="5"/>
                      <a:pt x="13" y="4"/>
                    </a:cubicBezTo>
                    <a:cubicBezTo>
                      <a:pt x="11" y="2"/>
                      <a:pt x="9" y="0"/>
                      <a:pt x="6" y="0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3" y="1"/>
                      <a:pt x="1" y="2"/>
                      <a:pt x="1" y="3"/>
                    </a:cubicBezTo>
                    <a:cubicBezTo>
                      <a:pt x="0" y="7"/>
                      <a:pt x="3" y="10"/>
                      <a:pt x="5" y="13"/>
                    </a:cubicBezTo>
                    <a:cubicBezTo>
                      <a:pt x="5" y="13"/>
                      <a:pt x="5" y="13"/>
                      <a:pt x="6" y="1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1" name="Freeform 78"/>
              <p:cNvSpPr>
                <a:spLocks/>
              </p:cNvSpPr>
              <p:nvPr/>
            </p:nvSpPr>
            <p:spPr bwMode="auto">
              <a:xfrm>
                <a:off x="17521631" y="5649481"/>
                <a:ext cx="112081" cy="116532"/>
              </a:xfrm>
              <a:custGeom>
                <a:avLst/>
                <a:gdLst>
                  <a:gd name="T0" fmla="*/ 112081 w 16"/>
                  <a:gd name="T1" fmla="*/ 38844 h 18"/>
                  <a:gd name="T2" fmla="*/ 77056 w 16"/>
                  <a:gd name="T3" fmla="*/ 6474 h 18"/>
                  <a:gd name="T4" fmla="*/ 49035 w 16"/>
                  <a:gd name="T5" fmla="*/ 0 h 18"/>
                  <a:gd name="T6" fmla="*/ 7005 w 16"/>
                  <a:gd name="T7" fmla="*/ 32370 h 18"/>
                  <a:gd name="T8" fmla="*/ 14010 w 16"/>
                  <a:gd name="T9" fmla="*/ 84162 h 18"/>
                  <a:gd name="T10" fmla="*/ 21015 w 16"/>
                  <a:gd name="T11" fmla="*/ 90636 h 18"/>
                  <a:gd name="T12" fmla="*/ 56041 w 16"/>
                  <a:gd name="T13" fmla="*/ 116532 h 18"/>
                  <a:gd name="T14" fmla="*/ 70051 w 16"/>
                  <a:gd name="T15" fmla="*/ 116532 h 18"/>
                  <a:gd name="T16" fmla="*/ 98071 w 16"/>
                  <a:gd name="T17" fmla="*/ 77688 h 18"/>
                  <a:gd name="T18" fmla="*/ 105076 w 16"/>
                  <a:gd name="T19" fmla="*/ 71214 h 18"/>
                  <a:gd name="T20" fmla="*/ 112081 w 16"/>
                  <a:gd name="T21" fmla="*/ 38844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6" h="18">
                    <a:moveTo>
                      <a:pt x="16" y="6"/>
                    </a:moveTo>
                    <a:cubicBezTo>
                      <a:pt x="15" y="4"/>
                      <a:pt x="13" y="2"/>
                      <a:pt x="11" y="1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6" y="0"/>
                      <a:pt x="3" y="1"/>
                      <a:pt x="1" y="5"/>
                    </a:cubicBezTo>
                    <a:cubicBezTo>
                      <a:pt x="0" y="8"/>
                      <a:pt x="0" y="10"/>
                      <a:pt x="2" y="13"/>
                    </a:cubicBezTo>
                    <a:cubicBezTo>
                      <a:pt x="3" y="13"/>
                      <a:pt x="3" y="14"/>
                      <a:pt x="3" y="14"/>
                    </a:cubicBezTo>
                    <a:cubicBezTo>
                      <a:pt x="3" y="15"/>
                      <a:pt x="5" y="18"/>
                      <a:pt x="8" y="18"/>
                    </a:cubicBezTo>
                    <a:cubicBezTo>
                      <a:pt x="8" y="18"/>
                      <a:pt x="9" y="18"/>
                      <a:pt x="10" y="18"/>
                    </a:cubicBezTo>
                    <a:cubicBezTo>
                      <a:pt x="12" y="17"/>
                      <a:pt x="13" y="14"/>
                      <a:pt x="14" y="12"/>
                    </a:cubicBezTo>
                    <a:cubicBezTo>
                      <a:pt x="14" y="12"/>
                      <a:pt x="14" y="11"/>
                      <a:pt x="15" y="11"/>
                    </a:cubicBezTo>
                    <a:cubicBezTo>
                      <a:pt x="16" y="9"/>
                      <a:pt x="16" y="8"/>
                      <a:pt x="16" y="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2" name="Freeform 79"/>
              <p:cNvSpPr>
                <a:spLocks/>
              </p:cNvSpPr>
              <p:nvPr/>
            </p:nvSpPr>
            <p:spPr bwMode="auto">
              <a:xfrm>
                <a:off x="17342834" y="5603354"/>
                <a:ext cx="157448" cy="264625"/>
              </a:xfrm>
              <a:custGeom>
                <a:avLst/>
                <a:gdLst>
                  <a:gd name="T0" fmla="*/ 128821 w 22"/>
                  <a:gd name="T1" fmla="*/ 161357 h 41"/>
                  <a:gd name="T2" fmla="*/ 135978 w 22"/>
                  <a:gd name="T3" fmla="*/ 154902 h 41"/>
                  <a:gd name="T4" fmla="*/ 135978 w 22"/>
                  <a:gd name="T5" fmla="*/ 116177 h 41"/>
                  <a:gd name="T6" fmla="*/ 100194 w 22"/>
                  <a:gd name="T7" fmla="*/ 96814 h 41"/>
                  <a:gd name="T8" fmla="*/ 107351 w 22"/>
                  <a:gd name="T9" fmla="*/ 90360 h 41"/>
                  <a:gd name="T10" fmla="*/ 114508 w 22"/>
                  <a:gd name="T11" fmla="*/ 83905 h 41"/>
                  <a:gd name="T12" fmla="*/ 143135 w 22"/>
                  <a:gd name="T13" fmla="*/ 58088 h 41"/>
                  <a:gd name="T14" fmla="*/ 150291 w 22"/>
                  <a:gd name="T15" fmla="*/ 25817 h 41"/>
                  <a:gd name="T16" fmla="*/ 114508 w 22"/>
                  <a:gd name="T17" fmla="*/ 0 h 41"/>
                  <a:gd name="T18" fmla="*/ 107351 w 22"/>
                  <a:gd name="T19" fmla="*/ 0 h 41"/>
                  <a:gd name="T20" fmla="*/ 57254 w 22"/>
                  <a:gd name="T21" fmla="*/ 32271 h 41"/>
                  <a:gd name="T22" fmla="*/ 57254 w 22"/>
                  <a:gd name="T23" fmla="*/ 32271 h 41"/>
                  <a:gd name="T24" fmla="*/ 42940 w 22"/>
                  <a:gd name="T25" fmla="*/ 83905 h 41"/>
                  <a:gd name="T26" fmla="*/ 64411 w 22"/>
                  <a:gd name="T27" fmla="*/ 103268 h 41"/>
                  <a:gd name="T28" fmla="*/ 50097 w 22"/>
                  <a:gd name="T29" fmla="*/ 129085 h 41"/>
                  <a:gd name="T30" fmla="*/ 50097 w 22"/>
                  <a:gd name="T31" fmla="*/ 141994 h 41"/>
                  <a:gd name="T32" fmla="*/ 50097 w 22"/>
                  <a:gd name="T33" fmla="*/ 141994 h 41"/>
                  <a:gd name="T34" fmla="*/ 35784 w 22"/>
                  <a:gd name="T35" fmla="*/ 174265 h 41"/>
                  <a:gd name="T36" fmla="*/ 35784 w 22"/>
                  <a:gd name="T37" fmla="*/ 174265 h 41"/>
                  <a:gd name="T38" fmla="*/ 0 w 22"/>
                  <a:gd name="T39" fmla="*/ 238808 h 41"/>
                  <a:gd name="T40" fmla="*/ 21470 w 22"/>
                  <a:gd name="T41" fmla="*/ 264625 h 41"/>
                  <a:gd name="T42" fmla="*/ 42940 w 22"/>
                  <a:gd name="T43" fmla="*/ 264625 h 41"/>
                  <a:gd name="T44" fmla="*/ 42940 w 22"/>
                  <a:gd name="T45" fmla="*/ 264625 h 41"/>
                  <a:gd name="T46" fmla="*/ 128821 w 22"/>
                  <a:gd name="T47" fmla="*/ 161357 h 4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2" h="41">
                    <a:moveTo>
                      <a:pt x="18" y="25"/>
                    </a:moveTo>
                    <a:cubicBezTo>
                      <a:pt x="19" y="24"/>
                      <a:pt x="19" y="24"/>
                      <a:pt x="19" y="24"/>
                    </a:cubicBezTo>
                    <a:cubicBezTo>
                      <a:pt x="20" y="21"/>
                      <a:pt x="20" y="19"/>
                      <a:pt x="19" y="18"/>
                    </a:cubicBezTo>
                    <a:cubicBezTo>
                      <a:pt x="18" y="16"/>
                      <a:pt x="16" y="15"/>
                      <a:pt x="14" y="15"/>
                    </a:cubicBezTo>
                    <a:cubicBezTo>
                      <a:pt x="14" y="14"/>
                      <a:pt x="15" y="14"/>
                      <a:pt x="15" y="14"/>
                    </a:cubicBezTo>
                    <a:cubicBezTo>
                      <a:pt x="15" y="14"/>
                      <a:pt x="16" y="13"/>
                      <a:pt x="16" y="13"/>
                    </a:cubicBezTo>
                    <a:cubicBezTo>
                      <a:pt x="18" y="12"/>
                      <a:pt x="19" y="11"/>
                      <a:pt x="20" y="9"/>
                    </a:cubicBezTo>
                    <a:cubicBezTo>
                      <a:pt x="21" y="8"/>
                      <a:pt x="22" y="5"/>
                      <a:pt x="21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12" y="0"/>
                      <a:pt x="9" y="3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" y="7"/>
                      <a:pt x="4" y="10"/>
                      <a:pt x="6" y="13"/>
                    </a:cubicBezTo>
                    <a:cubicBezTo>
                      <a:pt x="6" y="15"/>
                      <a:pt x="8" y="16"/>
                      <a:pt x="9" y="16"/>
                    </a:cubicBezTo>
                    <a:cubicBezTo>
                      <a:pt x="8" y="17"/>
                      <a:pt x="7" y="18"/>
                      <a:pt x="7" y="20"/>
                    </a:cubicBezTo>
                    <a:cubicBezTo>
                      <a:pt x="7" y="21"/>
                      <a:pt x="7" y="21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4"/>
                      <a:pt x="7" y="25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2" y="30"/>
                      <a:pt x="0" y="33"/>
                      <a:pt x="0" y="37"/>
                    </a:cubicBezTo>
                    <a:cubicBezTo>
                      <a:pt x="1" y="38"/>
                      <a:pt x="2" y="40"/>
                      <a:pt x="3" y="41"/>
                    </a:cubicBezTo>
                    <a:cubicBezTo>
                      <a:pt x="4" y="41"/>
                      <a:pt x="5" y="41"/>
                      <a:pt x="6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9" y="41"/>
                      <a:pt x="13" y="37"/>
                      <a:pt x="18" y="2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3" name="Freeform 80"/>
              <p:cNvSpPr>
                <a:spLocks/>
              </p:cNvSpPr>
              <p:nvPr/>
            </p:nvSpPr>
            <p:spPr bwMode="auto">
              <a:xfrm>
                <a:off x="17393538" y="5867979"/>
                <a:ext cx="106744" cy="160232"/>
              </a:xfrm>
              <a:custGeom>
                <a:avLst/>
                <a:gdLst>
                  <a:gd name="T0" fmla="*/ 56930 w 15"/>
                  <a:gd name="T1" fmla="*/ 0 h 25"/>
                  <a:gd name="T2" fmla="*/ 35581 w 15"/>
                  <a:gd name="T3" fmla="*/ 6409 h 25"/>
                  <a:gd name="T4" fmla="*/ 28465 w 15"/>
                  <a:gd name="T5" fmla="*/ 44865 h 25"/>
                  <a:gd name="T6" fmla="*/ 28465 w 15"/>
                  <a:gd name="T7" fmla="*/ 44865 h 25"/>
                  <a:gd name="T8" fmla="*/ 28465 w 15"/>
                  <a:gd name="T9" fmla="*/ 44865 h 25"/>
                  <a:gd name="T10" fmla="*/ 21349 w 15"/>
                  <a:gd name="T11" fmla="*/ 76911 h 25"/>
                  <a:gd name="T12" fmla="*/ 21349 w 15"/>
                  <a:gd name="T13" fmla="*/ 89730 h 25"/>
                  <a:gd name="T14" fmla="*/ 7116 w 15"/>
                  <a:gd name="T15" fmla="*/ 96139 h 25"/>
                  <a:gd name="T16" fmla="*/ 0 w 15"/>
                  <a:gd name="T17" fmla="*/ 121776 h 25"/>
                  <a:gd name="T18" fmla="*/ 42698 w 15"/>
                  <a:gd name="T19" fmla="*/ 160232 h 25"/>
                  <a:gd name="T20" fmla="*/ 78279 w 15"/>
                  <a:gd name="T21" fmla="*/ 128186 h 25"/>
                  <a:gd name="T22" fmla="*/ 64046 w 15"/>
                  <a:gd name="T23" fmla="*/ 96139 h 25"/>
                  <a:gd name="T24" fmla="*/ 64046 w 15"/>
                  <a:gd name="T25" fmla="*/ 96139 h 25"/>
                  <a:gd name="T26" fmla="*/ 78279 w 15"/>
                  <a:gd name="T27" fmla="*/ 76911 h 25"/>
                  <a:gd name="T28" fmla="*/ 85395 w 15"/>
                  <a:gd name="T29" fmla="*/ 70502 h 25"/>
                  <a:gd name="T30" fmla="*/ 85395 w 15"/>
                  <a:gd name="T31" fmla="*/ 70502 h 25"/>
                  <a:gd name="T32" fmla="*/ 106744 w 15"/>
                  <a:gd name="T33" fmla="*/ 38456 h 25"/>
                  <a:gd name="T34" fmla="*/ 56930 w 15"/>
                  <a:gd name="T35" fmla="*/ 0 h 2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5" h="25">
                    <a:moveTo>
                      <a:pt x="8" y="0"/>
                    </a:moveTo>
                    <a:cubicBezTo>
                      <a:pt x="7" y="0"/>
                      <a:pt x="6" y="0"/>
                      <a:pt x="5" y="1"/>
                    </a:cubicBezTo>
                    <a:cubicBezTo>
                      <a:pt x="2" y="3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8"/>
                      <a:pt x="2" y="10"/>
                      <a:pt x="3" y="12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2" y="14"/>
                      <a:pt x="1" y="15"/>
                    </a:cubicBezTo>
                    <a:cubicBezTo>
                      <a:pt x="1" y="16"/>
                      <a:pt x="0" y="17"/>
                      <a:pt x="0" y="19"/>
                    </a:cubicBezTo>
                    <a:cubicBezTo>
                      <a:pt x="1" y="22"/>
                      <a:pt x="3" y="25"/>
                      <a:pt x="6" y="25"/>
                    </a:cubicBezTo>
                    <a:cubicBezTo>
                      <a:pt x="8" y="25"/>
                      <a:pt x="11" y="23"/>
                      <a:pt x="11" y="20"/>
                    </a:cubicBezTo>
                    <a:cubicBezTo>
                      <a:pt x="11" y="18"/>
                      <a:pt x="11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14"/>
                      <a:pt x="11" y="13"/>
                      <a:pt x="11" y="12"/>
                    </a:cubicBezTo>
                    <a:cubicBezTo>
                      <a:pt x="12" y="12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0"/>
                      <a:pt x="15" y="9"/>
                      <a:pt x="15" y="6"/>
                    </a:cubicBezTo>
                    <a:cubicBezTo>
                      <a:pt x="15" y="3"/>
                      <a:pt x="11" y="0"/>
                      <a:pt x="8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4" name="Freeform 81"/>
              <p:cNvSpPr>
                <a:spLocks/>
              </p:cNvSpPr>
              <p:nvPr/>
            </p:nvSpPr>
            <p:spPr bwMode="auto">
              <a:xfrm>
                <a:off x="17201398" y="5603354"/>
                <a:ext cx="141436" cy="109249"/>
              </a:xfrm>
              <a:custGeom>
                <a:avLst/>
                <a:gdLst>
                  <a:gd name="T0" fmla="*/ 99005 w 20"/>
                  <a:gd name="T1" fmla="*/ 12853 h 17"/>
                  <a:gd name="T2" fmla="*/ 84862 w 20"/>
                  <a:gd name="T3" fmla="*/ 6426 h 17"/>
                  <a:gd name="T4" fmla="*/ 56574 w 20"/>
                  <a:gd name="T5" fmla="*/ 0 h 17"/>
                  <a:gd name="T6" fmla="*/ 28287 w 20"/>
                  <a:gd name="T7" fmla="*/ 6426 h 17"/>
                  <a:gd name="T8" fmla="*/ 7072 w 20"/>
                  <a:gd name="T9" fmla="*/ 38558 h 17"/>
                  <a:gd name="T10" fmla="*/ 28287 w 20"/>
                  <a:gd name="T11" fmla="*/ 77117 h 17"/>
                  <a:gd name="T12" fmla="*/ 35359 w 20"/>
                  <a:gd name="T13" fmla="*/ 83543 h 17"/>
                  <a:gd name="T14" fmla="*/ 35359 w 20"/>
                  <a:gd name="T15" fmla="*/ 89970 h 17"/>
                  <a:gd name="T16" fmla="*/ 70718 w 20"/>
                  <a:gd name="T17" fmla="*/ 109249 h 17"/>
                  <a:gd name="T18" fmla="*/ 84862 w 20"/>
                  <a:gd name="T19" fmla="*/ 109249 h 17"/>
                  <a:gd name="T20" fmla="*/ 99005 w 20"/>
                  <a:gd name="T21" fmla="*/ 109249 h 17"/>
                  <a:gd name="T22" fmla="*/ 99005 w 20"/>
                  <a:gd name="T23" fmla="*/ 96396 h 17"/>
                  <a:gd name="T24" fmla="*/ 99005 w 20"/>
                  <a:gd name="T25" fmla="*/ 89970 h 17"/>
                  <a:gd name="T26" fmla="*/ 99005 w 20"/>
                  <a:gd name="T27" fmla="*/ 89970 h 17"/>
                  <a:gd name="T28" fmla="*/ 127292 w 20"/>
                  <a:gd name="T29" fmla="*/ 77117 h 17"/>
                  <a:gd name="T30" fmla="*/ 141436 w 20"/>
                  <a:gd name="T31" fmla="*/ 44985 h 17"/>
                  <a:gd name="T32" fmla="*/ 99005 w 20"/>
                  <a:gd name="T33" fmla="*/ 12853 h 1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" h="17">
                    <a:moveTo>
                      <a:pt x="14" y="2"/>
                    </a:moveTo>
                    <a:cubicBezTo>
                      <a:pt x="14" y="2"/>
                      <a:pt x="13" y="2"/>
                      <a:pt x="12" y="1"/>
                    </a:cubicBezTo>
                    <a:cubicBezTo>
                      <a:pt x="11" y="1"/>
                      <a:pt x="10" y="0"/>
                      <a:pt x="8" y="0"/>
                    </a:cubicBezTo>
                    <a:cubicBezTo>
                      <a:pt x="7" y="0"/>
                      <a:pt x="5" y="1"/>
                      <a:pt x="4" y="1"/>
                    </a:cubicBezTo>
                    <a:cubicBezTo>
                      <a:pt x="3" y="2"/>
                      <a:pt x="1" y="3"/>
                      <a:pt x="1" y="6"/>
                    </a:cubicBezTo>
                    <a:cubicBezTo>
                      <a:pt x="0" y="9"/>
                      <a:pt x="2" y="10"/>
                      <a:pt x="4" y="12"/>
                    </a:cubicBezTo>
                    <a:cubicBezTo>
                      <a:pt x="4" y="12"/>
                      <a:pt x="4" y="13"/>
                      <a:pt x="5" y="13"/>
                    </a:cubicBezTo>
                    <a:cubicBezTo>
                      <a:pt x="5" y="13"/>
                      <a:pt x="5" y="13"/>
                      <a:pt x="5" y="14"/>
                    </a:cubicBezTo>
                    <a:cubicBezTo>
                      <a:pt x="6" y="15"/>
                      <a:pt x="7" y="17"/>
                      <a:pt x="10" y="17"/>
                    </a:cubicBezTo>
                    <a:cubicBezTo>
                      <a:pt x="10" y="17"/>
                      <a:pt x="11" y="17"/>
                      <a:pt x="12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3"/>
                      <a:pt x="18" y="12"/>
                    </a:cubicBezTo>
                    <a:cubicBezTo>
                      <a:pt x="20" y="10"/>
                      <a:pt x="20" y="8"/>
                      <a:pt x="20" y="7"/>
                    </a:cubicBezTo>
                    <a:cubicBezTo>
                      <a:pt x="19" y="4"/>
                      <a:pt x="17" y="3"/>
                      <a:pt x="14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5" name="Freeform 83"/>
              <p:cNvSpPr>
                <a:spLocks noEditPoints="1"/>
              </p:cNvSpPr>
              <p:nvPr/>
            </p:nvSpPr>
            <p:spPr bwMode="auto">
              <a:xfrm>
                <a:off x="14415375" y="3699997"/>
                <a:ext cx="547064" cy="587516"/>
              </a:xfrm>
              <a:custGeom>
                <a:avLst/>
                <a:gdLst>
                  <a:gd name="T0" fmla="*/ 483121 w 77"/>
                  <a:gd name="T1" fmla="*/ 316355 h 91"/>
                  <a:gd name="T2" fmla="*/ 476017 w 77"/>
                  <a:gd name="T3" fmla="*/ 277617 h 91"/>
                  <a:gd name="T4" fmla="*/ 476017 w 77"/>
                  <a:gd name="T5" fmla="*/ 219511 h 91"/>
                  <a:gd name="T6" fmla="*/ 461807 w 77"/>
                  <a:gd name="T7" fmla="*/ 135581 h 91"/>
                  <a:gd name="T8" fmla="*/ 390760 w 77"/>
                  <a:gd name="T9" fmla="*/ 96843 h 91"/>
                  <a:gd name="T10" fmla="*/ 390760 w 77"/>
                  <a:gd name="T11" fmla="*/ 77475 h 91"/>
                  <a:gd name="T12" fmla="*/ 291294 w 77"/>
                  <a:gd name="T13" fmla="*/ 0 h 91"/>
                  <a:gd name="T14" fmla="*/ 234456 w 77"/>
                  <a:gd name="T15" fmla="*/ 51650 h 91"/>
                  <a:gd name="T16" fmla="*/ 198932 w 77"/>
                  <a:gd name="T17" fmla="*/ 45194 h 91"/>
                  <a:gd name="T18" fmla="*/ 156304 w 77"/>
                  <a:gd name="T19" fmla="*/ 122668 h 91"/>
                  <a:gd name="T20" fmla="*/ 127885 w 77"/>
                  <a:gd name="T21" fmla="*/ 122668 h 91"/>
                  <a:gd name="T22" fmla="*/ 63943 w 77"/>
                  <a:gd name="T23" fmla="*/ 193687 h 91"/>
                  <a:gd name="T24" fmla="*/ 14209 w 77"/>
                  <a:gd name="T25" fmla="*/ 206599 h 91"/>
                  <a:gd name="T26" fmla="*/ 28419 w 77"/>
                  <a:gd name="T27" fmla="*/ 284074 h 91"/>
                  <a:gd name="T28" fmla="*/ 71047 w 77"/>
                  <a:gd name="T29" fmla="*/ 296986 h 91"/>
                  <a:gd name="T30" fmla="*/ 78152 w 77"/>
                  <a:gd name="T31" fmla="*/ 348636 h 91"/>
                  <a:gd name="T32" fmla="*/ 134990 w 77"/>
                  <a:gd name="T33" fmla="*/ 361548 h 91"/>
                  <a:gd name="T34" fmla="*/ 149199 w 77"/>
                  <a:gd name="T35" fmla="*/ 368005 h 91"/>
                  <a:gd name="T36" fmla="*/ 191828 w 77"/>
                  <a:gd name="T37" fmla="*/ 393829 h 91"/>
                  <a:gd name="T38" fmla="*/ 227351 w 77"/>
                  <a:gd name="T39" fmla="*/ 393829 h 91"/>
                  <a:gd name="T40" fmla="*/ 284189 w 77"/>
                  <a:gd name="T41" fmla="*/ 406742 h 91"/>
                  <a:gd name="T42" fmla="*/ 269980 w 77"/>
                  <a:gd name="T43" fmla="*/ 426111 h 91"/>
                  <a:gd name="T44" fmla="*/ 248665 w 77"/>
                  <a:gd name="T45" fmla="*/ 432567 h 91"/>
                  <a:gd name="T46" fmla="*/ 213142 w 77"/>
                  <a:gd name="T47" fmla="*/ 426111 h 91"/>
                  <a:gd name="T48" fmla="*/ 156304 w 77"/>
                  <a:gd name="T49" fmla="*/ 439023 h 91"/>
                  <a:gd name="T50" fmla="*/ 170513 w 77"/>
                  <a:gd name="T51" fmla="*/ 503585 h 91"/>
                  <a:gd name="T52" fmla="*/ 305503 w 77"/>
                  <a:gd name="T53" fmla="*/ 587516 h 91"/>
                  <a:gd name="T54" fmla="*/ 468912 w 77"/>
                  <a:gd name="T55" fmla="*/ 548779 h 91"/>
                  <a:gd name="T56" fmla="*/ 547064 w 77"/>
                  <a:gd name="T57" fmla="*/ 342180 h 91"/>
                  <a:gd name="T58" fmla="*/ 355236 w 77"/>
                  <a:gd name="T59" fmla="*/ 419654 h 91"/>
                  <a:gd name="T60" fmla="*/ 333922 w 77"/>
                  <a:gd name="T61" fmla="*/ 393829 h 91"/>
                  <a:gd name="T62" fmla="*/ 348132 w 77"/>
                  <a:gd name="T63" fmla="*/ 393829 h 91"/>
                  <a:gd name="T64" fmla="*/ 397865 w 77"/>
                  <a:gd name="T65" fmla="*/ 419654 h 91"/>
                  <a:gd name="T66" fmla="*/ 369446 w 77"/>
                  <a:gd name="T67" fmla="*/ 432567 h 91"/>
                  <a:gd name="T68" fmla="*/ 277084 w 77"/>
                  <a:gd name="T69" fmla="*/ 309899 h 91"/>
                  <a:gd name="T70" fmla="*/ 262875 w 77"/>
                  <a:gd name="T71" fmla="*/ 322811 h 9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77" h="91">
                    <a:moveTo>
                      <a:pt x="73" y="51"/>
                    </a:moveTo>
                    <a:cubicBezTo>
                      <a:pt x="71" y="51"/>
                      <a:pt x="70" y="50"/>
                      <a:pt x="68" y="49"/>
                    </a:cubicBezTo>
                    <a:cubicBezTo>
                      <a:pt x="68" y="49"/>
                      <a:pt x="68" y="48"/>
                      <a:pt x="68" y="46"/>
                    </a:cubicBezTo>
                    <a:cubicBezTo>
                      <a:pt x="68" y="45"/>
                      <a:pt x="68" y="44"/>
                      <a:pt x="67" y="43"/>
                    </a:cubicBezTo>
                    <a:cubicBezTo>
                      <a:pt x="67" y="41"/>
                      <a:pt x="67" y="40"/>
                      <a:pt x="67" y="38"/>
                    </a:cubicBezTo>
                    <a:cubicBezTo>
                      <a:pt x="67" y="37"/>
                      <a:pt x="67" y="35"/>
                      <a:pt x="67" y="34"/>
                    </a:cubicBezTo>
                    <a:cubicBezTo>
                      <a:pt x="67" y="33"/>
                      <a:pt x="67" y="32"/>
                      <a:pt x="67" y="31"/>
                    </a:cubicBezTo>
                    <a:cubicBezTo>
                      <a:pt x="66" y="28"/>
                      <a:pt x="66" y="24"/>
                      <a:pt x="65" y="21"/>
                    </a:cubicBezTo>
                    <a:cubicBezTo>
                      <a:pt x="63" y="17"/>
                      <a:pt x="59" y="16"/>
                      <a:pt x="56" y="15"/>
                    </a:cubicBezTo>
                    <a:cubicBezTo>
                      <a:pt x="56" y="15"/>
                      <a:pt x="55" y="15"/>
                      <a:pt x="55" y="15"/>
                    </a:cubicBezTo>
                    <a:cubicBezTo>
                      <a:pt x="55" y="14"/>
                      <a:pt x="55" y="14"/>
                      <a:pt x="55" y="13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6" y="7"/>
                      <a:pt x="55" y="5"/>
                      <a:pt x="54" y="4"/>
                    </a:cubicBezTo>
                    <a:cubicBezTo>
                      <a:pt x="51" y="2"/>
                      <a:pt x="46" y="0"/>
                      <a:pt x="41" y="0"/>
                    </a:cubicBezTo>
                    <a:cubicBezTo>
                      <a:pt x="35" y="0"/>
                      <a:pt x="34" y="4"/>
                      <a:pt x="33" y="5"/>
                    </a:cubicBezTo>
                    <a:cubicBezTo>
                      <a:pt x="33" y="6"/>
                      <a:pt x="33" y="7"/>
                      <a:pt x="33" y="8"/>
                    </a:cubicBezTo>
                    <a:cubicBezTo>
                      <a:pt x="33" y="8"/>
                      <a:pt x="33" y="8"/>
                      <a:pt x="32" y="8"/>
                    </a:cubicBezTo>
                    <a:cubicBezTo>
                      <a:pt x="31" y="8"/>
                      <a:pt x="30" y="7"/>
                      <a:pt x="28" y="7"/>
                    </a:cubicBezTo>
                    <a:cubicBezTo>
                      <a:pt x="26" y="7"/>
                      <a:pt x="25" y="8"/>
                      <a:pt x="23" y="9"/>
                    </a:cubicBezTo>
                    <a:cubicBezTo>
                      <a:pt x="21" y="12"/>
                      <a:pt x="20" y="16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19" y="19"/>
                      <a:pt x="18" y="19"/>
                    </a:cubicBezTo>
                    <a:cubicBezTo>
                      <a:pt x="11" y="19"/>
                      <a:pt x="11" y="24"/>
                      <a:pt x="10" y="27"/>
                    </a:cubicBezTo>
                    <a:cubicBezTo>
                      <a:pt x="10" y="30"/>
                      <a:pt x="9" y="30"/>
                      <a:pt x="9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6" y="30"/>
                      <a:pt x="4" y="30"/>
                      <a:pt x="2" y="32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1"/>
                      <a:pt x="2" y="43"/>
                      <a:pt x="4" y="44"/>
                    </a:cubicBezTo>
                    <a:cubicBezTo>
                      <a:pt x="6" y="45"/>
                      <a:pt x="7" y="45"/>
                      <a:pt x="9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7"/>
                      <a:pt x="10" y="47"/>
                    </a:cubicBezTo>
                    <a:cubicBezTo>
                      <a:pt x="10" y="49"/>
                      <a:pt x="9" y="51"/>
                      <a:pt x="11" y="54"/>
                    </a:cubicBezTo>
                    <a:cubicBezTo>
                      <a:pt x="12" y="56"/>
                      <a:pt x="14" y="56"/>
                      <a:pt x="16" y="56"/>
                    </a:cubicBezTo>
                    <a:cubicBezTo>
                      <a:pt x="17" y="56"/>
                      <a:pt x="18" y="56"/>
                      <a:pt x="19" y="56"/>
                    </a:cubicBezTo>
                    <a:cubicBezTo>
                      <a:pt x="19" y="56"/>
                      <a:pt x="20" y="56"/>
                      <a:pt x="20" y="56"/>
                    </a:cubicBezTo>
                    <a:cubicBezTo>
                      <a:pt x="20" y="56"/>
                      <a:pt x="21" y="57"/>
                      <a:pt x="21" y="57"/>
                    </a:cubicBezTo>
                    <a:cubicBezTo>
                      <a:pt x="22" y="58"/>
                      <a:pt x="23" y="60"/>
                      <a:pt x="26" y="61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29" y="61"/>
                      <a:pt x="31" y="60"/>
                      <a:pt x="32" y="59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4" y="62"/>
                      <a:pt x="34" y="62"/>
                      <a:pt x="34" y="62"/>
                    </a:cubicBezTo>
                    <a:cubicBezTo>
                      <a:pt x="36" y="63"/>
                      <a:pt x="38" y="63"/>
                      <a:pt x="40" y="63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39" y="64"/>
                      <a:pt x="39" y="65"/>
                      <a:pt x="38" y="66"/>
                    </a:cubicBezTo>
                    <a:cubicBezTo>
                      <a:pt x="38" y="66"/>
                      <a:pt x="38" y="66"/>
                      <a:pt x="37" y="66"/>
                    </a:cubicBezTo>
                    <a:cubicBezTo>
                      <a:pt x="36" y="67"/>
                      <a:pt x="36" y="67"/>
                      <a:pt x="35" y="67"/>
                    </a:cubicBezTo>
                    <a:cubicBezTo>
                      <a:pt x="34" y="67"/>
                      <a:pt x="32" y="67"/>
                      <a:pt x="31" y="66"/>
                    </a:cubicBezTo>
                    <a:cubicBezTo>
                      <a:pt x="31" y="66"/>
                      <a:pt x="30" y="66"/>
                      <a:pt x="30" y="66"/>
                    </a:cubicBezTo>
                    <a:cubicBezTo>
                      <a:pt x="29" y="66"/>
                      <a:pt x="28" y="65"/>
                      <a:pt x="27" y="65"/>
                    </a:cubicBezTo>
                    <a:cubicBezTo>
                      <a:pt x="25" y="65"/>
                      <a:pt x="23" y="66"/>
                      <a:pt x="22" y="68"/>
                    </a:cubicBezTo>
                    <a:cubicBezTo>
                      <a:pt x="20" y="71"/>
                      <a:pt x="22" y="75"/>
                      <a:pt x="23" y="77"/>
                    </a:cubicBezTo>
                    <a:cubicBezTo>
                      <a:pt x="23" y="78"/>
                      <a:pt x="24" y="78"/>
                      <a:pt x="24" y="78"/>
                    </a:cubicBezTo>
                    <a:cubicBezTo>
                      <a:pt x="28" y="90"/>
                      <a:pt x="36" y="91"/>
                      <a:pt x="43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6" y="91"/>
                      <a:pt x="49" y="91"/>
                      <a:pt x="53" y="90"/>
                    </a:cubicBezTo>
                    <a:cubicBezTo>
                      <a:pt x="57" y="90"/>
                      <a:pt x="61" y="88"/>
                      <a:pt x="66" y="85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77" y="53"/>
                      <a:pt x="77" y="53"/>
                      <a:pt x="77" y="53"/>
                    </a:cubicBezTo>
                    <a:lnTo>
                      <a:pt x="73" y="51"/>
                    </a:lnTo>
                    <a:close/>
                    <a:moveTo>
                      <a:pt x="50" y="65"/>
                    </a:moveTo>
                    <a:cubicBezTo>
                      <a:pt x="49" y="64"/>
                      <a:pt x="48" y="62"/>
                      <a:pt x="46" y="62"/>
                    </a:cubicBezTo>
                    <a:cubicBezTo>
                      <a:pt x="46" y="62"/>
                      <a:pt x="47" y="61"/>
                      <a:pt x="47" y="61"/>
                    </a:cubicBezTo>
                    <a:cubicBezTo>
                      <a:pt x="47" y="61"/>
                      <a:pt x="48" y="60"/>
                      <a:pt x="48" y="60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50" y="63"/>
                      <a:pt x="51" y="64"/>
                      <a:pt x="54" y="64"/>
                    </a:cubicBezTo>
                    <a:cubicBezTo>
                      <a:pt x="55" y="64"/>
                      <a:pt x="56" y="64"/>
                      <a:pt x="56" y="65"/>
                    </a:cubicBezTo>
                    <a:cubicBezTo>
                      <a:pt x="57" y="65"/>
                      <a:pt x="57" y="65"/>
                      <a:pt x="58" y="65"/>
                    </a:cubicBezTo>
                    <a:cubicBezTo>
                      <a:pt x="56" y="66"/>
                      <a:pt x="54" y="67"/>
                      <a:pt x="52" y="67"/>
                    </a:cubicBezTo>
                    <a:cubicBezTo>
                      <a:pt x="52" y="67"/>
                      <a:pt x="50" y="66"/>
                      <a:pt x="50" y="65"/>
                    </a:cubicBezTo>
                    <a:close/>
                    <a:moveTo>
                      <a:pt x="39" y="48"/>
                    </a:moveTo>
                    <a:cubicBezTo>
                      <a:pt x="39" y="49"/>
                      <a:pt x="39" y="49"/>
                      <a:pt x="38" y="49"/>
                    </a:cubicBezTo>
                    <a:cubicBezTo>
                      <a:pt x="38" y="49"/>
                      <a:pt x="37" y="50"/>
                      <a:pt x="37" y="50"/>
                    </a:cubicBezTo>
                    <a:cubicBezTo>
                      <a:pt x="37" y="49"/>
                      <a:pt x="38" y="49"/>
                      <a:pt x="39" y="4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6" name="Freeform 86"/>
              <p:cNvSpPr>
                <a:spLocks/>
              </p:cNvSpPr>
              <p:nvPr/>
            </p:nvSpPr>
            <p:spPr bwMode="auto">
              <a:xfrm>
                <a:off x="14756956" y="3617453"/>
                <a:ext cx="128093" cy="89827"/>
              </a:xfrm>
              <a:custGeom>
                <a:avLst/>
                <a:gdLst>
                  <a:gd name="T0" fmla="*/ 120977 w 18"/>
                  <a:gd name="T1" fmla="*/ 38497 h 14"/>
                  <a:gd name="T2" fmla="*/ 49814 w 18"/>
                  <a:gd name="T3" fmla="*/ 0 h 14"/>
                  <a:gd name="T4" fmla="*/ 42698 w 18"/>
                  <a:gd name="T5" fmla="*/ 0 h 14"/>
                  <a:gd name="T6" fmla="*/ 7116 w 18"/>
                  <a:gd name="T7" fmla="*/ 19249 h 14"/>
                  <a:gd name="T8" fmla="*/ 14233 w 18"/>
                  <a:gd name="T9" fmla="*/ 51330 h 14"/>
                  <a:gd name="T10" fmla="*/ 71163 w 18"/>
                  <a:gd name="T11" fmla="*/ 89827 h 14"/>
                  <a:gd name="T12" fmla="*/ 78279 w 18"/>
                  <a:gd name="T13" fmla="*/ 89827 h 14"/>
                  <a:gd name="T14" fmla="*/ 120977 w 18"/>
                  <a:gd name="T15" fmla="*/ 70578 h 14"/>
                  <a:gd name="T16" fmla="*/ 120977 w 18"/>
                  <a:gd name="T17" fmla="*/ 38497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14">
                    <a:moveTo>
                      <a:pt x="17" y="6"/>
                    </a:moveTo>
                    <a:cubicBezTo>
                      <a:pt x="15" y="3"/>
                      <a:pt x="9" y="1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2" y="2"/>
                      <a:pt x="1" y="3"/>
                    </a:cubicBezTo>
                    <a:cubicBezTo>
                      <a:pt x="1" y="4"/>
                      <a:pt x="0" y="6"/>
                      <a:pt x="2" y="8"/>
                    </a:cubicBezTo>
                    <a:cubicBezTo>
                      <a:pt x="3" y="11"/>
                      <a:pt x="7" y="14"/>
                      <a:pt x="10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3" y="14"/>
                      <a:pt x="16" y="13"/>
                      <a:pt x="17" y="11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7" name="Freeform 88"/>
              <p:cNvSpPr>
                <a:spLocks/>
              </p:cNvSpPr>
              <p:nvPr/>
            </p:nvSpPr>
            <p:spPr bwMode="auto">
              <a:xfrm>
                <a:off x="16558264" y="5583932"/>
                <a:ext cx="125424" cy="89827"/>
              </a:xfrm>
              <a:custGeom>
                <a:avLst/>
                <a:gdLst>
                  <a:gd name="T0" fmla="*/ 118456 w 18"/>
                  <a:gd name="T1" fmla="*/ 44914 h 14"/>
                  <a:gd name="T2" fmla="*/ 41808 w 18"/>
                  <a:gd name="T3" fmla="*/ 0 h 14"/>
                  <a:gd name="T4" fmla="*/ 13936 w 18"/>
                  <a:gd name="T5" fmla="*/ 12832 h 14"/>
                  <a:gd name="T6" fmla="*/ 0 w 18"/>
                  <a:gd name="T7" fmla="*/ 44914 h 14"/>
                  <a:gd name="T8" fmla="*/ 20904 w 18"/>
                  <a:gd name="T9" fmla="*/ 70578 h 14"/>
                  <a:gd name="T10" fmla="*/ 34840 w 18"/>
                  <a:gd name="T11" fmla="*/ 70578 h 14"/>
                  <a:gd name="T12" fmla="*/ 48776 w 18"/>
                  <a:gd name="T13" fmla="*/ 70578 h 14"/>
                  <a:gd name="T14" fmla="*/ 55744 w 18"/>
                  <a:gd name="T15" fmla="*/ 76995 h 14"/>
                  <a:gd name="T16" fmla="*/ 90584 w 18"/>
                  <a:gd name="T17" fmla="*/ 89827 h 14"/>
                  <a:gd name="T18" fmla="*/ 111488 w 18"/>
                  <a:gd name="T19" fmla="*/ 83411 h 14"/>
                  <a:gd name="T20" fmla="*/ 118456 w 18"/>
                  <a:gd name="T21" fmla="*/ 44914 h 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" h="14">
                    <a:moveTo>
                      <a:pt x="17" y="7"/>
                    </a:moveTo>
                    <a:cubicBezTo>
                      <a:pt x="16" y="4"/>
                      <a:pt x="11" y="0"/>
                      <a:pt x="6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1" y="3"/>
                      <a:pt x="0" y="5"/>
                      <a:pt x="0" y="7"/>
                    </a:cubicBezTo>
                    <a:cubicBezTo>
                      <a:pt x="0" y="9"/>
                      <a:pt x="1" y="10"/>
                      <a:pt x="3" y="11"/>
                    </a:cubicBezTo>
                    <a:cubicBezTo>
                      <a:pt x="4" y="11"/>
                      <a:pt x="4" y="11"/>
                      <a:pt x="5" y="11"/>
                    </a:cubicBezTo>
                    <a:cubicBezTo>
                      <a:pt x="6" y="11"/>
                      <a:pt x="7" y="11"/>
                      <a:pt x="7" y="11"/>
                    </a:cubicBezTo>
                    <a:cubicBezTo>
                      <a:pt x="8" y="11"/>
                      <a:pt x="8" y="12"/>
                      <a:pt x="8" y="12"/>
                    </a:cubicBezTo>
                    <a:cubicBezTo>
                      <a:pt x="9" y="13"/>
                      <a:pt x="11" y="14"/>
                      <a:pt x="13" y="14"/>
                    </a:cubicBezTo>
                    <a:cubicBezTo>
                      <a:pt x="14" y="14"/>
                      <a:pt x="15" y="13"/>
                      <a:pt x="16" y="13"/>
                    </a:cubicBezTo>
                    <a:cubicBezTo>
                      <a:pt x="18" y="11"/>
                      <a:pt x="18" y="9"/>
                      <a:pt x="17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8" name="Freeform 90"/>
              <p:cNvSpPr>
                <a:spLocks/>
              </p:cNvSpPr>
              <p:nvPr/>
            </p:nvSpPr>
            <p:spPr bwMode="auto">
              <a:xfrm>
                <a:off x="15258654" y="4166125"/>
                <a:ext cx="144105" cy="128671"/>
              </a:xfrm>
              <a:custGeom>
                <a:avLst/>
                <a:gdLst>
                  <a:gd name="T0" fmla="*/ 136900 w 20"/>
                  <a:gd name="T1" fmla="*/ 25734 h 20"/>
                  <a:gd name="T2" fmla="*/ 86463 w 20"/>
                  <a:gd name="T3" fmla="*/ 0 h 20"/>
                  <a:gd name="T4" fmla="*/ 7205 w 20"/>
                  <a:gd name="T5" fmla="*/ 64336 h 20"/>
                  <a:gd name="T6" fmla="*/ 57642 w 20"/>
                  <a:gd name="T7" fmla="*/ 128671 h 20"/>
                  <a:gd name="T8" fmla="*/ 79258 w 20"/>
                  <a:gd name="T9" fmla="*/ 128671 h 20"/>
                  <a:gd name="T10" fmla="*/ 79258 w 20"/>
                  <a:gd name="T11" fmla="*/ 128671 h 20"/>
                  <a:gd name="T12" fmla="*/ 129695 w 20"/>
                  <a:gd name="T13" fmla="*/ 102937 h 20"/>
                  <a:gd name="T14" fmla="*/ 136900 w 20"/>
                  <a:gd name="T15" fmla="*/ 2573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" h="20">
                    <a:moveTo>
                      <a:pt x="19" y="4"/>
                    </a:moveTo>
                    <a:cubicBezTo>
                      <a:pt x="17" y="0"/>
                      <a:pt x="14" y="0"/>
                      <a:pt x="12" y="0"/>
                    </a:cubicBezTo>
                    <a:cubicBezTo>
                      <a:pt x="7" y="0"/>
                      <a:pt x="2" y="6"/>
                      <a:pt x="1" y="10"/>
                    </a:cubicBezTo>
                    <a:cubicBezTo>
                      <a:pt x="0" y="15"/>
                      <a:pt x="2" y="18"/>
                      <a:pt x="8" y="20"/>
                    </a:cubicBezTo>
                    <a:cubicBezTo>
                      <a:pt x="9" y="20"/>
                      <a:pt x="10" y="20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4" y="20"/>
                      <a:pt x="16" y="19"/>
                      <a:pt x="18" y="16"/>
                    </a:cubicBezTo>
                    <a:cubicBezTo>
                      <a:pt x="20" y="13"/>
                      <a:pt x="20" y="8"/>
                      <a:pt x="19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  <p:sp>
            <p:nvSpPr>
              <p:cNvPr id="379" name="Freeform 92"/>
              <p:cNvSpPr>
                <a:spLocks noEditPoints="1"/>
              </p:cNvSpPr>
              <p:nvPr/>
            </p:nvSpPr>
            <p:spPr bwMode="auto">
              <a:xfrm>
                <a:off x="15360061" y="3848089"/>
                <a:ext cx="501698" cy="509828"/>
              </a:xfrm>
              <a:custGeom>
                <a:avLst/>
                <a:gdLst>
                  <a:gd name="T0" fmla="*/ 487566 w 71"/>
                  <a:gd name="T1" fmla="*/ 148431 h 79"/>
                  <a:gd name="T2" fmla="*/ 423970 w 71"/>
                  <a:gd name="T3" fmla="*/ 70989 h 79"/>
                  <a:gd name="T4" fmla="*/ 381573 w 71"/>
                  <a:gd name="T5" fmla="*/ 77442 h 79"/>
                  <a:gd name="T6" fmla="*/ 325044 w 71"/>
                  <a:gd name="T7" fmla="*/ 58082 h 79"/>
                  <a:gd name="T8" fmla="*/ 289713 w 71"/>
                  <a:gd name="T9" fmla="*/ 19361 h 79"/>
                  <a:gd name="T10" fmla="*/ 247316 w 71"/>
                  <a:gd name="T11" fmla="*/ 32268 h 79"/>
                  <a:gd name="T12" fmla="*/ 240250 w 71"/>
                  <a:gd name="T13" fmla="*/ 38721 h 79"/>
                  <a:gd name="T14" fmla="*/ 219051 w 71"/>
                  <a:gd name="T15" fmla="*/ 83896 h 79"/>
                  <a:gd name="T16" fmla="*/ 204919 w 71"/>
                  <a:gd name="T17" fmla="*/ 83896 h 79"/>
                  <a:gd name="T18" fmla="*/ 162522 w 71"/>
                  <a:gd name="T19" fmla="*/ 135524 h 79"/>
                  <a:gd name="T20" fmla="*/ 134257 w 71"/>
                  <a:gd name="T21" fmla="*/ 109710 h 79"/>
                  <a:gd name="T22" fmla="*/ 134257 w 71"/>
                  <a:gd name="T23" fmla="*/ 58082 h 79"/>
                  <a:gd name="T24" fmla="*/ 105993 w 71"/>
                  <a:gd name="T25" fmla="*/ 32268 h 79"/>
                  <a:gd name="T26" fmla="*/ 77728 w 71"/>
                  <a:gd name="T27" fmla="*/ 6454 h 79"/>
                  <a:gd name="T28" fmla="*/ 14132 w 71"/>
                  <a:gd name="T29" fmla="*/ 19361 h 79"/>
                  <a:gd name="T30" fmla="*/ 14132 w 71"/>
                  <a:gd name="T31" fmla="*/ 70989 h 79"/>
                  <a:gd name="T32" fmla="*/ 14132 w 71"/>
                  <a:gd name="T33" fmla="*/ 103256 h 79"/>
                  <a:gd name="T34" fmla="*/ 14132 w 71"/>
                  <a:gd name="T35" fmla="*/ 148431 h 79"/>
                  <a:gd name="T36" fmla="*/ 42397 w 71"/>
                  <a:gd name="T37" fmla="*/ 200059 h 79"/>
                  <a:gd name="T38" fmla="*/ 70662 w 71"/>
                  <a:gd name="T39" fmla="*/ 258141 h 79"/>
                  <a:gd name="T40" fmla="*/ 77728 w 71"/>
                  <a:gd name="T41" fmla="*/ 264594 h 79"/>
                  <a:gd name="T42" fmla="*/ 91860 w 71"/>
                  <a:gd name="T43" fmla="*/ 303315 h 79"/>
                  <a:gd name="T44" fmla="*/ 134257 w 71"/>
                  <a:gd name="T45" fmla="*/ 335583 h 79"/>
                  <a:gd name="T46" fmla="*/ 183720 w 71"/>
                  <a:gd name="T47" fmla="*/ 329129 h 79"/>
                  <a:gd name="T48" fmla="*/ 233184 w 71"/>
                  <a:gd name="T49" fmla="*/ 335583 h 79"/>
                  <a:gd name="T50" fmla="*/ 275581 w 71"/>
                  <a:gd name="T51" fmla="*/ 329129 h 79"/>
                  <a:gd name="T52" fmla="*/ 282647 w 71"/>
                  <a:gd name="T53" fmla="*/ 329129 h 79"/>
                  <a:gd name="T54" fmla="*/ 219051 w 71"/>
                  <a:gd name="T55" fmla="*/ 374304 h 79"/>
                  <a:gd name="T56" fmla="*/ 219051 w 71"/>
                  <a:gd name="T57" fmla="*/ 419479 h 79"/>
                  <a:gd name="T58" fmla="*/ 219051 w 71"/>
                  <a:gd name="T59" fmla="*/ 458200 h 79"/>
                  <a:gd name="T60" fmla="*/ 261448 w 71"/>
                  <a:gd name="T61" fmla="*/ 503374 h 79"/>
                  <a:gd name="T62" fmla="*/ 289713 w 71"/>
                  <a:gd name="T63" fmla="*/ 496921 h 79"/>
                  <a:gd name="T64" fmla="*/ 296779 w 71"/>
                  <a:gd name="T65" fmla="*/ 496921 h 79"/>
                  <a:gd name="T66" fmla="*/ 332110 w 71"/>
                  <a:gd name="T67" fmla="*/ 509828 h 79"/>
                  <a:gd name="T68" fmla="*/ 374507 w 71"/>
                  <a:gd name="T69" fmla="*/ 509828 h 79"/>
                  <a:gd name="T70" fmla="*/ 409838 w 71"/>
                  <a:gd name="T71" fmla="*/ 503374 h 79"/>
                  <a:gd name="T72" fmla="*/ 438102 w 71"/>
                  <a:gd name="T73" fmla="*/ 432386 h 79"/>
                  <a:gd name="T74" fmla="*/ 445169 w 71"/>
                  <a:gd name="T75" fmla="*/ 400118 h 79"/>
                  <a:gd name="T76" fmla="*/ 473433 w 71"/>
                  <a:gd name="T77" fmla="*/ 329129 h 79"/>
                  <a:gd name="T78" fmla="*/ 466367 w 71"/>
                  <a:gd name="T79" fmla="*/ 296862 h 79"/>
                  <a:gd name="T80" fmla="*/ 487566 w 71"/>
                  <a:gd name="T81" fmla="*/ 251687 h 79"/>
                  <a:gd name="T82" fmla="*/ 162522 w 71"/>
                  <a:gd name="T83" fmla="*/ 161338 h 79"/>
                  <a:gd name="T84" fmla="*/ 162522 w 71"/>
                  <a:gd name="T85" fmla="*/ 167791 h 79"/>
                  <a:gd name="T86" fmla="*/ 162522 w 71"/>
                  <a:gd name="T87" fmla="*/ 161338 h 79"/>
                  <a:gd name="T88" fmla="*/ 247316 w 71"/>
                  <a:gd name="T89" fmla="*/ 103256 h 79"/>
                  <a:gd name="T90" fmla="*/ 247316 w 71"/>
                  <a:gd name="T91" fmla="*/ 103256 h 79"/>
                  <a:gd name="T92" fmla="*/ 282647 w 71"/>
                  <a:gd name="T93" fmla="*/ 180699 h 79"/>
                  <a:gd name="T94" fmla="*/ 261448 w 71"/>
                  <a:gd name="T95" fmla="*/ 141977 h 79"/>
                  <a:gd name="T96" fmla="*/ 254382 w 71"/>
                  <a:gd name="T97" fmla="*/ 116163 h 79"/>
                  <a:gd name="T98" fmla="*/ 282647 w 71"/>
                  <a:gd name="T99" fmla="*/ 141977 h 79"/>
                  <a:gd name="T100" fmla="*/ 303845 w 71"/>
                  <a:gd name="T101" fmla="*/ 193606 h 7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71" h="79">
                    <a:moveTo>
                      <a:pt x="69" y="26"/>
                    </a:moveTo>
                    <a:cubicBezTo>
                      <a:pt x="69" y="25"/>
                      <a:pt x="69" y="24"/>
                      <a:pt x="69" y="23"/>
                    </a:cubicBezTo>
                    <a:cubicBezTo>
                      <a:pt x="68" y="20"/>
                      <a:pt x="68" y="18"/>
                      <a:pt x="67" y="16"/>
                    </a:cubicBezTo>
                    <a:cubicBezTo>
                      <a:pt x="66" y="13"/>
                      <a:pt x="63" y="11"/>
                      <a:pt x="60" y="11"/>
                    </a:cubicBezTo>
                    <a:cubicBezTo>
                      <a:pt x="58" y="11"/>
                      <a:pt x="57" y="11"/>
                      <a:pt x="55" y="12"/>
                    </a:cubicBezTo>
                    <a:cubicBezTo>
                      <a:pt x="55" y="12"/>
                      <a:pt x="54" y="12"/>
                      <a:pt x="54" y="12"/>
                    </a:cubicBezTo>
                    <a:cubicBezTo>
                      <a:pt x="52" y="10"/>
                      <a:pt x="51" y="9"/>
                      <a:pt x="47" y="8"/>
                    </a:cubicBezTo>
                    <a:cubicBezTo>
                      <a:pt x="47" y="8"/>
                      <a:pt x="47" y="9"/>
                      <a:pt x="46" y="9"/>
                    </a:cubicBezTo>
                    <a:cubicBezTo>
                      <a:pt x="47" y="7"/>
                      <a:pt x="46" y="6"/>
                      <a:pt x="46" y="5"/>
                    </a:cubicBezTo>
                    <a:cubicBezTo>
                      <a:pt x="45" y="3"/>
                      <a:pt x="43" y="3"/>
                      <a:pt x="41" y="3"/>
                    </a:cubicBezTo>
                    <a:cubicBezTo>
                      <a:pt x="39" y="3"/>
                      <a:pt x="38" y="3"/>
                      <a:pt x="36" y="4"/>
                    </a:cubicBezTo>
                    <a:cubicBezTo>
                      <a:pt x="36" y="4"/>
                      <a:pt x="36" y="5"/>
                      <a:pt x="35" y="5"/>
                    </a:cubicBezTo>
                    <a:cubicBezTo>
                      <a:pt x="35" y="5"/>
                      <a:pt x="35" y="5"/>
                      <a:pt x="35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3" y="6"/>
                      <a:pt x="32" y="7"/>
                      <a:pt x="31" y="8"/>
                    </a:cubicBezTo>
                    <a:cubicBezTo>
                      <a:pt x="30" y="9"/>
                      <a:pt x="30" y="11"/>
                      <a:pt x="31" y="13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1" y="13"/>
                      <a:pt x="30" y="13"/>
                      <a:pt x="29" y="13"/>
                    </a:cubicBezTo>
                    <a:cubicBezTo>
                      <a:pt x="28" y="13"/>
                      <a:pt x="26" y="14"/>
                      <a:pt x="25" y="15"/>
                    </a:cubicBezTo>
                    <a:cubicBezTo>
                      <a:pt x="24" y="16"/>
                      <a:pt x="23" y="19"/>
                      <a:pt x="23" y="21"/>
                    </a:cubicBezTo>
                    <a:cubicBezTo>
                      <a:pt x="23" y="20"/>
                      <a:pt x="23" y="19"/>
                      <a:pt x="22" y="19"/>
                    </a:cubicBezTo>
                    <a:cubicBezTo>
                      <a:pt x="22" y="18"/>
                      <a:pt x="20" y="17"/>
                      <a:pt x="19" y="17"/>
                    </a:cubicBezTo>
                    <a:cubicBezTo>
                      <a:pt x="19" y="17"/>
                      <a:pt x="19" y="16"/>
                      <a:pt x="20" y="16"/>
                    </a:cubicBezTo>
                    <a:cubicBezTo>
                      <a:pt x="20" y="14"/>
                      <a:pt x="20" y="11"/>
                      <a:pt x="19" y="9"/>
                    </a:cubicBezTo>
                    <a:cubicBezTo>
                      <a:pt x="18" y="8"/>
                      <a:pt x="17" y="7"/>
                      <a:pt x="16" y="7"/>
                    </a:cubicBezTo>
                    <a:cubicBezTo>
                      <a:pt x="16" y="6"/>
                      <a:pt x="16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3"/>
                      <a:pt x="13" y="2"/>
                      <a:pt x="11" y="1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5" y="0"/>
                      <a:pt x="3" y="1"/>
                      <a:pt x="2" y="3"/>
                    </a:cubicBezTo>
                    <a:cubicBezTo>
                      <a:pt x="0" y="5"/>
                      <a:pt x="0" y="8"/>
                      <a:pt x="1" y="10"/>
                    </a:cubicBezTo>
                    <a:cubicBezTo>
                      <a:pt x="1" y="11"/>
                      <a:pt x="2" y="11"/>
                      <a:pt x="2" y="1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5"/>
                      <a:pt x="2" y="16"/>
                    </a:cubicBezTo>
                    <a:cubicBezTo>
                      <a:pt x="3" y="17"/>
                      <a:pt x="4" y="18"/>
                      <a:pt x="5" y="19"/>
                    </a:cubicBezTo>
                    <a:cubicBezTo>
                      <a:pt x="3" y="20"/>
                      <a:pt x="2" y="22"/>
                      <a:pt x="2" y="23"/>
                    </a:cubicBezTo>
                    <a:cubicBezTo>
                      <a:pt x="1" y="26"/>
                      <a:pt x="2" y="28"/>
                      <a:pt x="3" y="29"/>
                    </a:cubicBezTo>
                    <a:cubicBezTo>
                      <a:pt x="4" y="30"/>
                      <a:pt x="5" y="31"/>
                      <a:pt x="6" y="31"/>
                    </a:cubicBezTo>
                    <a:cubicBezTo>
                      <a:pt x="6" y="32"/>
                      <a:pt x="5" y="33"/>
                      <a:pt x="6" y="35"/>
                    </a:cubicBezTo>
                    <a:cubicBezTo>
                      <a:pt x="6" y="37"/>
                      <a:pt x="8" y="39"/>
                      <a:pt x="10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1"/>
                      <a:pt x="11" y="41"/>
                    </a:cubicBezTo>
                    <a:cubicBezTo>
                      <a:pt x="12" y="42"/>
                      <a:pt x="13" y="42"/>
                      <a:pt x="14" y="43"/>
                    </a:cubicBezTo>
                    <a:cubicBezTo>
                      <a:pt x="13" y="44"/>
                      <a:pt x="13" y="45"/>
                      <a:pt x="13" y="47"/>
                    </a:cubicBezTo>
                    <a:cubicBezTo>
                      <a:pt x="14" y="48"/>
                      <a:pt x="15" y="51"/>
                      <a:pt x="18" y="52"/>
                    </a:cubicBezTo>
                    <a:cubicBezTo>
                      <a:pt x="18" y="52"/>
                      <a:pt x="19" y="52"/>
                      <a:pt x="19" y="52"/>
                    </a:cubicBezTo>
                    <a:cubicBezTo>
                      <a:pt x="20" y="52"/>
                      <a:pt x="22" y="52"/>
                      <a:pt x="23" y="52"/>
                    </a:cubicBezTo>
                    <a:cubicBezTo>
                      <a:pt x="24" y="51"/>
                      <a:pt x="25" y="51"/>
                      <a:pt x="26" y="51"/>
                    </a:cubicBezTo>
                    <a:cubicBezTo>
                      <a:pt x="27" y="51"/>
                      <a:pt x="28" y="51"/>
                      <a:pt x="29" y="52"/>
                    </a:cubicBezTo>
                    <a:cubicBezTo>
                      <a:pt x="30" y="52"/>
                      <a:pt x="31" y="52"/>
                      <a:pt x="33" y="52"/>
                    </a:cubicBezTo>
                    <a:cubicBezTo>
                      <a:pt x="34" y="52"/>
                      <a:pt x="35" y="51"/>
                      <a:pt x="37" y="51"/>
                    </a:cubicBezTo>
                    <a:cubicBezTo>
                      <a:pt x="38" y="51"/>
                      <a:pt x="38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40" y="52"/>
                      <a:pt x="38" y="52"/>
                      <a:pt x="37" y="53"/>
                    </a:cubicBezTo>
                    <a:cubicBezTo>
                      <a:pt x="35" y="54"/>
                      <a:pt x="33" y="55"/>
                      <a:pt x="31" y="58"/>
                    </a:cubicBezTo>
                    <a:cubicBezTo>
                      <a:pt x="30" y="60"/>
                      <a:pt x="31" y="62"/>
                      <a:pt x="31" y="63"/>
                    </a:cubicBezTo>
                    <a:cubicBezTo>
                      <a:pt x="31" y="64"/>
                      <a:pt x="31" y="64"/>
                      <a:pt x="31" y="65"/>
                    </a:cubicBezTo>
                    <a:cubicBezTo>
                      <a:pt x="31" y="66"/>
                      <a:pt x="31" y="67"/>
                      <a:pt x="31" y="68"/>
                    </a:cubicBezTo>
                    <a:cubicBezTo>
                      <a:pt x="31" y="69"/>
                      <a:pt x="31" y="70"/>
                      <a:pt x="31" y="71"/>
                    </a:cubicBezTo>
                    <a:cubicBezTo>
                      <a:pt x="31" y="73"/>
                      <a:pt x="31" y="75"/>
                      <a:pt x="32" y="76"/>
                    </a:cubicBezTo>
                    <a:cubicBezTo>
                      <a:pt x="33" y="77"/>
                      <a:pt x="35" y="78"/>
                      <a:pt x="37" y="78"/>
                    </a:cubicBezTo>
                    <a:cubicBezTo>
                      <a:pt x="38" y="78"/>
                      <a:pt x="39" y="77"/>
                      <a:pt x="40" y="77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1" y="77"/>
                      <a:pt x="42" y="77"/>
                      <a:pt x="42" y="77"/>
                    </a:cubicBezTo>
                    <a:cubicBezTo>
                      <a:pt x="43" y="78"/>
                      <a:pt x="44" y="79"/>
                      <a:pt x="46" y="79"/>
                    </a:cubicBezTo>
                    <a:cubicBezTo>
                      <a:pt x="47" y="79"/>
                      <a:pt x="47" y="79"/>
                      <a:pt x="47" y="79"/>
                    </a:cubicBezTo>
                    <a:cubicBezTo>
                      <a:pt x="48" y="79"/>
                      <a:pt x="49" y="79"/>
                      <a:pt x="50" y="79"/>
                    </a:cubicBezTo>
                    <a:cubicBezTo>
                      <a:pt x="51" y="79"/>
                      <a:pt x="52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5" y="79"/>
                      <a:pt x="57" y="79"/>
                      <a:pt x="58" y="78"/>
                    </a:cubicBezTo>
                    <a:cubicBezTo>
                      <a:pt x="61" y="76"/>
                      <a:pt x="62" y="72"/>
                      <a:pt x="62" y="70"/>
                    </a:cubicBezTo>
                    <a:cubicBezTo>
                      <a:pt x="62" y="69"/>
                      <a:pt x="62" y="68"/>
                      <a:pt x="62" y="67"/>
                    </a:cubicBezTo>
                    <a:cubicBezTo>
                      <a:pt x="62" y="65"/>
                      <a:pt x="62" y="64"/>
                      <a:pt x="62" y="64"/>
                    </a:cubicBezTo>
                    <a:cubicBezTo>
                      <a:pt x="62" y="63"/>
                      <a:pt x="63" y="63"/>
                      <a:pt x="63" y="62"/>
                    </a:cubicBezTo>
                    <a:cubicBezTo>
                      <a:pt x="64" y="62"/>
                      <a:pt x="65" y="61"/>
                      <a:pt x="65" y="60"/>
                    </a:cubicBezTo>
                    <a:cubicBezTo>
                      <a:pt x="68" y="57"/>
                      <a:pt x="67" y="54"/>
                      <a:pt x="67" y="51"/>
                    </a:cubicBezTo>
                    <a:cubicBezTo>
                      <a:pt x="67" y="51"/>
                      <a:pt x="67" y="50"/>
                      <a:pt x="67" y="50"/>
                    </a:cubicBezTo>
                    <a:cubicBezTo>
                      <a:pt x="66" y="48"/>
                      <a:pt x="66" y="47"/>
                      <a:pt x="66" y="46"/>
                    </a:cubicBezTo>
                    <a:cubicBezTo>
                      <a:pt x="67" y="45"/>
                      <a:pt x="67" y="44"/>
                      <a:pt x="68" y="42"/>
                    </a:cubicBezTo>
                    <a:cubicBezTo>
                      <a:pt x="68" y="41"/>
                      <a:pt x="69" y="40"/>
                      <a:pt x="69" y="39"/>
                    </a:cubicBezTo>
                    <a:cubicBezTo>
                      <a:pt x="71" y="34"/>
                      <a:pt x="70" y="30"/>
                      <a:pt x="69" y="26"/>
                    </a:cubicBezTo>
                    <a:close/>
                    <a:moveTo>
                      <a:pt x="23" y="25"/>
                    </a:move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3" y="26"/>
                      <a:pt x="23" y="26"/>
                    </a:cubicBezTo>
                    <a:cubicBezTo>
                      <a:pt x="23" y="26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lose/>
                    <a:moveTo>
                      <a:pt x="35" y="16"/>
                    </a:move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7"/>
                      <a:pt x="35" y="17"/>
                    </a:cubicBezTo>
                    <a:cubicBezTo>
                      <a:pt x="35" y="17"/>
                      <a:pt x="35" y="16"/>
                      <a:pt x="35" y="16"/>
                    </a:cubicBezTo>
                    <a:close/>
                    <a:moveTo>
                      <a:pt x="43" y="30"/>
                    </a:moveTo>
                    <a:cubicBezTo>
                      <a:pt x="42" y="29"/>
                      <a:pt x="41" y="29"/>
                      <a:pt x="40" y="28"/>
                    </a:cubicBezTo>
                    <a:cubicBezTo>
                      <a:pt x="40" y="27"/>
                      <a:pt x="40" y="27"/>
                      <a:pt x="39" y="26"/>
                    </a:cubicBezTo>
                    <a:cubicBezTo>
                      <a:pt x="38" y="25"/>
                      <a:pt x="37" y="23"/>
                      <a:pt x="37" y="22"/>
                    </a:cubicBezTo>
                    <a:cubicBezTo>
                      <a:pt x="36" y="21"/>
                      <a:pt x="36" y="21"/>
                      <a:pt x="36" y="20"/>
                    </a:cubicBezTo>
                    <a:cubicBezTo>
                      <a:pt x="36" y="20"/>
                      <a:pt x="36" y="19"/>
                      <a:pt x="36" y="18"/>
                    </a:cubicBezTo>
                    <a:cubicBezTo>
                      <a:pt x="36" y="19"/>
                      <a:pt x="36" y="19"/>
                      <a:pt x="36" y="20"/>
                    </a:cubicBezTo>
                    <a:cubicBezTo>
                      <a:pt x="37" y="21"/>
                      <a:pt x="39" y="22"/>
                      <a:pt x="40" y="22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3" y="23"/>
                      <a:pt x="43" y="27"/>
                      <a:pt x="43" y="3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34283" tIns="17142" rIns="34283" bIns="17142"/>
              <a:lstStyle/>
              <a:p>
                <a:pPr defTabSz="68520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>
                  <a:solidFill>
                    <a:srgbClr val="212121"/>
                  </a:solidFill>
                </a:endParaRPr>
              </a:p>
            </p:txBody>
          </p:sp>
        </p:grpSp>
        <p:sp>
          <p:nvSpPr>
            <p:cNvPr id="305" name="Freeform 4"/>
            <p:cNvSpPr>
              <a:spLocks noEditPoints="1"/>
            </p:cNvSpPr>
            <p:nvPr/>
          </p:nvSpPr>
          <p:spPr bwMode="auto">
            <a:xfrm>
              <a:off x="14239247" y="7977695"/>
              <a:ext cx="2246965" cy="2889024"/>
            </a:xfrm>
            <a:custGeom>
              <a:avLst/>
              <a:gdLst>
                <a:gd name="T0" fmla="*/ 2190259 w 317"/>
                <a:gd name="T1" fmla="*/ 909269 h 448"/>
                <a:gd name="T2" fmla="*/ 2147730 w 317"/>
                <a:gd name="T3" fmla="*/ 889923 h 448"/>
                <a:gd name="T4" fmla="*/ 2062671 w 317"/>
                <a:gd name="T5" fmla="*/ 870576 h 448"/>
                <a:gd name="T6" fmla="*/ 1998877 w 317"/>
                <a:gd name="T7" fmla="*/ 831884 h 448"/>
                <a:gd name="T8" fmla="*/ 1850025 w 317"/>
                <a:gd name="T9" fmla="*/ 831884 h 448"/>
                <a:gd name="T10" fmla="*/ 1701172 w 317"/>
                <a:gd name="T11" fmla="*/ 877025 h 448"/>
                <a:gd name="T12" fmla="*/ 1708260 w 317"/>
                <a:gd name="T13" fmla="*/ 844782 h 448"/>
                <a:gd name="T14" fmla="*/ 1701172 w 317"/>
                <a:gd name="T15" fmla="*/ 690012 h 448"/>
                <a:gd name="T16" fmla="*/ 1694084 w 317"/>
                <a:gd name="T17" fmla="*/ 670666 h 448"/>
                <a:gd name="T18" fmla="*/ 1679908 w 317"/>
                <a:gd name="T19" fmla="*/ 599730 h 448"/>
                <a:gd name="T20" fmla="*/ 1658643 w 317"/>
                <a:gd name="T21" fmla="*/ 541692 h 448"/>
                <a:gd name="T22" fmla="*/ 1658643 w 317"/>
                <a:gd name="T23" fmla="*/ 490102 h 448"/>
                <a:gd name="T24" fmla="*/ 1594849 w 317"/>
                <a:gd name="T25" fmla="*/ 425615 h 448"/>
                <a:gd name="T26" fmla="*/ 1531055 w 317"/>
                <a:gd name="T27" fmla="*/ 432064 h 448"/>
                <a:gd name="T28" fmla="*/ 1438908 w 317"/>
                <a:gd name="T29" fmla="*/ 406269 h 448"/>
                <a:gd name="T30" fmla="*/ 1424732 w 317"/>
                <a:gd name="T31" fmla="*/ 335333 h 448"/>
                <a:gd name="T32" fmla="*/ 1445996 w 317"/>
                <a:gd name="T33" fmla="*/ 180564 h 448"/>
                <a:gd name="T34" fmla="*/ 453646 w 317"/>
                <a:gd name="T35" fmla="*/ 0 h 448"/>
                <a:gd name="T36" fmla="*/ 361499 w 317"/>
                <a:gd name="T37" fmla="*/ 554589 h 448"/>
                <a:gd name="T38" fmla="*/ 354411 w 317"/>
                <a:gd name="T39" fmla="*/ 573936 h 448"/>
                <a:gd name="T40" fmla="*/ 0 w 317"/>
                <a:gd name="T41" fmla="*/ 2747152 h 448"/>
                <a:gd name="T42" fmla="*/ 715910 w 317"/>
                <a:gd name="T43" fmla="*/ 2850332 h 448"/>
                <a:gd name="T44" fmla="*/ 963998 w 317"/>
                <a:gd name="T45" fmla="*/ 2882575 h 448"/>
                <a:gd name="T46" fmla="*/ 1105762 w 317"/>
                <a:gd name="T47" fmla="*/ 2882575 h 448"/>
                <a:gd name="T48" fmla="*/ 2232789 w 317"/>
                <a:gd name="T49" fmla="*/ 947961 h 448"/>
                <a:gd name="T50" fmla="*/ 935645 w 317"/>
                <a:gd name="T51" fmla="*/ 2379576 h 448"/>
                <a:gd name="T52" fmla="*/ 857674 w 317"/>
                <a:gd name="T53" fmla="*/ 2463409 h 448"/>
                <a:gd name="T54" fmla="*/ 871851 w 317"/>
                <a:gd name="T55" fmla="*/ 2347332 h 448"/>
                <a:gd name="T56" fmla="*/ 878939 w 317"/>
                <a:gd name="T57" fmla="*/ 2289294 h 448"/>
                <a:gd name="T58" fmla="*/ 893115 w 317"/>
                <a:gd name="T59" fmla="*/ 2250601 h 448"/>
                <a:gd name="T60" fmla="*/ 928557 w 317"/>
                <a:gd name="T61" fmla="*/ 2263499 h 448"/>
                <a:gd name="T62" fmla="*/ 942733 w 317"/>
                <a:gd name="T63" fmla="*/ 2321537 h 448"/>
                <a:gd name="T64" fmla="*/ 439469 w 317"/>
                <a:gd name="T65" fmla="*/ 1579935 h 448"/>
                <a:gd name="T66" fmla="*/ 411117 w 317"/>
                <a:gd name="T67" fmla="*/ 1592832 h 448"/>
                <a:gd name="T68" fmla="*/ 411117 w 317"/>
                <a:gd name="T69" fmla="*/ 1534794 h 448"/>
                <a:gd name="T70" fmla="*/ 453646 w 317"/>
                <a:gd name="T71" fmla="*/ 1573486 h 448"/>
                <a:gd name="T72" fmla="*/ 411117 w 317"/>
                <a:gd name="T73" fmla="*/ 1657320 h 448"/>
                <a:gd name="T74" fmla="*/ 425293 w 317"/>
                <a:gd name="T75" fmla="*/ 1721807 h 448"/>
                <a:gd name="T76" fmla="*/ 453646 w 317"/>
                <a:gd name="T77" fmla="*/ 1741153 h 448"/>
                <a:gd name="T78" fmla="*/ 354411 w 317"/>
                <a:gd name="T79" fmla="*/ 1683114 h 448"/>
                <a:gd name="T80" fmla="*/ 347323 w 317"/>
                <a:gd name="T81" fmla="*/ 1644422 h 448"/>
                <a:gd name="T82" fmla="*/ 694645 w 317"/>
                <a:gd name="T83" fmla="*/ 1973307 h 448"/>
                <a:gd name="T84" fmla="*/ 609587 w 317"/>
                <a:gd name="T85" fmla="*/ 1831435 h 448"/>
                <a:gd name="T86" fmla="*/ 637940 w 317"/>
                <a:gd name="T87" fmla="*/ 1831435 h 448"/>
                <a:gd name="T88" fmla="*/ 680469 w 317"/>
                <a:gd name="T89" fmla="*/ 1766948 h 448"/>
                <a:gd name="T90" fmla="*/ 602499 w 317"/>
                <a:gd name="T91" fmla="*/ 1760499 h 448"/>
                <a:gd name="T92" fmla="*/ 581234 w 317"/>
                <a:gd name="T93" fmla="*/ 1721807 h 448"/>
                <a:gd name="T94" fmla="*/ 659204 w 317"/>
                <a:gd name="T95" fmla="*/ 1605730 h 448"/>
                <a:gd name="T96" fmla="*/ 843498 w 317"/>
                <a:gd name="T97" fmla="*/ 1966858 h 448"/>
                <a:gd name="T98" fmla="*/ 878939 w 317"/>
                <a:gd name="T99" fmla="*/ 2095832 h 448"/>
                <a:gd name="T100" fmla="*/ 857674 w 317"/>
                <a:gd name="T101" fmla="*/ 2147422 h 448"/>
                <a:gd name="T102" fmla="*/ 765528 w 317"/>
                <a:gd name="T103" fmla="*/ 2024896 h 448"/>
                <a:gd name="T104" fmla="*/ 694645 w 317"/>
                <a:gd name="T105" fmla="*/ 1973307 h 44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17" h="448">
                  <a:moveTo>
                    <a:pt x="313" y="142"/>
                  </a:moveTo>
                  <a:cubicBezTo>
                    <a:pt x="313" y="141"/>
                    <a:pt x="313" y="141"/>
                    <a:pt x="312" y="141"/>
                  </a:cubicBezTo>
                  <a:cubicBezTo>
                    <a:pt x="311" y="141"/>
                    <a:pt x="310" y="141"/>
                    <a:pt x="309" y="141"/>
                  </a:cubicBezTo>
                  <a:cubicBezTo>
                    <a:pt x="309" y="141"/>
                    <a:pt x="308" y="141"/>
                    <a:pt x="308" y="140"/>
                  </a:cubicBezTo>
                  <a:cubicBezTo>
                    <a:pt x="306" y="140"/>
                    <a:pt x="305" y="139"/>
                    <a:pt x="304" y="139"/>
                  </a:cubicBezTo>
                  <a:cubicBezTo>
                    <a:pt x="303" y="138"/>
                    <a:pt x="303" y="138"/>
                    <a:pt x="303" y="138"/>
                  </a:cubicBezTo>
                  <a:cubicBezTo>
                    <a:pt x="301" y="137"/>
                    <a:pt x="299" y="136"/>
                    <a:pt x="297" y="136"/>
                  </a:cubicBezTo>
                  <a:cubicBezTo>
                    <a:pt x="296" y="136"/>
                    <a:pt x="295" y="136"/>
                    <a:pt x="294" y="136"/>
                  </a:cubicBezTo>
                  <a:cubicBezTo>
                    <a:pt x="292" y="136"/>
                    <a:pt x="292" y="136"/>
                    <a:pt x="291" y="135"/>
                  </a:cubicBezTo>
                  <a:cubicBezTo>
                    <a:pt x="291" y="135"/>
                    <a:pt x="290" y="134"/>
                    <a:pt x="290" y="134"/>
                  </a:cubicBezTo>
                  <a:cubicBezTo>
                    <a:pt x="289" y="133"/>
                    <a:pt x="288" y="132"/>
                    <a:pt x="286" y="131"/>
                  </a:cubicBezTo>
                  <a:cubicBezTo>
                    <a:pt x="285" y="130"/>
                    <a:pt x="284" y="130"/>
                    <a:pt x="282" y="129"/>
                  </a:cubicBezTo>
                  <a:cubicBezTo>
                    <a:pt x="281" y="129"/>
                    <a:pt x="280" y="128"/>
                    <a:pt x="279" y="128"/>
                  </a:cubicBezTo>
                  <a:cubicBezTo>
                    <a:pt x="277" y="127"/>
                    <a:pt x="274" y="127"/>
                    <a:pt x="272" y="127"/>
                  </a:cubicBezTo>
                  <a:cubicBezTo>
                    <a:pt x="268" y="127"/>
                    <a:pt x="265" y="127"/>
                    <a:pt x="261" y="129"/>
                  </a:cubicBezTo>
                  <a:cubicBezTo>
                    <a:pt x="260" y="129"/>
                    <a:pt x="258" y="130"/>
                    <a:pt x="256" y="131"/>
                  </a:cubicBezTo>
                  <a:cubicBezTo>
                    <a:pt x="251" y="134"/>
                    <a:pt x="245" y="137"/>
                    <a:pt x="242" y="137"/>
                  </a:cubicBezTo>
                  <a:cubicBezTo>
                    <a:pt x="241" y="137"/>
                    <a:pt x="240" y="137"/>
                    <a:pt x="240" y="136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9" y="136"/>
                    <a:pt x="240" y="134"/>
                    <a:pt x="240" y="133"/>
                  </a:cubicBezTo>
                  <a:cubicBezTo>
                    <a:pt x="241" y="132"/>
                    <a:pt x="241" y="132"/>
                    <a:pt x="241" y="131"/>
                  </a:cubicBezTo>
                  <a:cubicBezTo>
                    <a:pt x="244" y="126"/>
                    <a:pt x="244" y="122"/>
                    <a:pt x="243" y="117"/>
                  </a:cubicBezTo>
                  <a:cubicBezTo>
                    <a:pt x="243" y="114"/>
                    <a:pt x="242" y="111"/>
                    <a:pt x="240" y="108"/>
                  </a:cubicBezTo>
                  <a:cubicBezTo>
                    <a:pt x="240" y="108"/>
                    <a:pt x="240" y="108"/>
                    <a:pt x="240" y="107"/>
                  </a:cubicBezTo>
                  <a:cubicBezTo>
                    <a:pt x="239" y="107"/>
                    <a:pt x="239" y="107"/>
                    <a:pt x="239" y="107"/>
                  </a:cubicBezTo>
                  <a:cubicBezTo>
                    <a:pt x="239" y="107"/>
                    <a:pt x="239" y="106"/>
                    <a:pt x="239" y="105"/>
                  </a:cubicBezTo>
                  <a:cubicBezTo>
                    <a:pt x="239" y="105"/>
                    <a:pt x="239" y="104"/>
                    <a:pt x="239" y="104"/>
                  </a:cubicBezTo>
                  <a:cubicBezTo>
                    <a:pt x="239" y="103"/>
                    <a:pt x="239" y="102"/>
                    <a:pt x="239" y="102"/>
                  </a:cubicBezTo>
                  <a:cubicBezTo>
                    <a:pt x="238" y="100"/>
                    <a:pt x="238" y="99"/>
                    <a:pt x="238" y="97"/>
                  </a:cubicBezTo>
                  <a:cubicBezTo>
                    <a:pt x="237" y="96"/>
                    <a:pt x="237" y="95"/>
                    <a:pt x="237" y="93"/>
                  </a:cubicBezTo>
                  <a:cubicBezTo>
                    <a:pt x="237" y="92"/>
                    <a:pt x="236" y="91"/>
                    <a:pt x="236" y="90"/>
                  </a:cubicBezTo>
                  <a:cubicBezTo>
                    <a:pt x="236" y="89"/>
                    <a:pt x="236" y="88"/>
                    <a:pt x="235" y="87"/>
                  </a:cubicBezTo>
                  <a:cubicBezTo>
                    <a:pt x="235" y="86"/>
                    <a:pt x="234" y="85"/>
                    <a:pt x="234" y="84"/>
                  </a:cubicBezTo>
                  <a:cubicBezTo>
                    <a:pt x="234" y="83"/>
                    <a:pt x="234" y="81"/>
                    <a:pt x="234" y="80"/>
                  </a:cubicBezTo>
                  <a:cubicBezTo>
                    <a:pt x="234" y="79"/>
                    <a:pt x="234" y="78"/>
                    <a:pt x="234" y="77"/>
                  </a:cubicBezTo>
                  <a:cubicBezTo>
                    <a:pt x="234" y="76"/>
                    <a:pt x="234" y="76"/>
                    <a:pt x="234" y="76"/>
                  </a:cubicBezTo>
                  <a:cubicBezTo>
                    <a:pt x="234" y="74"/>
                    <a:pt x="234" y="72"/>
                    <a:pt x="233" y="70"/>
                  </a:cubicBezTo>
                  <a:cubicBezTo>
                    <a:pt x="231" y="68"/>
                    <a:pt x="229" y="66"/>
                    <a:pt x="226" y="66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24" y="66"/>
                    <a:pt x="223" y="66"/>
                    <a:pt x="222" y="66"/>
                  </a:cubicBezTo>
                  <a:cubicBezTo>
                    <a:pt x="222" y="66"/>
                    <a:pt x="221" y="66"/>
                    <a:pt x="220" y="66"/>
                  </a:cubicBezTo>
                  <a:cubicBezTo>
                    <a:pt x="219" y="66"/>
                    <a:pt x="217" y="66"/>
                    <a:pt x="216" y="67"/>
                  </a:cubicBezTo>
                  <a:cubicBezTo>
                    <a:pt x="214" y="67"/>
                    <a:pt x="212" y="67"/>
                    <a:pt x="211" y="67"/>
                  </a:cubicBezTo>
                  <a:cubicBezTo>
                    <a:pt x="210" y="67"/>
                    <a:pt x="209" y="67"/>
                    <a:pt x="208" y="67"/>
                  </a:cubicBezTo>
                  <a:cubicBezTo>
                    <a:pt x="206" y="66"/>
                    <a:pt x="204" y="65"/>
                    <a:pt x="203" y="63"/>
                  </a:cubicBezTo>
                  <a:cubicBezTo>
                    <a:pt x="202" y="63"/>
                    <a:pt x="202" y="62"/>
                    <a:pt x="202" y="61"/>
                  </a:cubicBezTo>
                  <a:cubicBezTo>
                    <a:pt x="202" y="60"/>
                    <a:pt x="202" y="60"/>
                    <a:pt x="202" y="59"/>
                  </a:cubicBezTo>
                  <a:cubicBezTo>
                    <a:pt x="201" y="57"/>
                    <a:pt x="201" y="54"/>
                    <a:pt x="201" y="52"/>
                  </a:cubicBezTo>
                  <a:cubicBezTo>
                    <a:pt x="202" y="51"/>
                    <a:pt x="202" y="50"/>
                    <a:pt x="202" y="49"/>
                  </a:cubicBezTo>
                  <a:cubicBezTo>
                    <a:pt x="203" y="47"/>
                    <a:pt x="203" y="45"/>
                    <a:pt x="203" y="43"/>
                  </a:cubicBezTo>
                  <a:cubicBezTo>
                    <a:pt x="204" y="38"/>
                    <a:pt x="204" y="33"/>
                    <a:pt x="204" y="28"/>
                  </a:cubicBezTo>
                  <a:cubicBezTo>
                    <a:pt x="204" y="26"/>
                    <a:pt x="204" y="23"/>
                    <a:pt x="204" y="21"/>
                  </a:cubicBezTo>
                  <a:cubicBezTo>
                    <a:pt x="204" y="19"/>
                    <a:pt x="204" y="19"/>
                    <a:pt x="204" y="19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0" y="28"/>
                    <a:pt x="56" y="55"/>
                    <a:pt x="51" y="82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3" y="86"/>
                    <a:pt x="53" y="86"/>
                    <a:pt x="53" y="86"/>
                  </a:cubicBezTo>
                  <a:cubicBezTo>
                    <a:pt x="52" y="87"/>
                    <a:pt x="52" y="87"/>
                    <a:pt x="51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31" y="213"/>
                    <a:pt x="10" y="357"/>
                    <a:pt x="1" y="423"/>
                  </a:cubicBezTo>
                  <a:cubicBezTo>
                    <a:pt x="0" y="426"/>
                    <a:pt x="0" y="426"/>
                    <a:pt x="0" y="426"/>
                  </a:cubicBezTo>
                  <a:cubicBezTo>
                    <a:pt x="3" y="426"/>
                    <a:pt x="3" y="426"/>
                    <a:pt x="3" y="426"/>
                  </a:cubicBezTo>
                  <a:cubicBezTo>
                    <a:pt x="36" y="432"/>
                    <a:pt x="68" y="437"/>
                    <a:pt x="100" y="442"/>
                  </a:cubicBezTo>
                  <a:cubicBezTo>
                    <a:pt x="101" y="442"/>
                    <a:pt x="101" y="442"/>
                    <a:pt x="101" y="442"/>
                  </a:cubicBezTo>
                  <a:cubicBezTo>
                    <a:pt x="104" y="442"/>
                    <a:pt x="107" y="443"/>
                    <a:pt x="111" y="443"/>
                  </a:cubicBezTo>
                  <a:cubicBezTo>
                    <a:pt x="118" y="445"/>
                    <a:pt x="125" y="446"/>
                    <a:pt x="133" y="447"/>
                  </a:cubicBezTo>
                  <a:cubicBezTo>
                    <a:pt x="134" y="447"/>
                    <a:pt x="135" y="447"/>
                    <a:pt x="136" y="447"/>
                  </a:cubicBezTo>
                  <a:cubicBezTo>
                    <a:pt x="139" y="447"/>
                    <a:pt x="144" y="448"/>
                    <a:pt x="148" y="448"/>
                  </a:cubicBezTo>
                  <a:cubicBezTo>
                    <a:pt x="148" y="448"/>
                    <a:pt x="148" y="448"/>
                    <a:pt x="148" y="448"/>
                  </a:cubicBezTo>
                  <a:cubicBezTo>
                    <a:pt x="151" y="448"/>
                    <a:pt x="154" y="447"/>
                    <a:pt x="156" y="447"/>
                  </a:cubicBezTo>
                  <a:cubicBezTo>
                    <a:pt x="158" y="446"/>
                    <a:pt x="158" y="446"/>
                    <a:pt x="158" y="446"/>
                  </a:cubicBezTo>
                  <a:cubicBezTo>
                    <a:pt x="170" y="296"/>
                    <a:pt x="170" y="296"/>
                    <a:pt x="170" y="296"/>
                  </a:cubicBezTo>
                  <a:cubicBezTo>
                    <a:pt x="192" y="282"/>
                    <a:pt x="286" y="178"/>
                    <a:pt x="315" y="147"/>
                  </a:cubicBezTo>
                  <a:cubicBezTo>
                    <a:pt x="317" y="143"/>
                    <a:pt x="317" y="143"/>
                    <a:pt x="317" y="143"/>
                  </a:cubicBezTo>
                  <a:lnTo>
                    <a:pt x="313" y="142"/>
                  </a:lnTo>
                  <a:close/>
                  <a:moveTo>
                    <a:pt x="132" y="369"/>
                  </a:moveTo>
                  <a:cubicBezTo>
                    <a:pt x="132" y="371"/>
                    <a:pt x="132" y="373"/>
                    <a:pt x="131" y="375"/>
                  </a:cubicBezTo>
                  <a:cubicBezTo>
                    <a:pt x="129" y="379"/>
                    <a:pt x="125" y="383"/>
                    <a:pt x="123" y="383"/>
                  </a:cubicBezTo>
                  <a:cubicBezTo>
                    <a:pt x="123" y="383"/>
                    <a:pt x="122" y="383"/>
                    <a:pt x="121" y="382"/>
                  </a:cubicBezTo>
                  <a:cubicBezTo>
                    <a:pt x="120" y="380"/>
                    <a:pt x="121" y="378"/>
                    <a:pt x="122" y="375"/>
                  </a:cubicBezTo>
                  <a:cubicBezTo>
                    <a:pt x="123" y="372"/>
                    <a:pt x="123" y="370"/>
                    <a:pt x="123" y="368"/>
                  </a:cubicBezTo>
                  <a:cubicBezTo>
                    <a:pt x="123" y="366"/>
                    <a:pt x="123" y="365"/>
                    <a:pt x="123" y="364"/>
                  </a:cubicBezTo>
                  <a:cubicBezTo>
                    <a:pt x="123" y="364"/>
                    <a:pt x="124" y="364"/>
                    <a:pt x="124" y="363"/>
                  </a:cubicBezTo>
                  <a:cubicBezTo>
                    <a:pt x="124" y="362"/>
                    <a:pt x="125" y="361"/>
                    <a:pt x="125" y="359"/>
                  </a:cubicBezTo>
                  <a:cubicBezTo>
                    <a:pt x="125" y="358"/>
                    <a:pt x="125" y="356"/>
                    <a:pt x="124" y="355"/>
                  </a:cubicBezTo>
                  <a:cubicBezTo>
                    <a:pt x="124" y="355"/>
                    <a:pt x="124" y="354"/>
                    <a:pt x="123" y="353"/>
                  </a:cubicBezTo>
                  <a:cubicBezTo>
                    <a:pt x="123" y="353"/>
                    <a:pt x="124" y="352"/>
                    <a:pt x="125" y="350"/>
                  </a:cubicBezTo>
                  <a:cubicBezTo>
                    <a:pt x="126" y="349"/>
                    <a:pt x="126" y="349"/>
                    <a:pt x="126" y="349"/>
                  </a:cubicBezTo>
                  <a:cubicBezTo>
                    <a:pt x="127" y="347"/>
                    <a:pt x="128" y="346"/>
                    <a:pt x="129" y="345"/>
                  </a:cubicBezTo>
                  <a:cubicBezTo>
                    <a:pt x="130" y="346"/>
                    <a:pt x="130" y="347"/>
                    <a:pt x="130" y="347"/>
                  </a:cubicBezTo>
                  <a:cubicBezTo>
                    <a:pt x="130" y="348"/>
                    <a:pt x="131" y="350"/>
                    <a:pt x="131" y="351"/>
                  </a:cubicBezTo>
                  <a:cubicBezTo>
                    <a:pt x="132" y="351"/>
                    <a:pt x="132" y="352"/>
                    <a:pt x="132" y="353"/>
                  </a:cubicBezTo>
                  <a:cubicBezTo>
                    <a:pt x="134" y="355"/>
                    <a:pt x="134" y="356"/>
                    <a:pt x="134" y="357"/>
                  </a:cubicBezTo>
                  <a:cubicBezTo>
                    <a:pt x="134" y="358"/>
                    <a:pt x="133" y="359"/>
                    <a:pt x="133" y="360"/>
                  </a:cubicBezTo>
                  <a:cubicBezTo>
                    <a:pt x="133" y="362"/>
                    <a:pt x="132" y="364"/>
                    <a:pt x="132" y="367"/>
                  </a:cubicBezTo>
                  <a:cubicBezTo>
                    <a:pt x="132" y="367"/>
                    <a:pt x="132" y="368"/>
                    <a:pt x="132" y="369"/>
                  </a:cubicBezTo>
                  <a:close/>
                  <a:moveTo>
                    <a:pt x="62" y="245"/>
                  </a:moveTo>
                  <a:cubicBezTo>
                    <a:pt x="61" y="246"/>
                    <a:pt x="59" y="246"/>
                    <a:pt x="58" y="248"/>
                  </a:cubicBezTo>
                  <a:cubicBezTo>
                    <a:pt x="57" y="248"/>
                    <a:pt x="57" y="249"/>
                    <a:pt x="57" y="249"/>
                  </a:cubicBezTo>
                  <a:cubicBezTo>
                    <a:pt x="57" y="248"/>
                    <a:pt x="58" y="248"/>
                    <a:pt x="58" y="247"/>
                  </a:cubicBezTo>
                  <a:cubicBezTo>
                    <a:pt x="59" y="245"/>
                    <a:pt x="58" y="242"/>
                    <a:pt x="58" y="241"/>
                  </a:cubicBezTo>
                  <a:cubicBezTo>
                    <a:pt x="57" y="240"/>
                    <a:pt x="57" y="239"/>
                    <a:pt x="57" y="239"/>
                  </a:cubicBezTo>
                  <a:cubicBezTo>
                    <a:pt x="58" y="239"/>
                    <a:pt x="58" y="238"/>
                    <a:pt x="58" y="238"/>
                  </a:cubicBezTo>
                  <a:cubicBezTo>
                    <a:pt x="58" y="239"/>
                    <a:pt x="58" y="241"/>
                    <a:pt x="59" y="242"/>
                  </a:cubicBezTo>
                  <a:cubicBezTo>
                    <a:pt x="60" y="244"/>
                    <a:pt x="62" y="244"/>
                    <a:pt x="64" y="244"/>
                  </a:cubicBezTo>
                  <a:cubicBezTo>
                    <a:pt x="64" y="244"/>
                    <a:pt x="64" y="244"/>
                    <a:pt x="64" y="244"/>
                  </a:cubicBezTo>
                  <a:cubicBezTo>
                    <a:pt x="64" y="244"/>
                    <a:pt x="63" y="245"/>
                    <a:pt x="62" y="245"/>
                  </a:cubicBezTo>
                  <a:close/>
                  <a:moveTo>
                    <a:pt x="57" y="249"/>
                  </a:moveTo>
                  <a:cubicBezTo>
                    <a:pt x="55" y="253"/>
                    <a:pt x="57" y="255"/>
                    <a:pt x="58" y="257"/>
                  </a:cubicBezTo>
                  <a:cubicBezTo>
                    <a:pt x="58" y="257"/>
                    <a:pt x="59" y="258"/>
                    <a:pt x="59" y="258"/>
                  </a:cubicBezTo>
                  <a:cubicBezTo>
                    <a:pt x="59" y="258"/>
                    <a:pt x="59" y="259"/>
                    <a:pt x="59" y="260"/>
                  </a:cubicBezTo>
                  <a:cubicBezTo>
                    <a:pt x="59" y="262"/>
                    <a:pt x="58" y="265"/>
                    <a:pt x="60" y="267"/>
                  </a:cubicBezTo>
                  <a:cubicBezTo>
                    <a:pt x="62" y="269"/>
                    <a:pt x="65" y="269"/>
                    <a:pt x="66" y="269"/>
                  </a:cubicBezTo>
                  <a:cubicBezTo>
                    <a:pt x="66" y="269"/>
                    <a:pt x="67" y="269"/>
                    <a:pt x="67" y="269"/>
                  </a:cubicBezTo>
                  <a:cubicBezTo>
                    <a:pt x="66" y="269"/>
                    <a:pt x="65" y="270"/>
                    <a:pt x="64" y="270"/>
                  </a:cubicBezTo>
                  <a:cubicBezTo>
                    <a:pt x="63" y="270"/>
                    <a:pt x="63" y="270"/>
                    <a:pt x="62" y="269"/>
                  </a:cubicBezTo>
                  <a:cubicBezTo>
                    <a:pt x="59" y="268"/>
                    <a:pt x="55" y="265"/>
                    <a:pt x="52" y="262"/>
                  </a:cubicBezTo>
                  <a:cubicBezTo>
                    <a:pt x="52" y="262"/>
                    <a:pt x="51" y="261"/>
                    <a:pt x="50" y="261"/>
                  </a:cubicBezTo>
                  <a:cubicBezTo>
                    <a:pt x="48" y="259"/>
                    <a:pt x="46" y="257"/>
                    <a:pt x="44" y="254"/>
                  </a:cubicBezTo>
                  <a:cubicBezTo>
                    <a:pt x="46" y="255"/>
                    <a:pt x="47" y="255"/>
                    <a:pt x="48" y="255"/>
                  </a:cubicBezTo>
                  <a:cubicBezTo>
                    <a:pt x="49" y="255"/>
                    <a:pt x="49" y="255"/>
                    <a:pt x="49" y="255"/>
                  </a:cubicBezTo>
                  <a:cubicBezTo>
                    <a:pt x="49" y="255"/>
                    <a:pt x="49" y="255"/>
                    <a:pt x="49" y="255"/>
                  </a:cubicBezTo>
                  <a:cubicBezTo>
                    <a:pt x="52" y="254"/>
                    <a:pt x="55" y="252"/>
                    <a:pt x="57" y="249"/>
                  </a:cubicBezTo>
                  <a:close/>
                  <a:moveTo>
                    <a:pt x="98" y="306"/>
                  </a:moveTo>
                  <a:cubicBezTo>
                    <a:pt x="97" y="304"/>
                    <a:pt x="96" y="303"/>
                    <a:pt x="95" y="301"/>
                  </a:cubicBezTo>
                  <a:cubicBezTo>
                    <a:pt x="93" y="297"/>
                    <a:pt x="91" y="293"/>
                    <a:pt x="88" y="289"/>
                  </a:cubicBezTo>
                  <a:cubicBezTo>
                    <a:pt x="86" y="286"/>
                    <a:pt x="86" y="284"/>
                    <a:pt x="86" y="284"/>
                  </a:cubicBezTo>
                  <a:cubicBezTo>
                    <a:pt x="86" y="284"/>
                    <a:pt x="87" y="283"/>
                    <a:pt x="87" y="283"/>
                  </a:cubicBezTo>
                  <a:cubicBezTo>
                    <a:pt x="88" y="283"/>
                    <a:pt x="88" y="284"/>
                    <a:pt x="89" y="284"/>
                  </a:cubicBezTo>
                  <a:cubicBezTo>
                    <a:pt x="89" y="284"/>
                    <a:pt x="90" y="284"/>
                    <a:pt x="90" y="284"/>
                  </a:cubicBezTo>
                  <a:cubicBezTo>
                    <a:pt x="91" y="284"/>
                    <a:pt x="93" y="284"/>
                    <a:pt x="94" y="282"/>
                  </a:cubicBezTo>
                  <a:cubicBezTo>
                    <a:pt x="96" y="280"/>
                    <a:pt x="96" y="278"/>
                    <a:pt x="96" y="277"/>
                  </a:cubicBezTo>
                  <a:cubicBezTo>
                    <a:pt x="96" y="274"/>
                    <a:pt x="96" y="274"/>
                    <a:pt x="96" y="274"/>
                  </a:cubicBezTo>
                  <a:cubicBezTo>
                    <a:pt x="93" y="274"/>
                    <a:pt x="93" y="274"/>
                    <a:pt x="93" y="274"/>
                  </a:cubicBezTo>
                  <a:cubicBezTo>
                    <a:pt x="92" y="274"/>
                    <a:pt x="91" y="274"/>
                    <a:pt x="90" y="274"/>
                  </a:cubicBezTo>
                  <a:cubicBezTo>
                    <a:pt x="88" y="274"/>
                    <a:pt x="86" y="274"/>
                    <a:pt x="85" y="273"/>
                  </a:cubicBezTo>
                  <a:cubicBezTo>
                    <a:pt x="84" y="273"/>
                    <a:pt x="83" y="272"/>
                    <a:pt x="82" y="271"/>
                  </a:cubicBezTo>
                  <a:cubicBezTo>
                    <a:pt x="81" y="271"/>
                    <a:pt x="81" y="270"/>
                    <a:pt x="80" y="269"/>
                  </a:cubicBezTo>
                  <a:cubicBezTo>
                    <a:pt x="81" y="269"/>
                    <a:pt x="82" y="268"/>
                    <a:pt x="82" y="267"/>
                  </a:cubicBezTo>
                  <a:cubicBezTo>
                    <a:pt x="85" y="264"/>
                    <a:pt x="86" y="260"/>
                    <a:pt x="88" y="256"/>
                  </a:cubicBezTo>
                  <a:cubicBezTo>
                    <a:pt x="88" y="254"/>
                    <a:pt x="88" y="254"/>
                    <a:pt x="88" y="254"/>
                  </a:cubicBezTo>
                  <a:cubicBezTo>
                    <a:pt x="90" y="251"/>
                    <a:pt x="91" y="249"/>
                    <a:pt x="93" y="249"/>
                  </a:cubicBezTo>
                  <a:cubicBezTo>
                    <a:pt x="93" y="249"/>
                    <a:pt x="93" y="249"/>
                    <a:pt x="94" y="249"/>
                  </a:cubicBezTo>
                  <a:cubicBezTo>
                    <a:pt x="99" y="249"/>
                    <a:pt x="107" y="255"/>
                    <a:pt x="109" y="259"/>
                  </a:cubicBezTo>
                  <a:cubicBezTo>
                    <a:pt x="115" y="273"/>
                    <a:pt x="118" y="290"/>
                    <a:pt x="119" y="305"/>
                  </a:cubicBezTo>
                  <a:cubicBezTo>
                    <a:pt x="120" y="309"/>
                    <a:pt x="120" y="309"/>
                    <a:pt x="120" y="309"/>
                  </a:cubicBezTo>
                  <a:cubicBezTo>
                    <a:pt x="121" y="314"/>
                    <a:pt x="122" y="318"/>
                    <a:pt x="123" y="321"/>
                  </a:cubicBezTo>
                  <a:cubicBezTo>
                    <a:pt x="123" y="322"/>
                    <a:pt x="123" y="323"/>
                    <a:pt x="124" y="325"/>
                  </a:cubicBezTo>
                  <a:cubicBezTo>
                    <a:pt x="124" y="326"/>
                    <a:pt x="125" y="330"/>
                    <a:pt x="125" y="331"/>
                  </a:cubicBezTo>
                  <a:cubicBezTo>
                    <a:pt x="125" y="331"/>
                    <a:pt x="124" y="331"/>
                    <a:pt x="124" y="332"/>
                  </a:cubicBezTo>
                  <a:cubicBezTo>
                    <a:pt x="123" y="332"/>
                    <a:pt x="122" y="332"/>
                    <a:pt x="121" y="333"/>
                  </a:cubicBezTo>
                  <a:cubicBezTo>
                    <a:pt x="121" y="330"/>
                    <a:pt x="120" y="324"/>
                    <a:pt x="119" y="321"/>
                  </a:cubicBezTo>
                  <a:cubicBezTo>
                    <a:pt x="117" y="317"/>
                    <a:pt x="114" y="315"/>
                    <a:pt x="110" y="314"/>
                  </a:cubicBezTo>
                  <a:cubicBezTo>
                    <a:pt x="109" y="314"/>
                    <a:pt x="108" y="314"/>
                    <a:pt x="108" y="314"/>
                  </a:cubicBezTo>
                  <a:cubicBezTo>
                    <a:pt x="103" y="314"/>
                    <a:pt x="102" y="317"/>
                    <a:pt x="102" y="319"/>
                  </a:cubicBezTo>
                  <a:cubicBezTo>
                    <a:pt x="101" y="316"/>
                    <a:pt x="100" y="313"/>
                    <a:pt x="100" y="311"/>
                  </a:cubicBezTo>
                  <a:cubicBezTo>
                    <a:pt x="99" y="308"/>
                    <a:pt x="98" y="307"/>
                    <a:pt x="98" y="306"/>
                  </a:cubicBez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lIns="34283" tIns="17142" rIns="34283" bIns="17142"/>
            <a:lstStyle/>
            <a:p>
              <a:pPr defTabSz="68520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212121"/>
                </a:solidFill>
              </a:endParaRPr>
            </a:p>
          </p:txBody>
        </p:sp>
      </p:grpSp>
      <p:sp>
        <p:nvSpPr>
          <p:cNvPr id="380" name="Freeform 282"/>
          <p:cNvSpPr/>
          <p:nvPr/>
        </p:nvSpPr>
        <p:spPr>
          <a:xfrm>
            <a:off x="283599" y="2833272"/>
            <a:ext cx="226251" cy="215672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Freeform: Shape 64"/>
          <p:cNvSpPr/>
          <p:nvPr/>
        </p:nvSpPr>
        <p:spPr>
          <a:xfrm>
            <a:off x="3839766" y="3906840"/>
            <a:ext cx="1794867" cy="511570"/>
          </a:xfrm>
          <a:custGeom>
            <a:avLst/>
            <a:gdLst>
              <a:gd name="connsiteX0" fmla="*/ 0 w 2393156"/>
              <a:gd name="connsiteY0" fmla="*/ 58205 h 682093"/>
              <a:gd name="connsiteX1" fmla="*/ 1069181 w 2393156"/>
              <a:gd name="connsiteY1" fmla="*/ 60586 h 682093"/>
              <a:gd name="connsiteX2" fmla="*/ 2393156 w 2393156"/>
              <a:gd name="connsiteY2" fmla="*/ 682093 h 68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3156" h="682093">
                <a:moveTo>
                  <a:pt x="0" y="58205"/>
                </a:moveTo>
                <a:cubicBezTo>
                  <a:pt x="335161" y="7405"/>
                  <a:pt x="670322" y="-43395"/>
                  <a:pt x="1069181" y="60586"/>
                </a:cubicBezTo>
                <a:cubicBezTo>
                  <a:pt x="1468040" y="164567"/>
                  <a:pt x="1930598" y="423330"/>
                  <a:pt x="2393156" y="682093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Freeform: Shape 77"/>
          <p:cNvSpPr/>
          <p:nvPr/>
        </p:nvSpPr>
        <p:spPr>
          <a:xfrm>
            <a:off x="5634633" y="4413958"/>
            <a:ext cx="1628775" cy="392000"/>
          </a:xfrm>
          <a:custGeom>
            <a:avLst/>
            <a:gdLst>
              <a:gd name="connsiteX0" fmla="*/ 0 w 2171700"/>
              <a:gd name="connsiteY0" fmla="*/ 8316 h 522666"/>
              <a:gd name="connsiteX1" fmla="*/ 1326356 w 2171700"/>
              <a:gd name="connsiteY1" fmla="*/ 70228 h 522666"/>
              <a:gd name="connsiteX2" fmla="*/ 2171700 w 2171700"/>
              <a:gd name="connsiteY2" fmla="*/ 522666 h 52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1700" h="522666">
                <a:moveTo>
                  <a:pt x="0" y="8316"/>
                </a:moveTo>
                <a:cubicBezTo>
                  <a:pt x="482203" y="-3591"/>
                  <a:pt x="964406" y="-15497"/>
                  <a:pt x="1326356" y="70228"/>
                </a:cubicBezTo>
                <a:cubicBezTo>
                  <a:pt x="1688306" y="155953"/>
                  <a:pt x="1930003" y="339309"/>
                  <a:pt x="2171700" y="522666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/>
          <p:cNvSpPr/>
          <p:nvPr/>
        </p:nvSpPr>
        <p:spPr>
          <a:xfrm>
            <a:off x="7266979" y="4527011"/>
            <a:ext cx="944762" cy="275375"/>
          </a:xfrm>
          <a:custGeom>
            <a:avLst/>
            <a:gdLst>
              <a:gd name="connsiteX0" fmla="*/ 0 w 1259682"/>
              <a:gd name="connsiteY0" fmla="*/ 367167 h 367167"/>
              <a:gd name="connsiteX1" fmla="*/ 707232 w 1259682"/>
              <a:gd name="connsiteY1" fmla="*/ 17124 h 367167"/>
              <a:gd name="connsiteX2" fmla="*/ 1259682 w 1259682"/>
              <a:gd name="connsiteY2" fmla="*/ 86180 h 36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9682" h="367167">
                <a:moveTo>
                  <a:pt x="0" y="367167"/>
                </a:moveTo>
                <a:cubicBezTo>
                  <a:pt x="248642" y="215561"/>
                  <a:pt x="497285" y="63955"/>
                  <a:pt x="707232" y="17124"/>
                </a:cubicBezTo>
                <a:cubicBezTo>
                  <a:pt x="917179" y="-29707"/>
                  <a:pt x="1088430" y="28236"/>
                  <a:pt x="1259682" y="8618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62" name="Group 61"/>
          <p:cNvGrpSpPr/>
          <p:nvPr/>
        </p:nvGrpSpPr>
        <p:grpSpPr>
          <a:xfrm>
            <a:off x="7052990" y="4259174"/>
            <a:ext cx="420391" cy="420391"/>
            <a:chOff x="9403986" y="4535898"/>
            <a:chExt cx="560521" cy="560521"/>
          </a:xfrm>
        </p:grpSpPr>
        <p:grpSp>
          <p:nvGrpSpPr>
            <p:cNvPr id="381" name="Group 380"/>
            <p:cNvGrpSpPr/>
            <p:nvPr/>
          </p:nvGrpSpPr>
          <p:grpSpPr>
            <a:xfrm>
              <a:off x="9403986" y="4535898"/>
              <a:ext cx="560521" cy="560521"/>
              <a:chOff x="4821018" y="1941899"/>
              <a:chExt cx="784660" cy="784660"/>
            </a:xfrm>
          </p:grpSpPr>
          <p:sp>
            <p:nvSpPr>
              <p:cNvPr id="382" name="Teardrop 381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83" name="Oval 382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84" name="Oval 383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89" name="Freeform 282"/>
            <p:cNvSpPr/>
            <p:nvPr/>
          </p:nvSpPr>
          <p:spPr>
            <a:xfrm>
              <a:off x="9533412" y="4649889"/>
              <a:ext cx="301668" cy="287562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8002458" y="4051344"/>
            <a:ext cx="420391" cy="420391"/>
            <a:chOff x="4821018" y="1941899"/>
            <a:chExt cx="784660" cy="784660"/>
          </a:xfrm>
        </p:grpSpPr>
        <p:sp>
          <p:nvSpPr>
            <p:cNvPr id="391" name="Teardrop 390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2" name="Oval 391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3" name="Oval 392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94" name="Group 393"/>
          <p:cNvGrpSpPr/>
          <p:nvPr/>
        </p:nvGrpSpPr>
        <p:grpSpPr>
          <a:xfrm>
            <a:off x="3629604" y="3401757"/>
            <a:ext cx="420391" cy="420391"/>
            <a:chOff x="4821018" y="1941899"/>
            <a:chExt cx="784660" cy="784660"/>
          </a:xfrm>
        </p:grpSpPr>
        <p:sp>
          <p:nvSpPr>
            <p:cNvPr id="395" name="Teardrop 394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6" name="Oval 395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7" name="Oval 396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98" name="Group 397"/>
          <p:cNvGrpSpPr/>
          <p:nvPr/>
        </p:nvGrpSpPr>
        <p:grpSpPr>
          <a:xfrm>
            <a:off x="5422569" y="3874548"/>
            <a:ext cx="420391" cy="420391"/>
            <a:chOff x="4821018" y="1941899"/>
            <a:chExt cx="784660" cy="784660"/>
          </a:xfrm>
        </p:grpSpPr>
        <p:sp>
          <p:nvSpPr>
            <p:cNvPr id="399" name="Teardrop 398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0" name="Oval 399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1" name="Oval 400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02" name="Freeform 454"/>
          <p:cNvSpPr/>
          <p:nvPr/>
        </p:nvSpPr>
        <p:spPr>
          <a:xfrm rot="3967490">
            <a:off x="4656931" y="3859384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3" name="Freeform 454"/>
          <p:cNvSpPr/>
          <p:nvPr/>
        </p:nvSpPr>
        <p:spPr>
          <a:xfrm rot="2787545">
            <a:off x="6086881" y="4280709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4" name="Freeform 454"/>
          <p:cNvSpPr/>
          <p:nvPr/>
        </p:nvSpPr>
        <p:spPr>
          <a:xfrm rot="2261584">
            <a:off x="7634809" y="4404314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54003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9849</TotalTime>
  <Words>288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Canada for PowerPoint</vt:lpstr>
      <vt:lpstr>Editable Map of Canada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Canada Map for PowerPoint</dc:title>
  <dc:creator>PresentationGo.com</dc:creator>
  <dc:description>© Copyright PresentationGo.com</dc:description>
  <dcterms:created xsi:type="dcterms:W3CDTF">2014-11-26T05:14:11Z</dcterms:created>
  <dcterms:modified xsi:type="dcterms:W3CDTF">2017-02-07T17:48:57Z</dcterms:modified>
</cp:coreProperties>
</file>