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2.xml" ContentType="application/vnd.openxmlformats-officedocument.presentationml.notesSl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36" r:id="rId4"/>
    <p:sldId id="337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8D8D8"/>
    <a:srgbClr val="A6A6A6"/>
    <a:srgbClr val="2B323B"/>
    <a:srgbClr val="EB1E42"/>
    <a:srgbClr val="FFDB55"/>
    <a:srgbClr val="05ACC7"/>
    <a:srgbClr val="C13018"/>
    <a:srgbClr val="F36F13"/>
    <a:srgbClr val="A2B969"/>
    <a:srgbClr val="0639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99" d="100"/>
          <a:sy n="99" d="100"/>
        </p:scale>
        <p:origin x="102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spPr>
              <a:solidFill>
                <a:schemeClr val="tx2"/>
              </a:solidFill>
            </c:spPr>
            <c:extLst>
              <c:ext xmlns:c16="http://schemas.microsoft.com/office/drawing/2014/chart" uri="{C3380CC4-5D6E-409C-BE32-E72D297353CC}">
                <c16:uniqueId val="{00000001-072D-43FB-8E36-02ABA9993CB2}"/>
              </c:ext>
            </c:extLst>
          </c:dPt>
          <c:dPt>
            <c:idx val="1"/>
            <c:bubble3D val="0"/>
            <c:spPr>
              <a:solidFill>
                <a:schemeClr val="bg2"/>
              </a:solidFill>
            </c:spPr>
            <c:extLst>
              <c:ext xmlns:c16="http://schemas.microsoft.com/office/drawing/2014/chart" uri="{C3380CC4-5D6E-409C-BE32-E72D297353CC}">
                <c16:uniqueId val="{00000003-072D-43FB-8E36-02ABA9993CB2}"/>
              </c:ext>
            </c:extLst>
          </c:dPt>
          <c:cat>
            <c:strRef>
              <c:f>Sheet1!$A$2:$A$3</c:f>
              <c:strCache>
                <c:ptCount val="2"/>
                <c:pt idx="0">
                  <c:v>Data 1</c:v>
                </c:pt>
                <c:pt idx="1">
                  <c:v>Data 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65</c:v>
                </c:pt>
                <c:pt idx="1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72D-43FB-8E36-02ABA9993CB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2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spPr>
              <a:solidFill>
                <a:schemeClr val="accent2"/>
              </a:solidFill>
            </c:spPr>
            <c:extLst>
              <c:ext xmlns:c16="http://schemas.microsoft.com/office/drawing/2014/chart" uri="{C3380CC4-5D6E-409C-BE32-E72D297353CC}">
                <c16:uniqueId val="{00000001-4B13-44AE-8DDB-8896B1E8F71F}"/>
              </c:ext>
            </c:extLst>
          </c:dPt>
          <c:dPt>
            <c:idx val="1"/>
            <c:bubble3D val="0"/>
            <c:spPr>
              <a:solidFill>
                <a:schemeClr val="bg2"/>
              </a:solidFill>
            </c:spPr>
            <c:extLst>
              <c:ext xmlns:c16="http://schemas.microsoft.com/office/drawing/2014/chart" uri="{C3380CC4-5D6E-409C-BE32-E72D297353CC}">
                <c16:uniqueId val="{00000003-4B13-44AE-8DDB-8896B1E8F71F}"/>
              </c:ext>
            </c:extLst>
          </c:dPt>
          <c:cat>
            <c:strRef>
              <c:f>Sheet1!$A$2:$A$3</c:f>
              <c:strCache>
                <c:ptCount val="2"/>
                <c:pt idx="0">
                  <c:v>Data 1</c:v>
                </c:pt>
                <c:pt idx="1">
                  <c:v>Data 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80</c:v>
                </c:pt>
                <c:pt idx="1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B13-44AE-8DDB-8896B1E8F71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2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spPr>
              <a:solidFill>
                <a:schemeClr val="tx2">
                  <a:lumMod val="75000"/>
                  <a:lumOff val="2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1-072D-43FB-8E36-02ABA9993CB2}"/>
              </c:ext>
            </c:extLst>
          </c:dPt>
          <c:dPt>
            <c:idx val="1"/>
            <c:bubble3D val="0"/>
            <c:spPr>
              <a:solidFill>
                <a:schemeClr val="bg2"/>
              </a:solidFill>
            </c:spPr>
            <c:extLst>
              <c:ext xmlns:c16="http://schemas.microsoft.com/office/drawing/2014/chart" uri="{C3380CC4-5D6E-409C-BE32-E72D297353CC}">
                <c16:uniqueId val="{00000003-072D-43FB-8E36-02ABA9993CB2}"/>
              </c:ext>
            </c:extLst>
          </c:dPt>
          <c:cat>
            <c:strRef>
              <c:f>Sheet1!$A$2:$A$3</c:f>
              <c:strCache>
                <c:ptCount val="2"/>
                <c:pt idx="0">
                  <c:v>Data 1</c:v>
                </c:pt>
                <c:pt idx="1">
                  <c:v>Data 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65</c:v>
                </c:pt>
                <c:pt idx="1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72D-43FB-8E36-02ABA9993CB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2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spPr>
              <a:solidFill>
                <a:schemeClr val="accent2"/>
              </a:solidFill>
            </c:spPr>
            <c:extLst>
              <c:ext xmlns:c16="http://schemas.microsoft.com/office/drawing/2014/chart" uri="{C3380CC4-5D6E-409C-BE32-E72D297353CC}">
                <c16:uniqueId val="{00000001-4B13-44AE-8DDB-8896B1E8F71F}"/>
              </c:ext>
            </c:extLst>
          </c:dPt>
          <c:dPt>
            <c:idx val="1"/>
            <c:bubble3D val="0"/>
            <c:spPr>
              <a:solidFill>
                <a:schemeClr val="bg2"/>
              </a:solidFill>
            </c:spPr>
            <c:extLst>
              <c:ext xmlns:c16="http://schemas.microsoft.com/office/drawing/2014/chart" uri="{C3380CC4-5D6E-409C-BE32-E72D297353CC}">
                <c16:uniqueId val="{00000003-4B13-44AE-8DDB-8896B1E8F71F}"/>
              </c:ext>
            </c:extLst>
          </c:dPt>
          <c:cat>
            <c:strRef>
              <c:f>Sheet1!$A$2:$A$3</c:f>
              <c:strCache>
                <c:ptCount val="2"/>
                <c:pt idx="0">
                  <c:v>Data 1</c:v>
                </c:pt>
                <c:pt idx="1">
                  <c:v>Data 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80</c:v>
                </c:pt>
                <c:pt idx="1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B13-44AE-8DDB-8896B1E8F71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2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11/28/2018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2976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86371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  <a:solidFill>
            <a:schemeClr val="accent6"/>
          </a:solidFill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grpFill/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6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  <a:solidFill>
            <a:schemeClr val="accent6"/>
          </a:solidFill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grpFill/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6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2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11/28/2018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chart" Target="../charts/chart2.xml"/><Relationship Id="rId3" Type="http://schemas.openxmlformats.org/officeDocument/2006/relationships/chart" Target="../charts/chart1.xml"/><Relationship Id="rId7" Type="http://schemas.openxmlformats.org/officeDocument/2006/relationships/image" Target="../media/image6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chart" Target="../charts/chart4.xml"/><Relationship Id="rId3" Type="http://schemas.openxmlformats.org/officeDocument/2006/relationships/chart" Target="../charts/chart3.xml"/><Relationship Id="rId7" Type="http://schemas.openxmlformats.org/officeDocument/2006/relationships/image" Target="../media/image6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9.svg"/><Relationship Id="rId4" Type="http://schemas.openxmlformats.org/officeDocument/2006/relationships/image" Target="../media/image8.pn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5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Editable Map of Brazil for PowerPoint</a:t>
            </a:r>
          </a:p>
        </p:txBody>
      </p:sp>
      <p:grpSp>
        <p:nvGrpSpPr>
          <p:cNvPr id="391" name="Group 390">
            <a:extLst>
              <a:ext uri="{FF2B5EF4-FFF2-40B4-BE49-F238E27FC236}">
                <a16:creationId xmlns:a16="http://schemas.microsoft.com/office/drawing/2014/main" id="{1F6EFE8F-8506-483F-892E-327883210E3A}"/>
              </a:ext>
            </a:extLst>
          </p:cNvPr>
          <p:cNvGrpSpPr/>
          <p:nvPr/>
        </p:nvGrpSpPr>
        <p:grpSpPr>
          <a:xfrm>
            <a:off x="763392" y="1269340"/>
            <a:ext cx="560521" cy="560521"/>
            <a:chOff x="4821018" y="1941899"/>
            <a:chExt cx="784660" cy="784660"/>
          </a:xfrm>
        </p:grpSpPr>
        <p:sp>
          <p:nvSpPr>
            <p:cNvPr id="395" name="Teardrop 394">
              <a:extLst>
                <a:ext uri="{FF2B5EF4-FFF2-40B4-BE49-F238E27FC236}">
                  <a16:creationId xmlns:a16="http://schemas.microsoft.com/office/drawing/2014/main" id="{BAB3C38F-CE60-4B92-934A-BC61C72EE94F}"/>
                </a:ext>
              </a:extLst>
            </p:cNvPr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6" name="Oval 395">
              <a:extLst>
                <a:ext uri="{FF2B5EF4-FFF2-40B4-BE49-F238E27FC236}">
                  <a16:creationId xmlns:a16="http://schemas.microsoft.com/office/drawing/2014/main" id="{823B7598-BE49-409E-B95E-64908EBAD536}"/>
                </a:ext>
              </a:extLst>
            </p:cNvPr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7" name="Oval 396">
              <a:extLst>
                <a:ext uri="{FF2B5EF4-FFF2-40B4-BE49-F238E27FC236}">
                  <a16:creationId xmlns:a16="http://schemas.microsoft.com/office/drawing/2014/main" id="{0919CDB9-2EB6-479C-9750-445BC35B78A5}"/>
                </a:ext>
              </a:extLst>
            </p:cNvPr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392" name="Group 391">
            <a:extLst>
              <a:ext uri="{FF2B5EF4-FFF2-40B4-BE49-F238E27FC236}">
                <a16:creationId xmlns:a16="http://schemas.microsoft.com/office/drawing/2014/main" id="{A4D53A9A-C9CF-47E1-ADEB-8EDCC2FD328E}"/>
              </a:ext>
            </a:extLst>
          </p:cNvPr>
          <p:cNvGrpSpPr/>
          <p:nvPr/>
        </p:nvGrpSpPr>
        <p:grpSpPr>
          <a:xfrm>
            <a:off x="1566739" y="1318769"/>
            <a:ext cx="2937088" cy="1055759"/>
            <a:chOff x="1101373" y="1318769"/>
            <a:chExt cx="2937088" cy="1055759"/>
          </a:xfrm>
        </p:grpSpPr>
        <p:sp>
          <p:nvSpPr>
            <p:cNvPr id="393" name="TextBox 392">
              <a:extLst>
                <a:ext uri="{FF2B5EF4-FFF2-40B4-BE49-F238E27FC236}">
                  <a16:creationId xmlns:a16="http://schemas.microsoft.com/office/drawing/2014/main" id="{6C8CA9D9-489D-4062-8E7C-0EF787352955}"/>
                </a:ext>
              </a:extLst>
            </p:cNvPr>
            <p:cNvSpPr txBox="1"/>
            <p:nvPr/>
          </p:nvSpPr>
          <p:spPr>
            <a:xfrm>
              <a:off x="1101373" y="1318769"/>
              <a:ext cx="2937088" cy="461665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400" b="1" dirty="0"/>
                <a:t>São Paulo</a:t>
              </a:r>
            </a:p>
          </p:txBody>
        </p:sp>
        <p:sp>
          <p:nvSpPr>
            <p:cNvPr id="394" name="TextBox 393">
              <a:extLst>
                <a:ext uri="{FF2B5EF4-FFF2-40B4-BE49-F238E27FC236}">
                  <a16:creationId xmlns:a16="http://schemas.microsoft.com/office/drawing/2014/main" id="{59014E10-11F0-4362-9A50-F7DEED20669C}"/>
                </a:ext>
              </a:extLst>
            </p:cNvPr>
            <p:cNvSpPr txBox="1"/>
            <p:nvPr/>
          </p:nvSpPr>
          <p:spPr>
            <a:xfrm>
              <a:off x="1109168" y="1728197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  <a:endPara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399" name="Group 398">
            <a:extLst>
              <a:ext uri="{FF2B5EF4-FFF2-40B4-BE49-F238E27FC236}">
                <a16:creationId xmlns:a16="http://schemas.microsoft.com/office/drawing/2014/main" id="{53E208E2-83A3-4332-90C2-DBB2F37DAAD5}"/>
              </a:ext>
            </a:extLst>
          </p:cNvPr>
          <p:cNvGrpSpPr/>
          <p:nvPr/>
        </p:nvGrpSpPr>
        <p:grpSpPr>
          <a:xfrm>
            <a:off x="763392" y="3763596"/>
            <a:ext cx="560521" cy="560521"/>
            <a:chOff x="4821018" y="1941899"/>
            <a:chExt cx="784660" cy="784660"/>
          </a:xfrm>
        </p:grpSpPr>
        <p:sp>
          <p:nvSpPr>
            <p:cNvPr id="403" name="Teardrop 402">
              <a:extLst>
                <a:ext uri="{FF2B5EF4-FFF2-40B4-BE49-F238E27FC236}">
                  <a16:creationId xmlns:a16="http://schemas.microsoft.com/office/drawing/2014/main" id="{90E7A260-13F1-4394-A780-BA77DC5AF05F}"/>
                </a:ext>
              </a:extLst>
            </p:cNvPr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4" name="Oval 403">
              <a:extLst>
                <a:ext uri="{FF2B5EF4-FFF2-40B4-BE49-F238E27FC236}">
                  <a16:creationId xmlns:a16="http://schemas.microsoft.com/office/drawing/2014/main" id="{A4550120-93F7-48D1-89CC-841EA0D8A52C}"/>
                </a:ext>
              </a:extLst>
            </p:cNvPr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5" name="Oval 404">
              <a:extLst>
                <a:ext uri="{FF2B5EF4-FFF2-40B4-BE49-F238E27FC236}">
                  <a16:creationId xmlns:a16="http://schemas.microsoft.com/office/drawing/2014/main" id="{D972C8AF-8479-4AC4-BCBE-E07FC31D1DE1}"/>
                </a:ext>
              </a:extLst>
            </p:cNvPr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400" name="Group 399">
            <a:extLst>
              <a:ext uri="{FF2B5EF4-FFF2-40B4-BE49-F238E27FC236}">
                <a16:creationId xmlns:a16="http://schemas.microsoft.com/office/drawing/2014/main" id="{36B7BF7C-F915-4443-812D-A87738782EC7}"/>
              </a:ext>
            </a:extLst>
          </p:cNvPr>
          <p:cNvGrpSpPr/>
          <p:nvPr/>
        </p:nvGrpSpPr>
        <p:grpSpPr>
          <a:xfrm>
            <a:off x="1566739" y="3813025"/>
            <a:ext cx="2937088" cy="1055759"/>
            <a:chOff x="1101373" y="1318769"/>
            <a:chExt cx="2937088" cy="1055759"/>
          </a:xfrm>
        </p:grpSpPr>
        <p:sp>
          <p:nvSpPr>
            <p:cNvPr id="401" name="TextBox 400">
              <a:extLst>
                <a:ext uri="{FF2B5EF4-FFF2-40B4-BE49-F238E27FC236}">
                  <a16:creationId xmlns:a16="http://schemas.microsoft.com/office/drawing/2014/main" id="{52FE667E-82CE-462A-9B59-72097719C377}"/>
                </a:ext>
              </a:extLst>
            </p:cNvPr>
            <p:cNvSpPr txBox="1"/>
            <p:nvPr/>
          </p:nvSpPr>
          <p:spPr>
            <a:xfrm>
              <a:off x="1101373" y="1318769"/>
              <a:ext cx="2937088" cy="461665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400" b="1" dirty="0"/>
                <a:t>Rio de Janeiro</a:t>
              </a:r>
            </a:p>
          </p:txBody>
        </p:sp>
        <p:sp>
          <p:nvSpPr>
            <p:cNvPr id="402" name="TextBox 401">
              <a:extLst>
                <a:ext uri="{FF2B5EF4-FFF2-40B4-BE49-F238E27FC236}">
                  <a16:creationId xmlns:a16="http://schemas.microsoft.com/office/drawing/2014/main" id="{76EB3EE7-3BA8-4B57-B07D-275DA8640642}"/>
                </a:ext>
              </a:extLst>
            </p:cNvPr>
            <p:cNvSpPr txBox="1"/>
            <p:nvPr/>
          </p:nvSpPr>
          <p:spPr>
            <a:xfrm>
              <a:off x="1109168" y="1728197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  <a:endPara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407" name="Group 406">
            <a:extLst>
              <a:ext uri="{FF2B5EF4-FFF2-40B4-BE49-F238E27FC236}">
                <a16:creationId xmlns:a16="http://schemas.microsoft.com/office/drawing/2014/main" id="{E0F1C580-FDFF-4863-8255-DA2CE8E951D3}"/>
              </a:ext>
            </a:extLst>
          </p:cNvPr>
          <p:cNvGrpSpPr/>
          <p:nvPr/>
        </p:nvGrpSpPr>
        <p:grpSpPr>
          <a:xfrm>
            <a:off x="763392" y="5010725"/>
            <a:ext cx="560521" cy="560521"/>
            <a:chOff x="4821018" y="1941899"/>
            <a:chExt cx="784660" cy="784660"/>
          </a:xfrm>
        </p:grpSpPr>
        <p:sp>
          <p:nvSpPr>
            <p:cNvPr id="411" name="Teardrop 410">
              <a:extLst>
                <a:ext uri="{FF2B5EF4-FFF2-40B4-BE49-F238E27FC236}">
                  <a16:creationId xmlns:a16="http://schemas.microsoft.com/office/drawing/2014/main" id="{393AC3FA-CA9F-4B6D-8F94-4977874BBCC1}"/>
                </a:ext>
              </a:extLst>
            </p:cNvPr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12" name="Oval 411">
              <a:extLst>
                <a:ext uri="{FF2B5EF4-FFF2-40B4-BE49-F238E27FC236}">
                  <a16:creationId xmlns:a16="http://schemas.microsoft.com/office/drawing/2014/main" id="{A4650345-8CB9-4A5C-96E3-212D9DD34594}"/>
                </a:ext>
              </a:extLst>
            </p:cNvPr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3" name="Oval 412">
              <a:extLst>
                <a:ext uri="{FF2B5EF4-FFF2-40B4-BE49-F238E27FC236}">
                  <a16:creationId xmlns:a16="http://schemas.microsoft.com/office/drawing/2014/main" id="{369D07FB-FD66-4048-BD69-DA21B06C949C}"/>
                </a:ext>
              </a:extLst>
            </p:cNvPr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408" name="Group 407">
            <a:extLst>
              <a:ext uri="{FF2B5EF4-FFF2-40B4-BE49-F238E27FC236}">
                <a16:creationId xmlns:a16="http://schemas.microsoft.com/office/drawing/2014/main" id="{A810BBA9-894B-4C59-AF26-956CF7E7DF83}"/>
              </a:ext>
            </a:extLst>
          </p:cNvPr>
          <p:cNvGrpSpPr/>
          <p:nvPr/>
        </p:nvGrpSpPr>
        <p:grpSpPr>
          <a:xfrm>
            <a:off x="1566739" y="5060154"/>
            <a:ext cx="2937088" cy="1055759"/>
            <a:chOff x="1101373" y="1318769"/>
            <a:chExt cx="2937088" cy="1055759"/>
          </a:xfrm>
        </p:grpSpPr>
        <p:sp>
          <p:nvSpPr>
            <p:cNvPr id="409" name="TextBox 408">
              <a:extLst>
                <a:ext uri="{FF2B5EF4-FFF2-40B4-BE49-F238E27FC236}">
                  <a16:creationId xmlns:a16="http://schemas.microsoft.com/office/drawing/2014/main" id="{B3D43B50-7546-4BB5-8297-1A5E66B74AB5}"/>
                </a:ext>
              </a:extLst>
            </p:cNvPr>
            <p:cNvSpPr txBox="1"/>
            <p:nvPr/>
          </p:nvSpPr>
          <p:spPr>
            <a:xfrm>
              <a:off x="1101373" y="1318769"/>
              <a:ext cx="2937088" cy="461665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400" b="1" dirty="0"/>
                <a:t>São Luís</a:t>
              </a:r>
            </a:p>
          </p:txBody>
        </p:sp>
        <p:sp>
          <p:nvSpPr>
            <p:cNvPr id="410" name="TextBox 409">
              <a:extLst>
                <a:ext uri="{FF2B5EF4-FFF2-40B4-BE49-F238E27FC236}">
                  <a16:creationId xmlns:a16="http://schemas.microsoft.com/office/drawing/2014/main" id="{7E74D595-8F7E-4B14-8C5A-47E71B24D448}"/>
                </a:ext>
              </a:extLst>
            </p:cNvPr>
            <p:cNvSpPr txBox="1"/>
            <p:nvPr/>
          </p:nvSpPr>
          <p:spPr>
            <a:xfrm>
              <a:off x="1109168" y="1728197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  <a:endPara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415" name="Group 414">
            <a:extLst>
              <a:ext uri="{FF2B5EF4-FFF2-40B4-BE49-F238E27FC236}">
                <a16:creationId xmlns:a16="http://schemas.microsoft.com/office/drawing/2014/main" id="{94FC3E53-4341-4DB8-A79E-89C009C57DC2}"/>
              </a:ext>
            </a:extLst>
          </p:cNvPr>
          <p:cNvGrpSpPr/>
          <p:nvPr/>
        </p:nvGrpSpPr>
        <p:grpSpPr>
          <a:xfrm>
            <a:off x="1566739" y="2565897"/>
            <a:ext cx="2937088" cy="1055759"/>
            <a:chOff x="1101373" y="1318769"/>
            <a:chExt cx="2937088" cy="1055759"/>
          </a:xfrm>
        </p:grpSpPr>
        <p:sp>
          <p:nvSpPr>
            <p:cNvPr id="422" name="TextBox 421">
              <a:extLst>
                <a:ext uri="{FF2B5EF4-FFF2-40B4-BE49-F238E27FC236}">
                  <a16:creationId xmlns:a16="http://schemas.microsoft.com/office/drawing/2014/main" id="{4ED269B2-33DF-4622-9399-AF2E6DC7BA65}"/>
                </a:ext>
              </a:extLst>
            </p:cNvPr>
            <p:cNvSpPr txBox="1"/>
            <p:nvPr/>
          </p:nvSpPr>
          <p:spPr>
            <a:xfrm>
              <a:off x="1101373" y="1318769"/>
              <a:ext cx="2937088" cy="461665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400" b="1" dirty="0"/>
                <a:t>Brasília</a:t>
              </a:r>
            </a:p>
          </p:txBody>
        </p:sp>
        <p:sp>
          <p:nvSpPr>
            <p:cNvPr id="423" name="TextBox 422">
              <a:extLst>
                <a:ext uri="{FF2B5EF4-FFF2-40B4-BE49-F238E27FC236}">
                  <a16:creationId xmlns:a16="http://schemas.microsoft.com/office/drawing/2014/main" id="{8C375AE7-67FA-45D1-BBC8-D66886B73216}"/>
                </a:ext>
              </a:extLst>
            </p:cNvPr>
            <p:cNvSpPr txBox="1"/>
            <p:nvPr/>
          </p:nvSpPr>
          <p:spPr>
            <a:xfrm>
              <a:off x="1109168" y="1728197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  <a:endPara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416" name="Group 415">
            <a:extLst>
              <a:ext uri="{FF2B5EF4-FFF2-40B4-BE49-F238E27FC236}">
                <a16:creationId xmlns:a16="http://schemas.microsoft.com/office/drawing/2014/main" id="{E7DCE448-62CE-4663-B3A9-B5033A1FE4FC}"/>
              </a:ext>
            </a:extLst>
          </p:cNvPr>
          <p:cNvGrpSpPr/>
          <p:nvPr/>
        </p:nvGrpSpPr>
        <p:grpSpPr>
          <a:xfrm>
            <a:off x="763392" y="2516468"/>
            <a:ext cx="560521" cy="560521"/>
            <a:chOff x="763392" y="2516468"/>
            <a:chExt cx="560521" cy="560521"/>
          </a:xfrm>
        </p:grpSpPr>
        <p:grpSp>
          <p:nvGrpSpPr>
            <p:cNvPr id="417" name="Group 416">
              <a:extLst>
                <a:ext uri="{FF2B5EF4-FFF2-40B4-BE49-F238E27FC236}">
                  <a16:creationId xmlns:a16="http://schemas.microsoft.com/office/drawing/2014/main" id="{9A8417D3-91EF-49AF-A27C-401EAA397A08}"/>
                </a:ext>
              </a:extLst>
            </p:cNvPr>
            <p:cNvGrpSpPr/>
            <p:nvPr/>
          </p:nvGrpSpPr>
          <p:grpSpPr>
            <a:xfrm>
              <a:off x="763392" y="2516468"/>
              <a:ext cx="560521" cy="560521"/>
              <a:chOff x="4821018" y="1941899"/>
              <a:chExt cx="784660" cy="784660"/>
            </a:xfrm>
          </p:grpSpPr>
          <p:sp>
            <p:nvSpPr>
              <p:cNvPr id="419" name="Teardrop 418">
                <a:extLst>
                  <a:ext uri="{FF2B5EF4-FFF2-40B4-BE49-F238E27FC236}">
                    <a16:creationId xmlns:a16="http://schemas.microsoft.com/office/drawing/2014/main" id="{F1CC74EA-AE67-4C20-9DB7-E4ECE8168C07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20" name="Oval 419">
                <a:extLst>
                  <a:ext uri="{FF2B5EF4-FFF2-40B4-BE49-F238E27FC236}">
                    <a16:creationId xmlns:a16="http://schemas.microsoft.com/office/drawing/2014/main" id="{ABAEDC0F-394D-4907-BC52-EF97528A1459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21" name="Oval 420">
                <a:extLst>
                  <a:ext uri="{FF2B5EF4-FFF2-40B4-BE49-F238E27FC236}">
                    <a16:creationId xmlns:a16="http://schemas.microsoft.com/office/drawing/2014/main" id="{4A427D6C-7D97-4E65-A88C-1D6EAA1770A0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418" name="Freeform 282">
              <a:extLst>
                <a:ext uri="{FF2B5EF4-FFF2-40B4-BE49-F238E27FC236}">
                  <a16:creationId xmlns:a16="http://schemas.microsoft.com/office/drawing/2014/main" id="{B85F857E-0DC5-4B9D-90E2-EE6DD5A49CB3}"/>
                </a:ext>
              </a:extLst>
            </p:cNvPr>
            <p:cNvSpPr/>
            <p:nvPr/>
          </p:nvSpPr>
          <p:spPr>
            <a:xfrm>
              <a:off x="911351" y="2662350"/>
              <a:ext cx="269554" cy="256950"/>
            </a:xfrm>
            <a:custGeom>
              <a:avLst/>
              <a:gdLst/>
              <a:ahLst/>
              <a:cxnLst/>
              <a:rect l="l" t="t" r="r" b="b"/>
              <a:pathLst>
                <a:path w="468765" h="447074">
                  <a:moveTo>
                    <a:pt x="234382" y="0"/>
                  </a:moveTo>
                  <a:cubicBezTo>
                    <a:pt x="240017" y="0"/>
                    <a:pt x="244618" y="3850"/>
                    <a:pt x="248186" y="11550"/>
                  </a:cubicBezTo>
                  <a:lnTo>
                    <a:pt x="311571" y="139728"/>
                  </a:lnTo>
                  <a:lnTo>
                    <a:pt x="452990" y="160293"/>
                  </a:lnTo>
                  <a:cubicBezTo>
                    <a:pt x="463507" y="161983"/>
                    <a:pt x="468765" y="166303"/>
                    <a:pt x="468765" y="173252"/>
                  </a:cubicBezTo>
                  <a:cubicBezTo>
                    <a:pt x="468765" y="177383"/>
                    <a:pt x="466324" y="181891"/>
                    <a:pt x="461441" y="186774"/>
                  </a:cubicBezTo>
                  <a:lnTo>
                    <a:pt x="359180" y="286499"/>
                  </a:lnTo>
                  <a:lnTo>
                    <a:pt x="383407" y="427354"/>
                  </a:lnTo>
                  <a:cubicBezTo>
                    <a:pt x="383595" y="428669"/>
                    <a:pt x="383689" y="430547"/>
                    <a:pt x="383689" y="432989"/>
                  </a:cubicBezTo>
                  <a:cubicBezTo>
                    <a:pt x="383689" y="436933"/>
                    <a:pt x="382703" y="440266"/>
                    <a:pt x="380731" y="442989"/>
                  </a:cubicBezTo>
                  <a:cubicBezTo>
                    <a:pt x="378759" y="445713"/>
                    <a:pt x="375895" y="447074"/>
                    <a:pt x="372139" y="447074"/>
                  </a:cubicBezTo>
                  <a:cubicBezTo>
                    <a:pt x="368571" y="447074"/>
                    <a:pt x="364814" y="445947"/>
                    <a:pt x="360870" y="443694"/>
                  </a:cubicBezTo>
                  <a:lnTo>
                    <a:pt x="234382" y="377210"/>
                  </a:lnTo>
                  <a:lnTo>
                    <a:pt x="107894" y="443694"/>
                  </a:lnTo>
                  <a:cubicBezTo>
                    <a:pt x="103763" y="445947"/>
                    <a:pt x="100006" y="447074"/>
                    <a:pt x="96626" y="447074"/>
                  </a:cubicBezTo>
                  <a:cubicBezTo>
                    <a:pt x="92682" y="447074"/>
                    <a:pt x="89724" y="445713"/>
                    <a:pt x="87752" y="442989"/>
                  </a:cubicBezTo>
                  <a:cubicBezTo>
                    <a:pt x="85780" y="440266"/>
                    <a:pt x="84794" y="436933"/>
                    <a:pt x="84794" y="432989"/>
                  </a:cubicBezTo>
                  <a:cubicBezTo>
                    <a:pt x="84794" y="431862"/>
                    <a:pt x="84982" y="429984"/>
                    <a:pt x="85358" y="427354"/>
                  </a:cubicBezTo>
                  <a:lnTo>
                    <a:pt x="109585" y="286499"/>
                  </a:lnTo>
                  <a:lnTo>
                    <a:pt x="7043" y="186774"/>
                  </a:lnTo>
                  <a:cubicBezTo>
                    <a:pt x="2347" y="181703"/>
                    <a:pt x="0" y="177196"/>
                    <a:pt x="0" y="173252"/>
                  </a:cubicBezTo>
                  <a:cubicBezTo>
                    <a:pt x="0" y="166303"/>
                    <a:pt x="5258" y="161983"/>
                    <a:pt x="15775" y="160293"/>
                  </a:cubicBezTo>
                  <a:lnTo>
                    <a:pt x="157194" y="139728"/>
                  </a:lnTo>
                  <a:lnTo>
                    <a:pt x="220579" y="11550"/>
                  </a:lnTo>
                  <a:cubicBezTo>
                    <a:pt x="224147" y="3850"/>
                    <a:pt x="228748" y="0"/>
                    <a:pt x="234382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en-US" sz="1013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grpSp>
        <p:nvGrpSpPr>
          <p:cNvPr id="111" name="Group 205">
            <a:extLst>
              <a:ext uri="{FF2B5EF4-FFF2-40B4-BE49-F238E27FC236}">
                <a16:creationId xmlns:a16="http://schemas.microsoft.com/office/drawing/2014/main" id="{8543C937-5712-4429-814D-A23F8C8719C4}"/>
              </a:ext>
            </a:extLst>
          </p:cNvPr>
          <p:cNvGrpSpPr>
            <a:grpSpLocks/>
          </p:cNvGrpSpPr>
          <p:nvPr/>
        </p:nvGrpSpPr>
        <p:grpSpPr bwMode="auto">
          <a:xfrm>
            <a:off x="6392259" y="1153252"/>
            <a:ext cx="5006664" cy="5022792"/>
            <a:chOff x="345" y="948"/>
            <a:chExt cx="3050" cy="3060"/>
          </a:xfrm>
          <a:solidFill>
            <a:schemeClr val="bg2"/>
          </a:solidFill>
        </p:grpSpPr>
        <p:sp>
          <p:nvSpPr>
            <p:cNvPr id="112" name="Freeform 4">
              <a:extLst>
                <a:ext uri="{FF2B5EF4-FFF2-40B4-BE49-F238E27FC236}">
                  <a16:creationId xmlns:a16="http://schemas.microsoft.com/office/drawing/2014/main" id="{9213B072-0AED-4BBA-88F6-B065107CDAA3}"/>
                </a:ext>
              </a:extLst>
            </p:cNvPr>
            <p:cNvSpPr>
              <a:spLocks/>
            </p:cNvSpPr>
            <p:nvPr/>
          </p:nvSpPr>
          <p:spPr bwMode="auto">
            <a:xfrm>
              <a:off x="2209" y="1495"/>
              <a:ext cx="51" cy="31"/>
            </a:xfrm>
            <a:custGeom>
              <a:avLst/>
              <a:gdLst>
                <a:gd name="T0" fmla="*/ 39 w 51"/>
                <a:gd name="T1" fmla="*/ 1 h 31"/>
                <a:gd name="T2" fmla="*/ 37 w 51"/>
                <a:gd name="T3" fmla="*/ 4 h 31"/>
                <a:gd name="T4" fmla="*/ 35 w 51"/>
                <a:gd name="T5" fmla="*/ 10 h 31"/>
                <a:gd name="T6" fmla="*/ 24 w 51"/>
                <a:gd name="T7" fmla="*/ 12 h 31"/>
                <a:gd name="T8" fmla="*/ 14 w 51"/>
                <a:gd name="T9" fmla="*/ 9 h 31"/>
                <a:gd name="T10" fmla="*/ 8 w 51"/>
                <a:gd name="T11" fmla="*/ 8 h 31"/>
                <a:gd name="T12" fmla="*/ 7 w 51"/>
                <a:gd name="T13" fmla="*/ 8 h 31"/>
                <a:gd name="T14" fmla="*/ 4 w 51"/>
                <a:gd name="T15" fmla="*/ 8 h 31"/>
                <a:gd name="T16" fmla="*/ 1 w 51"/>
                <a:gd name="T17" fmla="*/ 10 h 31"/>
                <a:gd name="T18" fmla="*/ 0 w 51"/>
                <a:gd name="T19" fmla="*/ 11 h 31"/>
                <a:gd name="T20" fmla="*/ 0 w 51"/>
                <a:gd name="T21" fmla="*/ 11 h 31"/>
                <a:gd name="T22" fmla="*/ 1 w 51"/>
                <a:gd name="T23" fmla="*/ 11 h 31"/>
                <a:gd name="T24" fmla="*/ 6 w 51"/>
                <a:gd name="T25" fmla="*/ 12 h 31"/>
                <a:gd name="T26" fmla="*/ 13 w 51"/>
                <a:gd name="T27" fmla="*/ 23 h 31"/>
                <a:gd name="T28" fmla="*/ 18 w 51"/>
                <a:gd name="T29" fmla="*/ 31 h 31"/>
                <a:gd name="T30" fmla="*/ 19 w 51"/>
                <a:gd name="T31" fmla="*/ 27 h 31"/>
                <a:gd name="T32" fmla="*/ 30 w 51"/>
                <a:gd name="T33" fmla="*/ 15 h 31"/>
                <a:gd name="T34" fmla="*/ 36 w 51"/>
                <a:gd name="T35" fmla="*/ 14 h 31"/>
                <a:gd name="T36" fmla="*/ 42 w 51"/>
                <a:gd name="T37" fmla="*/ 12 h 31"/>
                <a:gd name="T38" fmla="*/ 50 w 51"/>
                <a:gd name="T39" fmla="*/ 4 h 31"/>
                <a:gd name="T40" fmla="*/ 51 w 51"/>
                <a:gd name="T41" fmla="*/ 3 h 31"/>
                <a:gd name="T42" fmla="*/ 45 w 51"/>
                <a:gd name="T43" fmla="*/ 1 h 31"/>
                <a:gd name="T44" fmla="*/ 39 w 51"/>
                <a:gd name="T45" fmla="*/ 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1" h="31">
                  <a:moveTo>
                    <a:pt x="39" y="1"/>
                  </a:moveTo>
                  <a:cubicBezTo>
                    <a:pt x="37" y="2"/>
                    <a:pt x="37" y="3"/>
                    <a:pt x="37" y="4"/>
                  </a:cubicBezTo>
                  <a:cubicBezTo>
                    <a:pt x="37" y="5"/>
                    <a:pt x="37" y="8"/>
                    <a:pt x="35" y="10"/>
                  </a:cubicBezTo>
                  <a:cubicBezTo>
                    <a:pt x="33" y="12"/>
                    <a:pt x="29" y="12"/>
                    <a:pt x="24" y="12"/>
                  </a:cubicBezTo>
                  <a:cubicBezTo>
                    <a:pt x="20" y="12"/>
                    <a:pt x="17" y="11"/>
                    <a:pt x="14" y="9"/>
                  </a:cubicBezTo>
                  <a:cubicBezTo>
                    <a:pt x="12" y="9"/>
                    <a:pt x="10" y="8"/>
                    <a:pt x="8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5" y="8"/>
                    <a:pt x="5" y="8"/>
                    <a:pt x="4" y="8"/>
                  </a:cubicBezTo>
                  <a:cubicBezTo>
                    <a:pt x="4" y="8"/>
                    <a:pt x="3" y="9"/>
                    <a:pt x="1" y="10"/>
                  </a:cubicBezTo>
                  <a:cubicBezTo>
                    <a:pt x="1" y="10"/>
                    <a:pt x="0" y="10"/>
                    <a:pt x="0" y="11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11"/>
                    <a:pt x="0" y="11"/>
                    <a:pt x="1" y="11"/>
                  </a:cubicBezTo>
                  <a:cubicBezTo>
                    <a:pt x="3" y="10"/>
                    <a:pt x="5" y="11"/>
                    <a:pt x="6" y="12"/>
                  </a:cubicBezTo>
                  <a:cubicBezTo>
                    <a:pt x="8" y="16"/>
                    <a:pt x="11" y="19"/>
                    <a:pt x="13" y="23"/>
                  </a:cubicBezTo>
                  <a:cubicBezTo>
                    <a:pt x="14" y="25"/>
                    <a:pt x="16" y="28"/>
                    <a:pt x="18" y="31"/>
                  </a:cubicBezTo>
                  <a:cubicBezTo>
                    <a:pt x="18" y="30"/>
                    <a:pt x="18" y="29"/>
                    <a:pt x="19" y="27"/>
                  </a:cubicBezTo>
                  <a:cubicBezTo>
                    <a:pt x="21" y="23"/>
                    <a:pt x="23" y="18"/>
                    <a:pt x="30" y="15"/>
                  </a:cubicBezTo>
                  <a:cubicBezTo>
                    <a:pt x="32" y="14"/>
                    <a:pt x="35" y="14"/>
                    <a:pt x="36" y="14"/>
                  </a:cubicBezTo>
                  <a:cubicBezTo>
                    <a:pt x="39" y="13"/>
                    <a:pt x="40" y="13"/>
                    <a:pt x="42" y="12"/>
                  </a:cubicBezTo>
                  <a:cubicBezTo>
                    <a:pt x="45" y="10"/>
                    <a:pt x="48" y="7"/>
                    <a:pt x="50" y="4"/>
                  </a:cubicBezTo>
                  <a:cubicBezTo>
                    <a:pt x="50" y="3"/>
                    <a:pt x="51" y="3"/>
                    <a:pt x="51" y="3"/>
                  </a:cubicBezTo>
                  <a:cubicBezTo>
                    <a:pt x="49" y="2"/>
                    <a:pt x="47" y="2"/>
                    <a:pt x="45" y="1"/>
                  </a:cubicBezTo>
                  <a:cubicBezTo>
                    <a:pt x="42" y="0"/>
                    <a:pt x="40" y="0"/>
                    <a:pt x="39" y="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3" name="Freeform 5">
              <a:extLst>
                <a:ext uri="{FF2B5EF4-FFF2-40B4-BE49-F238E27FC236}">
                  <a16:creationId xmlns:a16="http://schemas.microsoft.com/office/drawing/2014/main" id="{B87E1E24-1893-413A-8CD2-503383B821DB}"/>
                </a:ext>
              </a:extLst>
            </p:cNvPr>
            <p:cNvSpPr>
              <a:spLocks/>
            </p:cNvSpPr>
            <p:nvPr/>
          </p:nvSpPr>
          <p:spPr bwMode="auto">
            <a:xfrm>
              <a:off x="3208" y="1744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4" name="Freeform 6">
              <a:extLst>
                <a:ext uri="{FF2B5EF4-FFF2-40B4-BE49-F238E27FC236}">
                  <a16:creationId xmlns:a16="http://schemas.microsoft.com/office/drawing/2014/main" id="{46A755FD-5356-413D-833C-01C10E6FA993}"/>
                </a:ext>
              </a:extLst>
            </p:cNvPr>
            <p:cNvSpPr>
              <a:spLocks/>
            </p:cNvSpPr>
            <p:nvPr/>
          </p:nvSpPr>
          <p:spPr bwMode="auto">
            <a:xfrm>
              <a:off x="1844" y="1035"/>
              <a:ext cx="374" cy="422"/>
            </a:xfrm>
            <a:custGeom>
              <a:avLst/>
              <a:gdLst>
                <a:gd name="T0" fmla="*/ 49 w 376"/>
                <a:gd name="T1" fmla="*/ 167 h 425"/>
                <a:gd name="T2" fmla="*/ 15 w 376"/>
                <a:gd name="T3" fmla="*/ 163 h 425"/>
                <a:gd name="T4" fmla="*/ 4 w 376"/>
                <a:gd name="T5" fmla="*/ 158 h 425"/>
                <a:gd name="T6" fmla="*/ 1 w 376"/>
                <a:gd name="T7" fmla="*/ 166 h 425"/>
                <a:gd name="T8" fmla="*/ 0 w 376"/>
                <a:gd name="T9" fmla="*/ 189 h 425"/>
                <a:gd name="T10" fmla="*/ 9 w 376"/>
                <a:gd name="T11" fmla="*/ 189 h 425"/>
                <a:gd name="T12" fmla="*/ 50 w 376"/>
                <a:gd name="T13" fmla="*/ 209 h 425"/>
                <a:gd name="T14" fmla="*/ 70 w 376"/>
                <a:gd name="T15" fmla="*/ 221 h 425"/>
                <a:gd name="T16" fmla="*/ 80 w 376"/>
                <a:gd name="T17" fmla="*/ 227 h 425"/>
                <a:gd name="T18" fmla="*/ 95 w 376"/>
                <a:gd name="T19" fmla="*/ 240 h 425"/>
                <a:gd name="T20" fmla="*/ 103 w 376"/>
                <a:gd name="T21" fmla="*/ 258 h 425"/>
                <a:gd name="T22" fmla="*/ 117 w 376"/>
                <a:gd name="T23" fmla="*/ 268 h 425"/>
                <a:gd name="T24" fmla="*/ 122 w 376"/>
                <a:gd name="T25" fmla="*/ 272 h 425"/>
                <a:gd name="T26" fmla="*/ 124 w 376"/>
                <a:gd name="T27" fmla="*/ 285 h 425"/>
                <a:gd name="T28" fmla="*/ 125 w 376"/>
                <a:gd name="T29" fmla="*/ 305 h 425"/>
                <a:gd name="T30" fmla="*/ 130 w 376"/>
                <a:gd name="T31" fmla="*/ 317 h 425"/>
                <a:gd name="T32" fmla="*/ 133 w 376"/>
                <a:gd name="T33" fmla="*/ 327 h 425"/>
                <a:gd name="T34" fmla="*/ 154 w 376"/>
                <a:gd name="T35" fmla="*/ 356 h 425"/>
                <a:gd name="T36" fmla="*/ 171 w 376"/>
                <a:gd name="T37" fmla="*/ 386 h 425"/>
                <a:gd name="T38" fmla="*/ 195 w 376"/>
                <a:gd name="T39" fmla="*/ 417 h 425"/>
                <a:gd name="T40" fmla="*/ 231 w 376"/>
                <a:gd name="T41" fmla="*/ 391 h 425"/>
                <a:gd name="T42" fmla="*/ 261 w 376"/>
                <a:gd name="T43" fmla="*/ 354 h 425"/>
                <a:gd name="T44" fmla="*/ 283 w 376"/>
                <a:gd name="T45" fmla="*/ 343 h 425"/>
                <a:gd name="T46" fmla="*/ 291 w 376"/>
                <a:gd name="T47" fmla="*/ 321 h 425"/>
                <a:gd name="T48" fmla="*/ 310 w 376"/>
                <a:gd name="T49" fmla="*/ 297 h 425"/>
                <a:gd name="T50" fmla="*/ 353 w 376"/>
                <a:gd name="T51" fmla="*/ 257 h 425"/>
                <a:gd name="T52" fmla="*/ 368 w 376"/>
                <a:gd name="T53" fmla="*/ 207 h 425"/>
                <a:gd name="T54" fmla="*/ 352 w 376"/>
                <a:gd name="T55" fmla="*/ 200 h 425"/>
                <a:gd name="T56" fmla="*/ 333 w 376"/>
                <a:gd name="T57" fmla="*/ 190 h 425"/>
                <a:gd name="T58" fmla="*/ 326 w 376"/>
                <a:gd name="T59" fmla="*/ 182 h 425"/>
                <a:gd name="T60" fmla="*/ 318 w 376"/>
                <a:gd name="T61" fmla="*/ 174 h 425"/>
                <a:gd name="T62" fmla="*/ 312 w 376"/>
                <a:gd name="T63" fmla="*/ 169 h 425"/>
                <a:gd name="T64" fmla="*/ 306 w 376"/>
                <a:gd name="T65" fmla="*/ 150 h 425"/>
                <a:gd name="T66" fmla="*/ 301 w 376"/>
                <a:gd name="T67" fmla="*/ 135 h 425"/>
                <a:gd name="T68" fmla="*/ 290 w 376"/>
                <a:gd name="T69" fmla="*/ 112 h 425"/>
                <a:gd name="T70" fmla="*/ 281 w 376"/>
                <a:gd name="T71" fmla="*/ 96 h 425"/>
                <a:gd name="T72" fmla="*/ 279 w 376"/>
                <a:gd name="T73" fmla="*/ 64 h 425"/>
                <a:gd name="T74" fmla="*/ 280 w 376"/>
                <a:gd name="T75" fmla="*/ 45 h 425"/>
                <a:gd name="T76" fmla="*/ 270 w 376"/>
                <a:gd name="T77" fmla="*/ 23 h 425"/>
                <a:gd name="T78" fmla="*/ 261 w 376"/>
                <a:gd name="T79" fmla="*/ 9 h 425"/>
                <a:gd name="T80" fmla="*/ 253 w 376"/>
                <a:gd name="T81" fmla="*/ 2 h 425"/>
                <a:gd name="T82" fmla="*/ 239 w 376"/>
                <a:gd name="T83" fmla="*/ 13 h 425"/>
                <a:gd name="T84" fmla="*/ 224 w 376"/>
                <a:gd name="T85" fmla="*/ 36 h 425"/>
                <a:gd name="T86" fmla="*/ 210 w 376"/>
                <a:gd name="T87" fmla="*/ 54 h 425"/>
                <a:gd name="T88" fmla="*/ 177 w 376"/>
                <a:gd name="T89" fmla="*/ 105 h 425"/>
                <a:gd name="T90" fmla="*/ 165 w 376"/>
                <a:gd name="T91" fmla="*/ 126 h 425"/>
                <a:gd name="T92" fmla="*/ 156 w 376"/>
                <a:gd name="T93" fmla="*/ 147 h 425"/>
                <a:gd name="T94" fmla="*/ 113 w 376"/>
                <a:gd name="T95" fmla="*/ 170 h 425"/>
                <a:gd name="T96" fmla="*/ 102 w 376"/>
                <a:gd name="T97" fmla="*/ 161 h 425"/>
                <a:gd name="T98" fmla="*/ 97 w 376"/>
                <a:gd name="T99" fmla="*/ 160 h 425"/>
                <a:gd name="T100" fmla="*/ 75 w 376"/>
                <a:gd name="T101" fmla="*/ 157 h 425"/>
                <a:gd name="T102" fmla="*/ 60 w 376"/>
                <a:gd name="T103" fmla="*/ 160 h 4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376" h="425">
                  <a:moveTo>
                    <a:pt x="60" y="160"/>
                  </a:moveTo>
                  <a:cubicBezTo>
                    <a:pt x="57" y="162"/>
                    <a:pt x="53" y="165"/>
                    <a:pt x="49" y="167"/>
                  </a:cubicBezTo>
                  <a:cubicBezTo>
                    <a:pt x="41" y="169"/>
                    <a:pt x="33" y="170"/>
                    <a:pt x="26" y="168"/>
                  </a:cubicBezTo>
                  <a:cubicBezTo>
                    <a:pt x="21" y="167"/>
                    <a:pt x="18" y="165"/>
                    <a:pt x="15" y="163"/>
                  </a:cubicBezTo>
                  <a:cubicBezTo>
                    <a:pt x="14" y="161"/>
                    <a:pt x="12" y="160"/>
                    <a:pt x="10" y="160"/>
                  </a:cubicBezTo>
                  <a:cubicBezTo>
                    <a:pt x="8" y="159"/>
                    <a:pt x="6" y="158"/>
                    <a:pt x="4" y="158"/>
                  </a:cubicBezTo>
                  <a:cubicBezTo>
                    <a:pt x="4" y="158"/>
                    <a:pt x="3" y="158"/>
                    <a:pt x="2" y="157"/>
                  </a:cubicBezTo>
                  <a:cubicBezTo>
                    <a:pt x="2" y="160"/>
                    <a:pt x="1" y="163"/>
                    <a:pt x="1" y="166"/>
                  </a:cubicBezTo>
                  <a:cubicBezTo>
                    <a:pt x="0" y="172"/>
                    <a:pt x="0" y="177"/>
                    <a:pt x="0" y="182"/>
                  </a:cubicBezTo>
                  <a:cubicBezTo>
                    <a:pt x="0" y="187"/>
                    <a:pt x="0" y="189"/>
                    <a:pt x="0" y="189"/>
                  </a:cubicBezTo>
                  <a:cubicBezTo>
                    <a:pt x="0" y="189"/>
                    <a:pt x="3" y="189"/>
                    <a:pt x="5" y="189"/>
                  </a:cubicBezTo>
                  <a:cubicBezTo>
                    <a:pt x="9" y="189"/>
                    <a:pt x="9" y="189"/>
                    <a:pt x="9" y="189"/>
                  </a:cubicBezTo>
                  <a:cubicBezTo>
                    <a:pt x="21" y="190"/>
                    <a:pt x="34" y="197"/>
                    <a:pt x="42" y="207"/>
                  </a:cubicBezTo>
                  <a:cubicBezTo>
                    <a:pt x="44" y="208"/>
                    <a:pt x="47" y="209"/>
                    <a:pt x="50" y="209"/>
                  </a:cubicBezTo>
                  <a:cubicBezTo>
                    <a:pt x="54" y="210"/>
                    <a:pt x="59" y="211"/>
                    <a:pt x="64" y="214"/>
                  </a:cubicBezTo>
                  <a:cubicBezTo>
                    <a:pt x="66" y="216"/>
                    <a:pt x="68" y="218"/>
                    <a:pt x="70" y="221"/>
                  </a:cubicBezTo>
                  <a:cubicBezTo>
                    <a:pt x="72" y="223"/>
                    <a:pt x="73" y="225"/>
                    <a:pt x="76" y="226"/>
                  </a:cubicBezTo>
                  <a:cubicBezTo>
                    <a:pt x="77" y="227"/>
                    <a:pt x="78" y="227"/>
                    <a:pt x="80" y="227"/>
                  </a:cubicBezTo>
                  <a:cubicBezTo>
                    <a:pt x="82" y="227"/>
                    <a:pt x="86" y="226"/>
                    <a:pt x="89" y="229"/>
                  </a:cubicBezTo>
                  <a:cubicBezTo>
                    <a:pt x="94" y="233"/>
                    <a:pt x="95" y="236"/>
                    <a:pt x="95" y="240"/>
                  </a:cubicBezTo>
                  <a:cubicBezTo>
                    <a:pt x="94" y="241"/>
                    <a:pt x="94" y="242"/>
                    <a:pt x="95" y="242"/>
                  </a:cubicBezTo>
                  <a:cubicBezTo>
                    <a:pt x="97" y="248"/>
                    <a:pt x="100" y="253"/>
                    <a:pt x="103" y="258"/>
                  </a:cubicBezTo>
                  <a:cubicBezTo>
                    <a:pt x="105" y="261"/>
                    <a:pt x="105" y="261"/>
                    <a:pt x="105" y="261"/>
                  </a:cubicBezTo>
                  <a:cubicBezTo>
                    <a:pt x="110" y="267"/>
                    <a:pt x="111" y="269"/>
                    <a:pt x="117" y="268"/>
                  </a:cubicBezTo>
                  <a:cubicBezTo>
                    <a:pt x="119" y="268"/>
                    <a:pt x="121" y="269"/>
                    <a:pt x="122" y="271"/>
                  </a:cubicBezTo>
                  <a:cubicBezTo>
                    <a:pt x="122" y="271"/>
                    <a:pt x="122" y="271"/>
                    <a:pt x="122" y="272"/>
                  </a:cubicBezTo>
                  <a:cubicBezTo>
                    <a:pt x="123" y="273"/>
                    <a:pt x="124" y="274"/>
                    <a:pt x="123" y="276"/>
                  </a:cubicBezTo>
                  <a:cubicBezTo>
                    <a:pt x="123" y="277"/>
                    <a:pt x="124" y="281"/>
                    <a:pt x="124" y="285"/>
                  </a:cubicBezTo>
                  <a:cubicBezTo>
                    <a:pt x="125" y="291"/>
                    <a:pt x="125" y="297"/>
                    <a:pt x="125" y="300"/>
                  </a:cubicBezTo>
                  <a:cubicBezTo>
                    <a:pt x="125" y="301"/>
                    <a:pt x="125" y="303"/>
                    <a:pt x="125" y="305"/>
                  </a:cubicBezTo>
                  <a:cubicBezTo>
                    <a:pt x="125" y="307"/>
                    <a:pt x="125" y="310"/>
                    <a:pt x="125" y="312"/>
                  </a:cubicBezTo>
                  <a:cubicBezTo>
                    <a:pt x="127" y="314"/>
                    <a:pt x="129" y="315"/>
                    <a:pt x="130" y="317"/>
                  </a:cubicBezTo>
                  <a:cubicBezTo>
                    <a:pt x="130" y="319"/>
                    <a:pt x="131" y="321"/>
                    <a:pt x="131" y="322"/>
                  </a:cubicBezTo>
                  <a:cubicBezTo>
                    <a:pt x="132" y="324"/>
                    <a:pt x="132" y="325"/>
                    <a:pt x="133" y="327"/>
                  </a:cubicBezTo>
                  <a:cubicBezTo>
                    <a:pt x="136" y="334"/>
                    <a:pt x="142" y="350"/>
                    <a:pt x="147" y="354"/>
                  </a:cubicBezTo>
                  <a:cubicBezTo>
                    <a:pt x="150" y="355"/>
                    <a:pt x="151" y="356"/>
                    <a:pt x="154" y="356"/>
                  </a:cubicBezTo>
                  <a:cubicBezTo>
                    <a:pt x="157" y="357"/>
                    <a:pt x="161" y="358"/>
                    <a:pt x="165" y="364"/>
                  </a:cubicBezTo>
                  <a:cubicBezTo>
                    <a:pt x="170" y="370"/>
                    <a:pt x="171" y="378"/>
                    <a:pt x="171" y="386"/>
                  </a:cubicBezTo>
                  <a:cubicBezTo>
                    <a:pt x="171" y="389"/>
                    <a:pt x="172" y="392"/>
                    <a:pt x="172" y="395"/>
                  </a:cubicBezTo>
                  <a:cubicBezTo>
                    <a:pt x="174" y="404"/>
                    <a:pt x="181" y="411"/>
                    <a:pt x="195" y="417"/>
                  </a:cubicBezTo>
                  <a:cubicBezTo>
                    <a:pt x="201" y="420"/>
                    <a:pt x="214" y="425"/>
                    <a:pt x="217" y="424"/>
                  </a:cubicBezTo>
                  <a:cubicBezTo>
                    <a:pt x="223" y="422"/>
                    <a:pt x="228" y="401"/>
                    <a:pt x="231" y="391"/>
                  </a:cubicBezTo>
                  <a:cubicBezTo>
                    <a:pt x="234" y="380"/>
                    <a:pt x="236" y="375"/>
                    <a:pt x="239" y="375"/>
                  </a:cubicBezTo>
                  <a:cubicBezTo>
                    <a:pt x="245" y="367"/>
                    <a:pt x="252" y="361"/>
                    <a:pt x="261" y="354"/>
                  </a:cubicBezTo>
                  <a:cubicBezTo>
                    <a:pt x="264" y="351"/>
                    <a:pt x="269" y="349"/>
                    <a:pt x="274" y="347"/>
                  </a:cubicBezTo>
                  <a:cubicBezTo>
                    <a:pt x="277" y="346"/>
                    <a:pt x="281" y="344"/>
                    <a:pt x="283" y="343"/>
                  </a:cubicBezTo>
                  <a:cubicBezTo>
                    <a:pt x="286" y="340"/>
                    <a:pt x="286" y="336"/>
                    <a:pt x="288" y="331"/>
                  </a:cubicBezTo>
                  <a:cubicBezTo>
                    <a:pt x="288" y="328"/>
                    <a:pt x="289" y="324"/>
                    <a:pt x="291" y="321"/>
                  </a:cubicBezTo>
                  <a:cubicBezTo>
                    <a:pt x="298" y="309"/>
                    <a:pt x="304" y="301"/>
                    <a:pt x="309" y="298"/>
                  </a:cubicBezTo>
                  <a:cubicBezTo>
                    <a:pt x="309" y="298"/>
                    <a:pt x="310" y="298"/>
                    <a:pt x="310" y="297"/>
                  </a:cubicBezTo>
                  <a:cubicBezTo>
                    <a:pt x="314" y="282"/>
                    <a:pt x="340" y="264"/>
                    <a:pt x="340" y="264"/>
                  </a:cubicBezTo>
                  <a:cubicBezTo>
                    <a:pt x="344" y="261"/>
                    <a:pt x="349" y="259"/>
                    <a:pt x="353" y="257"/>
                  </a:cubicBezTo>
                  <a:cubicBezTo>
                    <a:pt x="361" y="253"/>
                    <a:pt x="369" y="249"/>
                    <a:pt x="372" y="243"/>
                  </a:cubicBezTo>
                  <a:cubicBezTo>
                    <a:pt x="376" y="236"/>
                    <a:pt x="375" y="218"/>
                    <a:pt x="368" y="207"/>
                  </a:cubicBezTo>
                  <a:cubicBezTo>
                    <a:pt x="366" y="204"/>
                    <a:pt x="362" y="199"/>
                    <a:pt x="357" y="199"/>
                  </a:cubicBezTo>
                  <a:cubicBezTo>
                    <a:pt x="355" y="199"/>
                    <a:pt x="353" y="200"/>
                    <a:pt x="352" y="200"/>
                  </a:cubicBezTo>
                  <a:cubicBezTo>
                    <a:pt x="348" y="201"/>
                    <a:pt x="344" y="203"/>
                    <a:pt x="338" y="198"/>
                  </a:cubicBezTo>
                  <a:cubicBezTo>
                    <a:pt x="335" y="196"/>
                    <a:pt x="334" y="193"/>
                    <a:pt x="333" y="190"/>
                  </a:cubicBezTo>
                  <a:cubicBezTo>
                    <a:pt x="332" y="188"/>
                    <a:pt x="332" y="187"/>
                    <a:pt x="331" y="186"/>
                  </a:cubicBezTo>
                  <a:cubicBezTo>
                    <a:pt x="330" y="183"/>
                    <a:pt x="329" y="183"/>
                    <a:pt x="326" y="182"/>
                  </a:cubicBezTo>
                  <a:cubicBezTo>
                    <a:pt x="325" y="181"/>
                    <a:pt x="323" y="180"/>
                    <a:pt x="322" y="178"/>
                  </a:cubicBezTo>
                  <a:cubicBezTo>
                    <a:pt x="320" y="177"/>
                    <a:pt x="319" y="176"/>
                    <a:pt x="318" y="174"/>
                  </a:cubicBezTo>
                  <a:cubicBezTo>
                    <a:pt x="317" y="173"/>
                    <a:pt x="317" y="172"/>
                    <a:pt x="316" y="171"/>
                  </a:cubicBezTo>
                  <a:cubicBezTo>
                    <a:pt x="314" y="170"/>
                    <a:pt x="313" y="169"/>
                    <a:pt x="312" y="169"/>
                  </a:cubicBezTo>
                  <a:cubicBezTo>
                    <a:pt x="309" y="168"/>
                    <a:pt x="307" y="166"/>
                    <a:pt x="306" y="161"/>
                  </a:cubicBezTo>
                  <a:cubicBezTo>
                    <a:pt x="305" y="157"/>
                    <a:pt x="305" y="153"/>
                    <a:pt x="306" y="150"/>
                  </a:cubicBezTo>
                  <a:cubicBezTo>
                    <a:pt x="306" y="146"/>
                    <a:pt x="307" y="143"/>
                    <a:pt x="306" y="141"/>
                  </a:cubicBezTo>
                  <a:cubicBezTo>
                    <a:pt x="305" y="138"/>
                    <a:pt x="304" y="137"/>
                    <a:pt x="301" y="135"/>
                  </a:cubicBezTo>
                  <a:cubicBezTo>
                    <a:pt x="298" y="133"/>
                    <a:pt x="295" y="131"/>
                    <a:pt x="293" y="127"/>
                  </a:cubicBezTo>
                  <a:cubicBezTo>
                    <a:pt x="290" y="122"/>
                    <a:pt x="290" y="117"/>
                    <a:pt x="290" y="112"/>
                  </a:cubicBezTo>
                  <a:cubicBezTo>
                    <a:pt x="290" y="105"/>
                    <a:pt x="290" y="101"/>
                    <a:pt x="282" y="97"/>
                  </a:cubicBezTo>
                  <a:cubicBezTo>
                    <a:pt x="282" y="97"/>
                    <a:pt x="281" y="97"/>
                    <a:pt x="281" y="96"/>
                  </a:cubicBezTo>
                  <a:cubicBezTo>
                    <a:pt x="279" y="96"/>
                    <a:pt x="277" y="94"/>
                    <a:pt x="277" y="92"/>
                  </a:cubicBezTo>
                  <a:cubicBezTo>
                    <a:pt x="276" y="82"/>
                    <a:pt x="278" y="73"/>
                    <a:pt x="279" y="64"/>
                  </a:cubicBezTo>
                  <a:cubicBezTo>
                    <a:pt x="279" y="58"/>
                    <a:pt x="280" y="53"/>
                    <a:pt x="280" y="47"/>
                  </a:cubicBezTo>
                  <a:cubicBezTo>
                    <a:pt x="280" y="46"/>
                    <a:pt x="280" y="45"/>
                    <a:pt x="280" y="45"/>
                  </a:cubicBezTo>
                  <a:cubicBezTo>
                    <a:pt x="278" y="44"/>
                    <a:pt x="276" y="44"/>
                    <a:pt x="273" y="41"/>
                  </a:cubicBezTo>
                  <a:cubicBezTo>
                    <a:pt x="269" y="36"/>
                    <a:pt x="269" y="29"/>
                    <a:pt x="270" y="23"/>
                  </a:cubicBezTo>
                  <a:cubicBezTo>
                    <a:pt x="270" y="21"/>
                    <a:pt x="270" y="18"/>
                    <a:pt x="270" y="17"/>
                  </a:cubicBezTo>
                  <a:cubicBezTo>
                    <a:pt x="264" y="16"/>
                    <a:pt x="262" y="13"/>
                    <a:pt x="261" y="9"/>
                  </a:cubicBezTo>
                  <a:cubicBezTo>
                    <a:pt x="260" y="8"/>
                    <a:pt x="259" y="7"/>
                    <a:pt x="258" y="5"/>
                  </a:cubicBezTo>
                  <a:cubicBezTo>
                    <a:pt x="257" y="4"/>
                    <a:pt x="255" y="3"/>
                    <a:pt x="253" y="2"/>
                  </a:cubicBezTo>
                  <a:cubicBezTo>
                    <a:pt x="251" y="2"/>
                    <a:pt x="250" y="1"/>
                    <a:pt x="248" y="0"/>
                  </a:cubicBezTo>
                  <a:cubicBezTo>
                    <a:pt x="245" y="4"/>
                    <a:pt x="242" y="9"/>
                    <a:pt x="239" y="13"/>
                  </a:cubicBezTo>
                  <a:cubicBezTo>
                    <a:pt x="236" y="17"/>
                    <a:pt x="233" y="22"/>
                    <a:pt x="230" y="26"/>
                  </a:cubicBezTo>
                  <a:cubicBezTo>
                    <a:pt x="228" y="29"/>
                    <a:pt x="226" y="32"/>
                    <a:pt x="224" y="36"/>
                  </a:cubicBezTo>
                  <a:cubicBezTo>
                    <a:pt x="223" y="39"/>
                    <a:pt x="221" y="41"/>
                    <a:pt x="219" y="44"/>
                  </a:cubicBezTo>
                  <a:cubicBezTo>
                    <a:pt x="216" y="48"/>
                    <a:pt x="213" y="51"/>
                    <a:pt x="210" y="54"/>
                  </a:cubicBezTo>
                  <a:cubicBezTo>
                    <a:pt x="207" y="56"/>
                    <a:pt x="204" y="58"/>
                    <a:pt x="202" y="61"/>
                  </a:cubicBezTo>
                  <a:cubicBezTo>
                    <a:pt x="192" y="75"/>
                    <a:pt x="184" y="89"/>
                    <a:pt x="177" y="105"/>
                  </a:cubicBezTo>
                  <a:cubicBezTo>
                    <a:pt x="174" y="109"/>
                    <a:pt x="172" y="113"/>
                    <a:pt x="170" y="118"/>
                  </a:cubicBezTo>
                  <a:cubicBezTo>
                    <a:pt x="169" y="121"/>
                    <a:pt x="167" y="123"/>
                    <a:pt x="165" y="126"/>
                  </a:cubicBezTo>
                  <a:cubicBezTo>
                    <a:pt x="162" y="131"/>
                    <a:pt x="160" y="135"/>
                    <a:pt x="158" y="139"/>
                  </a:cubicBezTo>
                  <a:cubicBezTo>
                    <a:pt x="157" y="142"/>
                    <a:pt x="156" y="144"/>
                    <a:pt x="156" y="147"/>
                  </a:cubicBezTo>
                  <a:cubicBezTo>
                    <a:pt x="155" y="151"/>
                    <a:pt x="154" y="156"/>
                    <a:pt x="147" y="160"/>
                  </a:cubicBezTo>
                  <a:cubicBezTo>
                    <a:pt x="147" y="161"/>
                    <a:pt x="125" y="170"/>
                    <a:pt x="113" y="170"/>
                  </a:cubicBezTo>
                  <a:cubicBezTo>
                    <a:pt x="110" y="170"/>
                    <a:pt x="108" y="170"/>
                    <a:pt x="107" y="169"/>
                  </a:cubicBezTo>
                  <a:cubicBezTo>
                    <a:pt x="103" y="166"/>
                    <a:pt x="102" y="163"/>
                    <a:pt x="102" y="161"/>
                  </a:cubicBezTo>
                  <a:cubicBezTo>
                    <a:pt x="102" y="160"/>
                    <a:pt x="102" y="160"/>
                    <a:pt x="102" y="159"/>
                  </a:cubicBezTo>
                  <a:cubicBezTo>
                    <a:pt x="101" y="159"/>
                    <a:pt x="98" y="160"/>
                    <a:pt x="97" y="160"/>
                  </a:cubicBezTo>
                  <a:cubicBezTo>
                    <a:pt x="93" y="160"/>
                    <a:pt x="90" y="161"/>
                    <a:pt x="87" y="161"/>
                  </a:cubicBezTo>
                  <a:cubicBezTo>
                    <a:pt x="83" y="160"/>
                    <a:pt x="79" y="159"/>
                    <a:pt x="75" y="157"/>
                  </a:cubicBezTo>
                  <a:cubicBezTo>
                    <a:pt x="71" y="155"/>
                    <a:pt x="69" y="154"/>
                    <a:pt x="67" y="155"/>
                  </a:cubicBezTo>
                  <a:cubicBezTo>
                    <a:pt x="64" y="156"/>
                    <a:pt x="62" y="157"/>
                    <a:pt x="60" y="16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5" name="Freeform 7">
              <a:extLst>
                <a:ext uri="{FF2B5EF4-FFF2-40B4-BE49-F238E27FC236}">
                  <a16:creationId xmlns:a16="http://schemas.microsoft.com/office/drawing/2014/main" id="{4ADE3E46-8F71-45DE-9654-52798DE406AE}"/>
                </a:ext>
              </a:extLst>
            </p:cNvPr>
            <p:cNvSpPr>
              <a:spLocks/>
            </p:cNvSpPr>
            <p:nvPr/>
          </p:nvSpPr>
          <p:spPr bwMode="auto">
            <a:xfrm>
              <a:off x="2333" y="1466"/>
              <a:ext cx="513" cy="701"/>
            </a:xfrm>
            <a:custGeom>
              <a:avLst/>
              <a:gdLst>
                <a:gd name="T0" fmla="*/ 182 w 516"/>
                <a:gd name="T1" fmla="*/ 19 h 705"/>
                <a:gd name="T2" fmla="*/ 167 w 516"/>
                <a:gd name="T3" fmla="*/ 40 h 705"/>
                <a:gd name="T4" fmla="*/ 165 w 516"/>
                <a:gd name="T5" fmla="*/ 42 h 705"/>
                <a:gd name="T6" fmla="*/ 179 w 516"/>
                <a:gd name="T7" fmla="*/ 45 h 705"/>
                <a:gd name="T8" fmla="*/ 172 w 516"/>
                <a:gd name="T9" fmla="*/ 65 h 705"/>
                <a:gd name="T10" fmla="*/ 162 w 516"/>
                <a:gd name="T11" fmla="*/ 87 h 705"/>
                <a:gd name="T12" fmla="*/ 151 w 516"/>
                <a:gd name="T13" fmla="*/ 112 h 705"/>
                <a:gd name="T14" fmla="*/ 149 w 516"/>
                <a:gd name="T15" fmla="*/ 129 h 705"/>
                <a:gd name="T16" fmla="*/ 132 w 516"/>
                <a:gd name="T17" fmla="*/ 157 h 705"/>
                <a:gd name="T18" fmla="*/ 118 w 516"/>
                <a:gd name="T19" fmla="*/ 182 h 705"/>
                <a:gd name="T20" fmla="*/ 108 w 516"/>
                <a:gd name="T21" fmla="*/ 204 h 705"/>
                <a:gd name="T22" fmla="*/ 82 w 516"/>
                <a:gd name="T23" fmla="*/ 242 h 705"/>
                <a:gd name="T24" fmla="*/ 48 w 516"/>
                <a:gd name="T25" fmla="*/ 265 h 705"/>
                <a:gd name="T26" fmla="*/ 21 w 516"/>
                <a:gd name="T27" fmla="*/ 291 h 705"/>
                <a:gd name="T28" fmla="*/ 0 w 516"/>
                <a:gd name="T29" fmla="*/ 312 h 705"/>
                <a:gd name="T30" fmla="*/ 15 w 516"/>
                <a:gd name="T31" fmla="*/ 314 h 705"/>
                <a:gd name="T32" fmla="*/ 38 w 516"/>
                <a:gd name="T33" fmla="*/ 320 h 705"/>
                <a:gd name="T34" fmla="*/ 76 w 516"/>
                <a:gd name="T35" fmla="*/ 339 h 705"/>
                <a:gd name="T36" fmla="*/ 80 w 516"/>
                <a:gd name="T37" fmla="*/ 425 h 705"/>
                <a:gd name="T38" fmla="*/ 82 w 516"/>
                <a:gd name="T39" fmla="*/ 489 h 705"/>
                <a:gd name="T40" fmla="*/ 94 w 516"/>
                <a:gd name="T41" fmla="*/ 504 h 705"/>
                <a:gd name="T42" fmla="*/ 124 w 516"/>
                <a:gd name="T43" fmla="*/ 529 h 705"/>
                <a:gd name="T44" fmla="*/ 159 w 516"/>
                <a:gd name="T45" fmla="*/ 545 h 705"/>
                <a:gd name="T46" fmla="*/ 149 w 516"/>
                <a:gd name="T47" fmla="*/ 577 h 705"/>
                <a:gd name="T48" fmla="*/ 143 w 516"/>
                <a:gd name="T49" fmla="*/ 572 h 705"/>
                <a:gd name="T50" fmla="*/ 129 w 516"/>
                <a:gd name="T51" fmla="*/ 587 h 705"/>
                <a:gd name="T52" fmla="*/ 117 w 516"/>
                <a:gd name="T53" fmla="*/ 613 h 705"/>
                <a:gd name="T54" fmla="*/ 139 w 516"/>
                <a:gd name="T55" fmla="*/ 636 h 705"/>
                <a:gd name="T56" fmla="*/ 155 w 516"/>
                <a:gd name="T57" fmla="*/ 657 h 705"/>
                <a:gd name="T58" fmla="*/ 172 w 516"/>
                <a:gd name="T59" fmla="*/ 696 h 705"/>
                <a:gd name="T60" fmla="*/ 194 w 516"/>
                <a:gd name="T61" fmla="*/ 702 h 705"/>
                <a:gd name="T62" fmla="*/ 197 w 516"/>
                <a:gd name="T63" fmla="*/ 692 h 705"/>
                <a:gd name="T64" fmla="*/ 199 w 516"/>
                <a:gd name="T65" fmla="*/ 660 h 705"/>
                <a:gd name="T66" fmla="*/ 195 w 516"/>
                <a:gd name="T67" fmla="*/ 634 h 705"/>
                <a:gd name="T68" fmla="*/ 196 w 516"/>
                <a:gd name="T69" fmla="*/ 611 h 705"/>
                <a:gd name="T70" fmla="*/ 210 w 516"/>
                <a:gd name="T71" fmla="*/ 574 h 705"/>
                <a:gd name="T72" fmla="*/ 246 w 516"/>
                <a:gd name="T73" fmla="*/ 494 h 705"/>
                <a:gd name="T74" fmla="*/ 319 w 516"/>
                <a:gd name="T75" fmla="*/ 456 h 705"/>
                <a:gd name="T76" fmla="*/ 424 w 516"/>
                <a:gd name="T77" fmla="*/ 428 h 705"/>
                <a:gd name="T78" fmla="*/ 436 w 516"/>
                <a:gd name="T79" fmla="*/ 402 h 705"/>
                <a:gd name="T80" fmla="*/ 427 w 516"/>
                <a:gd name="T81" fmla="*/ 397 h 705"/>
                <a:gd name="T82" fmla="*/ 419 w 516"/>
                <a:gd name="T83" fmla="*/ 385 h 705"/>
                <a:gd name="T84" fmla="*/ 423 w 516"/>
                <a:gd name="T85" fmla="*/ 326 h 705"/>
                <a:gd name="T86" fmla="*/ 431 w 516"/>
                <a:gd name="T87" fmla="*/ 282 h 705"/>
                <a:gd name="T88" fmla="*/ 429 w 516"/>
                <a:gd name="T89" fmla="*/ 233 h 705"/>
                <a:gd name="T90" fmla="*/ 457 w 516"/>
                <a:gd name="T91" fmla="*/ 184 h 705"/>
                <a:gd name="T92" fmla="*/ 486 w 516"/>
                <a:gd name="T93" fmla="*/ 166 h 705"/>
                <a:gd name="T94" fmla="*/ 516 w 516"/>
                <a:gd name="T95" fmla="*/ 135 h 705"/>
                <a:gd name="T96" fmla="*/ 514 w 516"/>
                <a:gd name="T97" fmla="*/ 124 h 705"/>
                <a:gd name="T98" fmla="*/ 429 w 516"/>
                <a:gd name="T99" fmla="*/ 107 h 705"/>
                <a:gd name="T100" fmla="*/ 375 w 516"/>
                <a:gd name="T101" fmla="*/ 108 h 705"/>
                <a:gd name="T102" fmla="*/ 361 w 516"/>
                <a:gd name="T103" fmla="*/ 115 h 705"/>
                <a:gd name="T104" fmla="*/ 331 w 516"/>
                <a:gd name="T105" fmla="*/ 121 h 705"/>
                <a:gd name="T106" fmla="*/ 307 w 516"/>
                <a:gd name="T107" fmla="*/ 144 h 705"/>
                <a:gd name="T108" fmla="*/ 293 w 516"/>
                <a:gd name="T109" fmla="*/ 143 h 705"/>
                <a:gd name="T110" fmla="*/ 305 w 516"/>
                <a:gd name="T111" fmla="*/ 101 h 705"/>
                <a:gd name="T112" fmla="*/ 304 w 516"/>
                <a:gd name="T113" fmla="*/ 70 h 705"/>
                <a:gd name="T114" fmla="*/ 294 w 516"/>
                <a:gd name="T115" fmla="*/ 49 h 705"/>
                <a:gd name="T116" fmla="*/ 269 w 516"/>
                <a:gd name="T117" fmla="*/ 29 h 705"/>
                <a:gd name="T118" fmla="*/ 245 w 516"/>
                <a:gd name="T119" fmla="*/ 17 h 705"/>
                <a:gd name="T120" fmla="*/ 205 w 516"/>
                <a:gd name="T121" fmla="*/ 4 h 7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16" h="705">
                  <a:moveTo>
                    <a:pt x="205" y="4"/>
                  </a:moveTo>
                  <a:cubicBezTo>
                    <a:pt x="199" y="2"/>
                    <a:pt x="191" y="0"/>
                    <a:pt x="184" y="1"/>
                  </a:cubicBezTo>
                  <a:cubicBezTo>
                    <a:pt x="185" y="6"/>
                    <a:pt x="183" y="13"/>
                    <a:pt x="182" y="19"/>
                  </a:cubicBezTo>
                  <a:cubicBezTo>
                    <a:pt x="180" y="27"/>
                    <a:pt x="180" y="27"/>
                    <a:pt x="180" y="27"/>
                  </a:cubicBezTo>
                  <a:cubicBezTo>
                    <a:pt x="179" y="31"/>
                    <a:pt x="178" y="33"/>
                    <a:pt x="174" y="37"/>
                  </a:cubicBezTo>
                  <a:cubicBezTo>
                    <a:pt x="172" y="38"/>
                    <a:pt x="170" y="39"/>
                    <a:pt x="167" y="40"/>
                  </a:cubicBezTo>
                  <a:cubicBezTo>
                    <a:pt x="166" y="40"/>
                    <a:pt x="164" y="41"/>
                    <a:pt x="163" y="41"/>
                  </a:cubicBezTo>
                  <a:cubicBezTo>
                    <a:pt x="163" y="41"/>
                    <a:pt x="163" y="41"/>
                    <a:pt x="163" y="41"/>
                  </a:cubicBezTo>
                  <a:cubicBezTo>
                    <a:pt x="164" y="41"/>
                    <a:pt x="165" y="42"/>
                    <a:pt x="165" y="42"/>
                  </a:cubicBezTo>
                  <a:cubicBezTo>
                    <a:pt x="167" y="43"/>
                    <a:pt x="169" y="44"/>
                    <a:pt x="171" y="45"/>
                  </a:cubicBezTo>
                  <a:cubicBezTo>
                    <a:pt x="171" y="44"/>
                    <a:pt x="172" y="43"/>
                    <a:pt x="173" y="42"/>
                  </a:cubicBezTo>
                  <a:cubicBezTo>
                    <a:pt x="175" y="41"/>
                    <a:pt x="178" y="42"/>
                    <a:pt x="179" y="45"/>
                  </a:cubicBezTo>
                  <a:cubicBezTo>
                    <a:pt x="182" y="52"/>
                    <a:pt x="178" y="55"/>
                    <a:pt x="176" y="57"/>
                  </a:cubicBezTo>
                  <a:cubicBezTo>
                    <a:pt x="175" y="58"/>
                    <a:pt x="174" y="58"/>
                    <a:pt x="174" y="59"/>
                  </a:cubicBezTo>
                  <a:cubicBezTo>
                    <a:pt x="173" y="61"/>
                    <a:pt x="173" y="62"/>
                    <a:pt x="172" y="65"/>
                  </a:cubicBezTo>
                  <a:cubicBezTo>
                    <a:pt x="172" y="66"/>
                    <a:pt x="172" y="68"/>
                    <a:pt x="171" y="70"/>
                  </a:cubicBezTo>
                  <a:cubicBezTo>
                    <a:pt x="170" y="73"/>
                    <a:pt x="168" y="76"/>
                    <a:pt x="166" y="79"/>
                  </a:cubicBezTo>
                  <a:cubicBezTo>
                    <a:pt x="165" y="82"/>
                    <a:pt x="163" y="84"/>
                    <a:pt x="162" y="87"/>
                  </a:cubicBezTo>
                  <a:cubicBezTo>
                    <a:pt x="161" y="89"/>
                    <a:pt x="160" y="92"/>
                    <a:pt x="160" y="95"/>
                  </a:cubicBezTo>
                  <a:cubicBezTo>
                    <a:pt x="159" y="99"/>
                    <a:pt x="158" y="102"/>
                    <a:pt x="156" y="106"/>
                  </a:cubicBezTo>
                  <a:cubicBezTo>
                    <a:pt x="155" y="108"/>
                    <a:pt x="153" y="110"/>
                    <a:pt x="151" y="112"/>
                  </a:cubicBezTo>
                  <a:cubicBezTo>
                    <a:pt x="149" y="114"/>
                    <a:pt x="148" y="115"/>
                    <a:pt x="148" y="117"/>
                  </a:cubicBezTo>
                  <a:cubicBezTo>
                    <a:pt x="148" y="118"/>
                    <a:pt x="148" y="120"/>
                    <a:pt x="148" y="121"/>
                  </a:cubicBezTo>
                  <a:cubicBezTo>
                    <a:pt x="149" y="123"/>
                    <a:pt x="150" y="126"/>
                    <a:pt x="149" y="129"/>
                  </a:cubicBezTo>
                  <a:cubicBezTo>
                    <a:pt x="149" y="131"/>
                    <a:pt x="146" y="142"/>
                    <a:pt x="144" y="145"/>
                  </a:cubicBezTo>
                  <a:cubicBezTo>
                    <a:pt x="143" y="148"/>
                    <a:pt x="140" y="151"/>
                    <a:pt x="137" y="152"/>
                  </a:cubicBezTo>
                  <a:cubicBezTo>
                    <a:pt x="135" y="154"/>
                    <a:pt x="133" y="155"/>
                    <a:pt x="132" y="157"/>
                  </a:cubicBezTo>
                  <a:cubicBezTo>
                    <a:pt x="130" y="159"/>
                    <a:pt x="130" y="162"/>
                    <a:pt x="128" y="165"/>
                  </a:cubicBezTo>
                  <a:cubicBezTo>
                    <a:pt x="127" y="169"/>
                    <a:pt x="126" y="173"/>
                    <a:pt x="123" y="177"/>
                  </a:cubicBezTo>
                  <a:cubicBezTo>
                    <a:pt x="121" y="179"/>
                    <a:pt x="119" y="181"/>
                    <a:pt x="118" y="182"/>
                  </a:cubicBezTo>
                  <a:cubicBezTo>
                    <a:pt x="116" y="183"/>
                    <a:pt x="115" y="184"/>
                    <a:pt x="114" y="185"/>
                  </a:cubicBezTo>
                  <a:cubicBezTo>
                    <a:pt x="113" y="187"/>
                    <a:pt x="112" y="191"/>
                    <a:pt x="111" y="194"/>
                  </a:cubicBezTo>
                  <a:cubicBezTo>
                    <a:pt x="110" y="198"/>
                    <a:pt x="109" y="201"/>
                    <a:pt x="108" y="204"/>
                  </a:cubicBezTo>
                  <a:cubicBezTo>
                    <a:pt x="104" y="211"/>
                    <a:pt x="100" y="217"/>
                    <a:pt x="95" y="223"/>
                  </a:cubicBezTo>
                  <a:cubicBezTo>
                    <a:pt x="93" y="226"/>
                    <a:pt x="90" y="229"/>
                    <a:pt x="87" y="233"/>
                  </a:cubicBezTo>
                  <a:cubicBezTo>
                    <a:pt x="85" y="236"/>
                    <a:pt x="84" y="239"/>
                    <a:pt x="82" y="242"/>
                  </a:cubicBezTo>
                  <a:cubicBezTo>
                    <a:pt x="78" y="250"/>
                    <a:pt x="73" y="259"/>
                    <a:pt x="61" y="263"/>
                  </a:cubicBezTo>
                  <a:cubicBezTo>
                    <a:pt x="58" y="265"/>
                    <a:pt x="54" y="265"/>
                    <a:pt x="52" y="264"/>
                  </a:cubicBezTo>
                  <a:cubicBezTo>
                    <a:pt x="50" y="264"/>
                    <a:pt x="49" y="264"/>
                    <a:pt x="48" y="265"/>
                  </a:cubicBezTo>
                  <a:cubicBezTo>
                    <a:pt x="46" y="266"/>
                    <a:pt x="44" y="268"/>
                    <a:pt x="42" y="271"/>
                  </a:cubicBezTo>
                  <a:cubicBezTo>
                    <a:pt x="41" y="273"/>
                    <a:pt x="40" y="274"/>
                    <a:pt x="39" y="276"/>
                  </a:cubicBezTo>
                  <a:cubicBezTo>
                    <a:pt x="34" y="283"/>
                    <a:pt x="27" y="287"/>
                    <a:pt x="21" y="291"/>
                  </a:cubicBezTo>
                  <a:cubicBezTo>
                    <a:pt x="16" y="295"/>
                    <a:pt x="11" y="298"/>
                    <a:pt x="6" y="303"/>
                  </a:cubicBezTo>
                  <a:cubicBezTo>
                    <a:pt x="5" y="304"/>
                    <a:pt x="3" y="307"/>
                    <a:pt x="2" y="309"/>
                  </a:cubicBezTo>
                  <a:cubicBezTo>
                    <a:pt x="1" y="310"/>
                    <a:pt x="1" y="311"/>
                    <a:pt x="0" y="312"/>
                  </a:cubicBezTo>
                  <a:cubicBezTo>
                    <a:pt x="1" y="312"/>
                    <a:pt x="3" y="313"/>
                    <a:pt x="4" y="313"/>
                  </a:cubicBezTo>
                  <a:cubicBezTo>
                    <a:pt x="7" y="313"/>
                    <a:pt x="10" y="314"/>
                    <a:pt x="12" y="314"/>
                  </a:cubicBezTo>
                  <a:cubicBezTo>
                    <a:pt x="12" y="314"/>
                    <a:pt x="14" y="314"/>
                    <a:pt x="15" y="314"/>
                  </a:cubicBezTo>
                  <a:cubicBezTo>
                    <a:pt x="18" y="313"/>
                    <a:pt x="21" y="313"/>
                    <a:pt x="24" y="313"/>
                  </a:cubicBezTo>
                  <a:cubicBezTo>
                    <a:pt x="29" y="314"/>
                    <a:pt x="32" y="316"/>
                    <a:pt x="34" y="318"/>
                  </a:cubicBezTo>
                  <a:cubicBezTo>
                    <a:pt x="35" y="318"/>
                    <a:pt x="36" y="319"/>
                    <a:pt x="38" y="320"/>
                  </a:cubicBezTo>
                  <a:cubicBezTo>
                    <a:pt x="41" y="322"/>
                    <a:pt x="43" y="322"/>
                    <a:pt x="47" y="322"/>
                  </a:cubicBezTo>
                  <a:cubicBezTo>
                    <a:pt x="49" y="322"/>
                    <a:pt x="52" y="322"/>
                    <a:pt x="55" y="322"/>
                  </a:cubicBezTo>
                  <a:cubicBezTo>
                    <a:pt x="66" y="324"/>
                    <a:pt x="72" y="329"/>
                    <a:pt x="76" y="339"/>
                  </a:cubicBezTo>
                  <a:cubicBezTo>
                    <a:pt x="84" y="357"/>
                    <a:pt x="82" y="379"/>
                    <a:pt x="81" y="399"/>
                  </a:cubicBezTo>
                  <a:cubicBezTo>
                    <a:pt x="80" y="407"/>
                    <a:pt x="80" y="415"/>
                    <a:pt x="80" y="421"/>
                  </a:cubicBezTo>
                  <a:cubicBezTo>
                    <a:pt x="80" y="425"/>
                    <a:pt x="80" y="425"/>
                    <a:pt x="80" y="425"/>
                  </a:cubicBezTo>
                  <a:cubicBezTo>
                    <a:pt x="80" y="443"/>
                    <a:pt x="80" y="458"/>
                    <a:pt x="67" y="471"/>
                  </a:cubicBezTo>
                  <a:cubicBezTo>
                    <a:pt x="71" y="474"/>
                    <a:pt x="76" y="477"/>
                    <a:pt x="78" y="482"/>
                  </a:cubicBezTo>
                  <a:cubicBezTo>
                    <a:pt x="80" y="484"/>
                    <a:pt x="81" y="487"/>
                    <a:pt x="82" y="489"/>
                  </a:cubicBezTo>
                  <a:cubicBezTo>
                    <a:pt x="83" y="491"/>
                    <a:pt x="83" y="492"/>
                    <a:pt x="84" y="494"/>
                  </a:cubicBezTo>
                  <a:cubicBezTo>
                    <a:pt x="85" y="497"/>
                    <a:pt x="87" y="498"/>
                    <a:pt x="89" y="500"/>
                  </a:cubicBezTo>
                  <a:cubicBezTo>
                    <a:pt x="90" y="501"/>
                    <a:pt x="92" y="502"/>
                    <a:pt x="94" y="504"/>
                  </a:cubicBezTo>
                  <a:cubicBezTo>
                    <a:pt x="98" y="508"/>
                    <a:pt x="101" y="514"/>
                    <a:pt x="103" y="520"/>
                  </a:cubicBezTo>
                  <a:cubicBezTo>
                    <a:pt x="110" y="532"/>
                    <a:pt x="112" y="535"/>
                    <a:pt x="117" y="532"/>
                  </a:cubicBezTo>
                  <a:cubicBezTo>
                    <a:pt x="119" y="531"/>
                    <a:pt x="122" y="530"/>
                    <a:pt x="124" y="529"/>
                  </a:cubicBezTo>
                  <a:cubicBezTo>
                    <a:pt x="132" y="525"/>
                    <a:pt x="139" y="522"/>
                    <a:pt x="146" y="525"/>
                  </a:cubicBezTo>
                  <a:cubicBezTo>
                    <a:pt x="151" y="527"/>
                    <a:pt x="154" y="532"/>
                    <a:pt x="157" y="541"/>
                  </a:cubicBezTo>
                  <a:cubicBezTo>
                    <a:pt x="157" y="542"/>
                    <a:pt x="158" y="543"/>
                    <a:pt x="159" y="545"/>
                  </a:cubicBezTo>
                  <a:cubicBezTo>
                    <a:pt x="166" y="564"/>
                    <a:pt x="169" y="574"/>
                    <a:pt x="164" y="579"/>
                  </a:cubicBezTo>
                  <a:cubicBezTo>
                    <a:pt x="162" y="582"/>
                    <a:pt x="159" y="583"/>
                    <a:pt x="157" y="583"/>
                  </a:cubicBezTo>
                  <a:cubicBezTo>
                    <a:pt x="152" y="582"/>
                    <a:pt x="150" y="579"/>
                    <a:pt x="149" y="577"/>
                  </a:cubicBezTo>
                  <a:cubicBezTo>
                    <a:pt x="148" y="576"/>
                    <a:pt x="148" y="575"/>
                    <a:pt x="147" y="575"/>
                  </a:cubicBezTo>
                  <a:cubicBezTo>
                    <a:pt x="146" y="574"/>
                    <a:pt x="145" y="573"/>
                    <a:pt x="145" y="572"/>
                  </a:cubicBezTo>
                  <a:cubicBezTo>
                    <a:pt x="144" y="572"/>
                    <a:pt x="144" y="572"/>
                    <a:pt x="143" y="572"/>
                  </a:cubicBezTo>
                  <a:cubicBezTo>
                    <a:pt x="141" y="572"/>
                    <a:pt x="131" y="577"/>
                    <a:pt x="129" y="578"/>
                  </a:cubicBezTo>
                  <a:cubicBezTo>
                    <a:pt x="129" y="579"/>
                    <a:pt x="129" y="581"/>
                    <a:pt x="129" y="582"/>
                  </a:cubicBezTo>
                  <a:cubicBezTo>
                    <a:pt x="130" y="584"/>
                    <a:pt x="130" y="586"/>
                    <a:pt x="129" y="587"/>
                  </a:cubicBezTo>
                  <a:cubicBezTo>
                    <a:pt x="129" y="595"/>
                    <a:pt x="126" y="602"/>
                    <a:pt x="123" y="607"/>
                  </a:cubicBezTo>
                  <a:cubicBezTo>
                    <a:pt x="122" y="609"/>
                    <a:pt x="120" y="610"/>
                    <a:pt x="119" y="611"/>
                  </a:cubicBezTo>
                  <a:cubicBezTo>
                    <a:pt x="118" y="612"/>
                    <a:pt x="117" y="612"/>
                    <a:pt x="117" y="613"/>
                  </a:cubicBezTo>
                  <a:cubicBezTo>
                    <a:pt x="118" y="613"/>
                    <a:pt x="120" y="614"/>
                    <a:pt x="121" y="614"/>
                  </a:cubicBezTo>
                  <a:cubicBezTo>
                    <a:pt x="126" y="616"/>
                    <a:pt x="131" y="618"/>
                    <a:pt x="134" y="622"/>
                  </a:cubicBezTo>
                  <a:cubicBezTo>
                    <a:pt x="137" y="627"/>
                    <a:pt x="138" y="632"/>
                    <a:pt x="139" y="636"/>
                  </a:cubicBezTo>
                  <a:cubicBezTo>
                    <a:pt x="140" y="643"/>
                    <a:pt x="140" y="644"/>
                    <a:pt x="148" y="644"/>
                  </a:cubicBezTo>
                  <a:cubicBezTo>
                    <a:pt x="151" y="644"/>
                    <a:pt x="153" y="646"/>
                    <a:pt x="153" y="649"/>
                  </a:cubicBezTo>
                  <a:cubicBezTo>
                    <a:pt x="153" y="652"/>
                    <a:pt x="154" y="654"/>
                    <a:pt x="155" y="657"/>
                  </a:cubicBezTo>
                  <a:cubicBezTo>
                    <a:pt x="155" y="660"/>
                    <a:pt x="156" y="664"/>
                    <a:pt x="157" y="667"/>
                  </a:cubicBezTo>
                  <a:cubicBezTo>
                    <a:pt x="162" y="672"/>
                    <a:pt x="164" y="679"/>
                    <a:pt x="166" y="685"/>
                  </a:cubicBezTo>
                  <a:cubicBezTo>
                    <a:pt x="168" y="690"/>
                    <a:pt x="169" y="694"/>
                    <a:pt x="172" y="696"/>
                  </a:cubicBezTo>
                  <a:cubicBezTo>
                    <a:pt x="174" y="698"/>
                    <a:pt x="176" y="698"/>
                    <a:pt x="179" y="698"/>
                  </a:cubicBezTo>
                  <a:cubicBezTo>
                    <a:pt x="182" y="698"/>
                    <a:pt x="184" y="697"/>
                    <a:pt x="187" y="698"/>
                  </a:cubicBezTo>
                  <a:cubicBezTo>
                    <a:pt x="190" y="699"/>
                    <a:pt x="192" y="701"/>
                    <a:pt x="194" y="702"/>
                  </a:cubicBezTo>
                  <a:cubicBezTo>
                    <a:pt x="195" y="703"/>
                    <a:pt x="197" y="704"/>
                    <a:pt x="199" y="705"/>
                  </a:cubicBezTo>
                  <a:cubicBezTo>
                    <a:pt x="199" y="704"/>
                    <a:pt x="199" y="703"/>
                    <a:pt x="198" y="702"/>
                  </a:cubicBezTo>
                  <a:cubicBezTo>
                    <a:pt x="198" y="699"/>
                    <a:pt x="197" y="696"/>
                    <a:pt x="197" y="692"/>
                  </a:cubicBezTo>
                  <a:cubicBezTo>
                    <a:pt x="197" y="688"/>
                    <a:pt x="198" y="684"/>
                    <a:pt x="200" y="680"/>
                  </a:cubicBezTo>
                  <a:cubicBezTo>
                    <a:pt x="201" y="676"/>
                    <a:pt x="202" y="673"/>
                    <a:pt x="202" y="669"/>
                  </a:cubicBezTo>
                  <a:cubicBezTo>
                    <a:pt x="201" y="666"/>
                    <a:pt x="200" y="663"/>
                    <a:pt x="199" y="660"/>
                  </a:cubicBezTo>
                  <a:cubicBezTo>
                    <a:pt x="197" y="656"/>
                    <a:pt x="195" y="651"/>
                    <a:pt x="195" y="647"/>
                  </a:cubicBezTo>
                  <a:cubicBezTo>
                    <a:pt x="195" y="645"/>
                    <a:pt x="195" y="642"/>
                    <a:pt x="195" y="640"/>
                  </a:cubicBezTo>
                  <a:cubicBezTo>
                    <a:pt x="195" y="638"/>
                    <a:pt x="195" y="636"/>
                    <a:pt x="195" y="634"/>
                  </a:cubicBezTo>
                  <a:cubicBezTo>
                    <a:pt x="195" y="634"/>
                    <a:pt x="194" y="633"/>
                    <a:pt x="194" y="632"/>
                  </a:cubicBezTo>
                  <a:cubicBezTo>
                    <a:pt x="193" y="629"/>
                    <a:pt x="192" y="626"/>
                    <a:pt x="193" y="623"/>
                  </a:cubicBezTo>
                  <a:cubicBezTo>
                    <a:pt x="193" y="619"/>
                    <a:pt x="195" y="615"/>
                    <a:pt x="196" y="611"/>
                  </a:cubicBezTo>
                  <a:cubicBezTo>
                    <a:pt x="197" y="609"/>
                    <a:pt x="198" y="607"/>
                    <a:pt x="199" y="605"/>
                  </a:cubicBezTo>
                  <a:cubicBezTo>
                    <a:pt x="199" y="604"/>
                    <a:pt x="199" y="602"/>
                    <a:pt x="200" y="600"/>
                  </a:cubicBezTo>
                  <a:cubicBezTo>
                    <a:pt x="201" y="590"/>
                    <a:pt x="202" y="584"/>
                    <a:pt x="210" y="574"/>
                  </a:cubicBezTo>
                  <a:cubicBezTo>
                    <a:pt x="214" y="569"/>
                    <a:pt x="217" y="563"/>
                    <a:pt x="219" y="555"/>
                  </a:cubicBezTo>
                  <a:cubicBezTo>
                    <a:pt x="220" y="550"/>
                    <a:pt x="221" y="545"/>
                    <a:pt x="222" y="539"/>
                  </a:cubicBezTo>
                  <a:cubicBezTo>
                    <a:pt x="224" y="521"/>
                    <a:pt x="226" y="500"/>
                    <a:pt x="246" y="494"/>
                  </a:cubicBezTo>
                  <a:cubicBezTo>
                    <a:pt x="252" y="492"/>
                    <a:pt x="258" y="490"/>
                    <a:pt x="263" y="489"/>
                  </a:cubicBezTo>
                  <a:cubicBezTo>
                    <a:pt x="273" y="487"/>
                    <a:pt x="281" y="485"/>
                    <a:pt x="288" y="481"/>
                  </a:cubicBezTo>
                  <a:cubicBezTo>
                    <a:pt x="300" y="474"/>
                    <a:pt x="311" y="465"/>
                    <a:pt x="319" y="456"/>
                  </a:cubicBezTo>
                  <a:cubicBezTo>
                    <a:pt x="325" y="448"/>
                    <a:pt x="337" y="437"/>
                    <a:pt x="344" y="431"/>
                  </a:cubicBezTo>
                  <a:cubicBezTo>
                    <a:pt x="358" y="422"/>
                    <a:pt x="376" y="429"/>
                    <a:pt x="384" y="432"/>
                  </a:cubicBezTo>
                  <a:cubicBezTo>
                    <a:pt x="399" y="438"/>
                    <a:pt x="409" y="434"/>
                    <a:pt x="424" y="428"/>
                  </a:cubicBezTo>
                  <a:cubicBezTo>
                    <a:pt x="426" y="427"/>
                    <a:pt x="426" y="427"/>
                    <a:pt x="426" y="427"/>
                  </a:cubicBezTo>
                  <a:cubicBezTo>
                    <a:pt x="437" y="423"/>
                    <a:pt x="437" y="422"/>
                    <a:pt x="436" y="407"/>
                  </a:cubicBezTo>
                  <a:cubicBezTo>
                    <a:pt x="436" y="405"/>
                    <a:pt x="436" y="403"/>
                    <a:pt x="436" y="402"/>
                  </a:cubicBezTo>
                  <a:cubicBezTo>
                    <a:pt x="436" y="402"/>
                    <a:pt x="436" y="402"/>
                    <a:pt x="436" y="402"/>
                  </a:cubicBezTo>
                  <a:cubicBezTo>
                    <a:pt x="436" y="402"/>
                    <a:pt x="435" y="401"/>
                    <a:pt x="434" y="400"/>
                  </a:cubicBezTo>
                  <a:cubicBezTo>
                    <a:pt x="432" y="399"/>
                    <a:pt x="430" y="398"/>
                    <a:pt x="427" y="397"/>
                  </a:cubicBezTo>
                  <a:cubicBezTo>
                    <a:pt x="424" y="396"/>
                    <a:pt x="421" y="395"/>
                    <a:pt x="418" y="393"/>
                  </a:cubicBezTo>
                  <a:cubicBezTo>
                    <a:pt x="416" y="391"/>
                    <a:pt x="416" y="388"/>
                    <a:pt x="417" y="386"/>
                  </a:cubicBezTo>
                  <a:cubicBezTo>
                    <a:pt x="418" y="385"/>
                    <a:pt x="418" y="385"/>
                    <a:pt x="419" y="385"/>
                  </a:cubicBezTo>
                  <a:cubicBezTo>
                    <a:pt x="414" y="372"/>
                    <a:pt x="415" y="361"/>
                    <a:pt x="416" y="348"/>
                  </a:cubicBezTo>
                  <a:cubicBezTo>
                    <a:pt x="416" y="342"/>
                    <a:pt x="416" y="342"/>
                    <a:pt x="416" y="342"/>
                  </a:cubicBezTo>
                  <a:cubicBezTo>
                    <a:pt x="417" y="335"/>
                    <a:pt x="420" y="330"/>
                    <a:pt x="423" y="326"/>
                  </a:cubicBezTo>
                  <a:cubicBezTo>
                    <a:pt x="424" y="324"/>
                    <a:pt x="425" y="322"/>
                    <a:pt x="427" y="320"/>
                  </a:cubicBezTo>
                  <a:cubicBezTo>
                    <a:pt x="431" y="313"/>
                    <a:pt x="431" y="302"/>
                    <a:pt x="431" y="292"/>
                  </a:cubicBezTo>
                  <a:cubicBezTo>
                    <a:pt x="431" y="289"/>
                    <a:pt x="431" y="286"/>
                    <a:pt x="431" y="282"/>
                  </a:cubicBezTo>
                  <a:cubicBezTo>
                    <a:pt x="431" y="275"/>
                    <a:pt x="430" y="271"/>
                    <a:pt x="427" y="265"/>
                  </a:cubicBezTo>
                  <a:cubicBezTo>
                    <a:pt x="426" y="262"/>
                    <a:pt x="425" y="259"/>
                    <a:pt x="424" y="255"/>
                  </a:cubicBezTo>
                  <a:cubicBezTo>
                    <a:pt x="421" y="245"/>
                    <a:pt x="425" y="240"/>
                    <a:pt x="429" y="233"/>
                  </a:cubicBezTo>
                  <a:cubicBezTo>
                    <a:pt x="429" y="232"/>
                    <a:pt x="430" y="230"/>
                    <a:pt x="431" y="228"/>
                  </a:cubicBezTo>
                  <a:cubicBezTo>
                    <a:pt x="433" y="225"/>
                    <a:pt x="435" y="220"/>
                    <a:pt x="437" y="216"/>
                  </a:cubicBezTo>
                  <a:cubicBezTo>
                    <a:pt x="442" y="204"/>
                    <a:pt x="447" y="192"/>
                    <a:pt x="457" y="184"/>
                  </a:cubicBezTo>
                  <a:cubicBezTo>
                    <a:pt x="461" y="182"/>
                    <a:pt x="464" y="181"/>
                    <a:pt x="467" y="180"/>
                  </a:cubicBezTo>
                  <a:cubicBezTo>
                    <a:pt x="469" y="179"/>
                    <a:pt x="472" y="178"/>
                    <a:pt x="474" y="177"/>
                  </a:cubicBezTo>
                  <a:cubicBezTo>
                    <a:pt x="478" y="174"/>
                    <a:pt x="482" y="170"/>
                    <a:pt x="486" y="166"/>
                  </a:cubicBezTo>
                  <a:cubicBezTo>
                    <a:pt x="489" y="163"/>
                    <a:pt x="492" y="160"/>
                    <a:pt x="495" y="157"/>
                  </a:cubicBezTo>
                  <a:cubicBezTo>
                    <a:pt x="498" y="155"/>
                    <a:pt x="500" y="154"/>
                    <a:pt x="502" y="152"/>
                  </a:cubicBezTo>
                  <a:cubicBezTo>
                    <a:pt x="509" y="147"/>
                    <a:pt x="514" y="143"/>
                    <a:pt x="516" y="135"/>
                  </a:cubicBezTo>
                  <a:cubicBezTo>
                    <a:pt x="514" y="135"/>
                    <a:pt x="513" y="133"/>
                    <a:pt x="513" y="131"/>
                  </a:cubicBezTo>
                  <a:cubicBezTo>
                    <a:pt x="513" y="129"/>
                    <a:pt x="514" y="128"/>
                    <a:pt x="516" y="127"/>
                  </a:cubicBezTo>
                  <a:cubicBezTo>
                    <a:pt x="516" y="126"/>
                    <a:pt x="515" y="125"/>
                    <a:pt x="514" y="124"/>
                  </a:cubicBezTo>
                  <a:cubicBezTo>
                    <a:pt x="510" y="120"/>
                    <a:pt x="499" y="121"/>
                    <a:pt x="489" y="121"/>
                  </a:cubicBezTo>
                  <a:cubicBezTo>
                    <a:pt x="482" y="122"/>
                    <a:pt x="476" y="122"/>
                    <a:pt x="470" y="121"/>
                  </a:cubicBezTo>
                  <a:cubicBezTo>
                    <a:pt x="458" y="119"/>
                    <a:pt x="440" y="117"/>
                    <a:pt x="429" y="107"/>
                  </a:cubicBezTo>
                  <a:cubicBezTo>
                    <a:pt x="419" y="99"/>
                    <a:pt x="417" y="99"/>
                    <a:pt x="405" y="101"/>
                  </a:cubicBezTo>
                  <a:cubicBezTo>
                    <a:pt x="400" y="102"/>
                    <a:pt x="396" y="103"/>
                    <a:pt x="391" y="104"/>
                  </a:cubicBezTo>
                  <a:cubicBezTo>
                    <a:pt x="386" y="106"/>
                    <a:pt x="381" y="107"/>
                    <a:pt x="375" y="108"/>
                  </a:cubicBezTo>
                  <a:cubicBezTo>
                    <a:pt x="374" y="108"/>
                    <a:pt x="373" y="108"/>
                    <a:pt x="372" y="108"/>
                  </a:cubicBezTo>
                  <a:cubicBezTo>
                    <a:pt x="369" y="109"/>
                    <a:pt x="366" y="109"/>
                    <a:pt x="364" y="110"/>
                  </a:cubicBezTo>
                  <a:cubicBezTo>
                    <a:pt x="363" y="111"/>
                    <a:pt x="362" y="113"/>
                    <a:pt x="361" y="115"/>
                  </a:cubicBezTo>
                  <a:cubicBezTo>
                    <a:pt x="360" y="118"/>
                    <a:pt x="358" y="121"/>
                    <a:pt x="354" y="123"/>
                  </a:cubicBezTo>
                  <a:cubicBezTo>
                    <a:pt x="348" y="127"/>
                    <a:pt x="343" y="124"/>
                    <a:pt x="339" y="122"/>
                  </a:cubicBezTo>
                  <a:cubicBezTo>
                    <a:pt x="336" y="121"/>
                    <a:pt x="334" y="120"/>
                    <a:pt x="331" y="121"/>
                  </a:cubicBezTo>
                  <a:cubicBezTo>
                    <a:pt x="329" y="122"/>
                    <a:pt x="327" y="126"/>
                    <a:pt x="325" y="129"/>
                  </a:cubicBezTo>
                  <a:cubicBezTo>
                    <a:pt x="323" y="132"/>
                    <a:pt x="320" y="135"/>
                    <a:pt x="318" y="137"/>
                  </a:cubicBezTo>
                  <a:cubicBezTo>
                    <a:pt x="314" y="140"/>
                    <a:pt x="310" y="142"/>
                    <a:pt x="307" y="144"/>
                  </a:cubicBezTo>
                  <a:cubicBezTo>
                    <a:pt x="305" y="146"/>
                    <a:pt x="302" y="147"/>
                    <a:pt x="301" y="148"/>
                  </a:cubicBezTo>
                  <a:cubicBezTo>
                    <a:pt x="299" y="149"/>
                    <a:pt x="297" y="149"/>
                    <a:pt x="295" y="148"/>
                  </a:cubicBezTo>
                  <a:cubicBezTo>
                    <a:pt x="294" y="147"/>
                    <a:pt x="293" y="145"/>
                    <a:pt x="293" y="143"/>
                  </a:cubicBezTo>
                  <a:cubicBezTo>
                    <a:pt x="295" y="139"/>
                    <a:pt x="294" y="135"/>
                    <a:pt x="293" y="130"/>
                  </a:cubicBezTo>
                  <a:cubicBezTo>
                    <a:pt x="292" y="126"/>
                    <a:pt x="291" y="121"/>
                    <a:pt x="292" y="116"/>
                  </a:cubicBezTo>
                  <a:cubicBezTo>
                    <a:pt x="293" y="108"/>
                    <a:pt x="300" y="104"/>
                    <a:pt x="305" y="101"/>
                  </a:cubicBezTo>
                  <a:cubicBezTo>
                    <a:pt x="309" y="99"/>
                    <a:pt x="313" y="97"/>
                    <a:pt x="314" y="94"/>
                  </a:cubicBezTo>
                  <a:cubicBezTo>
                    <a:pt x="318" y="87"/>
                    <a:pt x="314" y="81"/>
                    <a:pt x="307" y="73"/>
                  </a:cubicBezTo>
                  <a:cubicBezTo>
                    <a:pt x="306" y="72"/>
                    <a:pt x="305" y="71"/>
                    <a:pt x="304" y="70"/>
                  </a:cubicBezTo>
                  <a:cubicBezTo>
                    <a:pt x="301" y="66"/>
                    <a:pt x="300" y="62"/>
                    <a:pt x="300" y="59"/>
                  </a:cubicBezTo>
                  <a:cubicBezTo>
                    <a:pt x="299" y="57"/>
                    <a:pt x="299" y="55"/>
                    <a:pt x="298" y="53"/>
                  </a:cubicBezTo>
                  <a:cubicBezTo>
                    <a:pt x="297" y="51"/>
                    <a:pt x="296" y="50"/>
                    <a:pt x="294" y="49"/>
                  </a:cubicBezTo>
                  <a:cubicBezTo>
                    <a:pt x="292" y="48"/>
                    <a:pt x="290" y="47"/>
                    <a:pt x="288" y="44"/>
                  </a:cubicBezTo>
                  <a:cubicBezTo>
                    <a:pt x="285" y="42"/>
                    <a:pt x="283" y="39"/>
                    <a:pt x="281" y="37"/>
                  </a:cubicBezTo>
                  <a:cubicBezTo>
                    <a:pt x="278" y="33"/>
                    <a:pt x="276" y="30"/>
                    <a:pt x="269" y="29"/>
                  </a:cubicBezTo>
                  <a:cubicBezTo>
                    <a:pt x="267" y="28"/>
                    <a:pt x="265" y="28"/>
                    <a:pt x="263" y="28"/>
                  </a:cubicBezTo>
                  <a:cubicBezTo>
                    <a:pt x="260" y="27"/>
                    <a:pt x="256" y="27"/>
                    <a:pt x="253" y="25"/>
                  </a:cubicBezTo>
                  <a:cubicBezTo>
                    <a:pt x="248" y="23"/>
                    <a:pt x="246" y="20"/>
                    <a:pt x="245" y="17"/>
                  </a:cubicBezTo>
                  <a:cubicBezTo>
                    <a:pt x="244" y="16"/>
                    <a:pt x="244" y="15"/>
                    <a:pt x="243" y="15"/>
                  </a:cubicBezTo>
                  <a:cubicBezTo>
                    <a:pt x="237" y="9"/>
                    <a:pt x="224" y="7"/>
                    <a:pt x="214" y="5"/>
                  </a:cubicBezTo>
                  <a:cubicBezTo>
                    <a:pt x="211" y="5"/>
                    <a:pt x="208" y="4"/>
                    <a:pt x="205" y="4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6" name="Freeform 8">
              <a:extLst>
                <a:ext uri="{FF2B5EF4-FFF2-40B4-BE49-F238E27FC236}">
                  <a16:creationId xmlns:a16="http://schemas.microsoft.com/office/drawing/2014/main" id="{7BB7D242-0319-4582-A23C-EAAD7A72FE7D}"/>
                </a:ext>
              </a:extLst>
            </p:cNvPr>
            <p:cNvSpPr>
              <a:spLocks/>
            </p:cNvSpPr>
            <p:nvPr/>
          </p:nvSpPr>
          <p:spPr bwMode="auto">
            <a:xfrm>
              <a:off x="2264" y="1497"/>
              <a:ext cx="1" cy="1"/>
            </a:xfrm>
            <a:custGeom>
              <a:avLst/>
              <a:gdLst>
                <a:gd name="T0" fmla="*/ 0 w 1"/>
                <a:gd name="T1" fmla="*/ 0 h 1"/>
                <a:gd name="T2" fmla="*/ 1 w 1"/>
                <a:gd name="T3" fmla="*/ 1 h 1"/>
                <a:gd name="T4" fmla="*/ 0 w 1"/>
                <a:gd name="T5" fmla="*/ 0 h 1"/>
                <a:gd name="T6" fmla="*/ 0 w 1"/>
                <a:gd name="T7" fmla="*/ 0 h 1"/>
                <a:gd name="T8" fmla="*/ 0 w 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cubicBezTo>
                    <a:pt x="1" y="0"/>
                    <a:pt x="1" y="1"/>
                    <a:pt x="1" y="1"/>
                  </a:cubicBezTo>
                  <a:cubicBezTo>
                    <a:pt x="1" y="1"/>
                    <a:pt x="1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7" name="Freeform 9">
              <a:extLst>
                <a:ext uri="{FF2B5EF4-FFF2-40B4-BE49-F238E27FC236}">
                  <a16:creationId xmlns:a16="http://schemas.microsoft.com/office/drawing/2014/main" id="{8E142DAB-5B45-4BDB-8E20-3499CB17AA02}"/>
                </a:ext>
              </a:extLst>
            </p:cNvPr>
            <p:cNvSpPr>
              <a:spLocks/>
            </p:cNvSpPr>
            <p:nvPr/>
          </p:nvSpPr>
          <p:spPr bwMode="auto">
            <a:xfrm>
              <a:off x="2268" y="1494"/>
              <a:ext cx="2" cy="2"/>
            </a:xfrm>
            <a:custGeom>
              <a:avLst/>
              <a:gdLst>
                <a:gd name="T0" fmla="*/ 0 w 2"/>
                <a:gd name="T1" fmla="*/ 2 h 2"/>
                <a:gd name="T2" fmla="*/ 2 w 2"/>
                <a:gd name="T3" fmla="*/ 0 h 2"/>
                <a:gd name="T4" fmla="*/ 0 w 2"/>
                <a:gd name="T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0" y="2"/>
                  </a:moveTo>
                  <a:cubicBezTo>
                    <a:pt x="1" y="1"/>
                    <a:pt x="1" y="1"/>
                    <a:pt x="2" y="0"/>
                  </a:cubicBezTo>
                  <a:cubicBezTo>
                    <a:pt x="1" y="1"/>
                    <a:pt x="1" y="1"/>
                    <a:pt x="0" y="2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8" name="Freeform 10">
              <a:extLst>
                <a:ext uri="{FF2B5EF4-FFF2-40B4-BE49-F238E27FC236}">
                  <a16:creationId xmlns:a16="http://schemas.microsoft.com/office/drawing/2014/main" id="{8779BC3E-7307-4F70-991D-FC474C12535A}"/>
                </a:ext>
              </a:extLst>
            </p:cNvPr>
            <p:cNvSpPr>
              <a:spLocks/>
            </p:cNvSpPr>
            <p:nvPr/>
          </p:nvSpPr>
          <p:spPr bwMode="auto">
            <a:xfrm>
              <a:off x="2266" y="1496"/>
              <a:ext cx="1" cy="1"/>
            </a:xfrm>
            <a:custGeom>
              <a:avLst/>
              <a:gdLst>
                <a:gd name="T0" fmla="*/ 0 w 1"/>
                <a:gd name="T1" fmla="*/ 1 h 1"/>
                <a:gd name="T2" fmla="*/ 1 w 1"/>
                <a:gd name="T3" fmla="*/ 0 h 1"/>
                <a:gd name="T4" fmla="*/ 0 w 1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0" y="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9" name="Freeform 11">
              <a:extLst>
                <a:ext uri="{FF2B5EF4-FFF2-40B4-BE49-F238E27FC236}">
                  <a16:creationId xmlns:a16="http://schemas.microsoft.com/office/drawing/2014/main" id="{81365D0B-AB12-41CB-AB8E-D5D69656C02B}"/>
                </a:ext>
              </a:extLst>
            </p:cNvPr>
            <p:cNvSpPr>
              <a:spLocks/>
            </p:cNvSpPr>
            <p:nvPr/>
          </p:nvSpPr>
          <p:spPr bwMode="auto">
            <a:xfrm>
              <a:off x="2345" y="2581"/>
              <a:ext cx="66" cy="38"/>
            </a:xfrm>
            <a:custGeom>
              <a:avLst/>
              <a:gdLst>
                <a:gd name="T0" fmla="*/ 53 w 66"/>
                <a:gd name="T1" fmla="*/ 1 h 38"/>
                <a:gd name="T2" fmla="*/ 48 w 66"/>
                <a:gd name="T3" fmla="*/ 2 h 38"/>
                <a:gd name="T4" fmla="*/ 47 w 66"/>
                <a:gd name="T5" fmla="*/ 7 h 38"/>
                <a:gd name="T6" fmla="*/ 40 w 66"/>
                <a:gd name="T7" fmla="*/ 6 h 38"/>
                <a:gd name="T8" fmla="*/ 12 w 66"/>
                <a:gd name="T9" fmla="*/ 5 h 38"/>
                <a:gd name="T10" fmla="*/ 4 w 66"/>
                <a:gd name="T11" fmla="*/ 14 h 38"/>
                <a:gd name="T12" fmla="*/ 4 w 66"/>
                <a:gd name="T13" fmla="*/ 25 h 38"/>
                <a:gd name="T14" fmla="*/ 3 w 66"/>
                <a:gd name="T15" fmla="*/ 28 h 38"/>
                <a:gd name="T16" fmla="*/ 3 w 66"/>
                <a:gd name="T17" fmla="*/ 31 h 38"/>
                <a:gd name="T18" fmla="*/ 2 w 66"/>
                <a:gd name="T19" fmla="*/ 32 h 38"/>
                <a:gd name="T20" fmla="*/ 0 w 66"/>
                <a:gd name="T21" fmla="*/ 36 h 38"/>
                <a:gd name="T22" fmla="*/ 28 w 66"/>
                <a:gd name="T23" fmla="*/ 37 h 38"/>
                <a:gd name="T24" fmla="*/ 35 w 66"/>
                <a:gd name="T25" fmla="*/ 36 h 38"/>
                <a:gd name="T26" fmla="*/ 43 w 66"/>
                <a:gd name="T27" fmla="*/ 37 h 38"/>
                <a:gd name="T28" fmla="*/ 61 w 66"/>
                <a:gd name="T29" fmla="*/ 36 h 38"/>
                <a:gd name="T30" fmla="*/ 65 w 66"/>
                <a:gd name="T31" fmla="*/ 20 h 38"/>
                <a:gd name="T32" fmla="*/ 64 w 66"/>
                <a:gd name="T33" fmla="*/ 8 h 38"/>
                <a:gd name="T34" fmla="*/ 66 w 66"/>
                <a:gd name="T35" fmla="*/ 1 h 38"/>
                <a:gd name="T36" fmla="*/ 66 w 66"/>
                <a:gd name="T37" fmla="*/ 0 h 38"/>
                <a:gd name="T38" fmla="*/ 64 w 66"/>
                <a:gd name="T39" fmla="*/ 0 h 38"/>
                <a:gd name="T40" fmla="*/ 53 w 66"/>
                <a:gd name="T41" fmla="*/ 1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6" h="38">
                  <a:moveTo>
                    <a:pt x="53" y="1"/>
                  </a:moveTo>
                  <a:cubicBezTo>
                    <a:pt x="52" y="1"/>
                    <a:pt x="50" y="2"/>
                    <a:pt x="48" y="2"/>
                  </a:cubicBezTo>
                  <a:cubicBezTo>
                    <a:pt x="49" y="4"/>
                    <a:pt x="48" y="6"/>
                    <a:pt x="47" y="7"/>
                  </a:cubicBezTo>
                  <a:cubicBezTo>
                    <a:pt x="45" y="8"/>
                    <a:pt x="42" y="8"/>
                    <a:pt x="40" y="6"/>
                  </a:cubicBezTo>
                  <a:cubicBezTo>
                    <a:pt x="39" y="4"/>
                    <a:pt x="30" y="2"/>
                    <a:pt x="12" y="5"/>
                  </a:cubicBezTo>
                  <a:cubicBezTo>
                    <a:pt x="4" y="6"/>
                    <a:pt x="4" y="7"/>
                    <a:pt x="4" y="14"/>
                  </a:cubicBezTo>
                  <a:cubicBezTo>
                    <a:pt x="4" y="17"/>
                    <a:pt x="4" y="21"/>
                    <a:pt x="4" y="25"/>
                  </a:cubicBezTo>
                  <a:cubicBezTo>
                    <a:pt x="3" y="28"/>
                    <a:pt x="3" y="28"/>
                    <a:pt x="3" y="28"/>
                  </a:cubicBezTo>
                  <a:cubicBezTo>
                    <a:pt x="3" y="29"/>
                    <a:pt x="3" y="30"/>
                    <a:pt x="3" y="31"/>
                  </a:cubicBezTo>
                  <a:cubicBezTo>
                    <a:pt x="3" y="31"/>
                    <a:pt x="3" y="32"/>
                    <a:pt x="2" y="32"/>
                  </a:cubicBezTo>
                  <a:cubicBezTo>
                    <a:pt x="2" y="34"/>
                    <a:pt x="1" y="35"/>
                    <a:pt x="0" y="36"/>
                  </a:cubicBezTo>
                  <a:cubicBezTo>
                    <a:pt x="4" y="37"/>
                    <a:pt x="14" y="37"/>
                    <a:pt x="28" y="37"/>
                  </a:cubicBezTo>
                  <a:cubicBezTo>
                    <a:pt x="31" y="36"/>
                    <a:pt x="33" y="36"/>
                    <a:pt x="35" y="36"/>
                  </a:cubicBezTo>
                  <a:cubicBezTo>
                    <a:pt x="37" y="36"/>
                    <a:pt x="40" y="37"/>
                    <a:pt x="43" y="37"/>
                  </a:cubicBezTo>
                  <a:cubicBezTo>
                    <a:pt x="49" y="37"/>
                    <a:pt x="57" y="38"/>
                    <a:pt x="61" y="36"/>
                  </a:cubicBezTo>
                  <a:cubicBezTo>
                    <a:pt x="66" y="34"/>
                    <a:pt x="66" y="29"/>
                    <a:pt x="65" y="20"/>
                  </a:cubicBezTo>
                  <a:cubicBezTo>
                    <a:pt x="64" y="16"/>
                    <a:pt x="64" y="12"/>
                    <a:pt x="64" y="8"/>
                  </a:cubicBezTo>
                  <a:cubicBezTo>
                    <a:pt x="65" y="5"/>
                    <a:pt x="65" y="2"/>
                    <a:pt x="66" y="1"/>
                  </a:cubicBezTo>
                  <a:cubicBezTo>
                    <a:pt x="66" y="0"/>
                    <a:pt x="66" y="0"/>
                    <a:pt x="66" y="0"/>
                  </a:cubicBezTo>
                  <a:cubicBezTo>
                    <a:pt x="66" y="0"/>
                    <a:pt x="65" y="0"/>
                    <a:pt x="64" y="0"/>
                  </a:cubicBezTo>
                  <a:cubicBezTo>
                    <a:pt x="60" y="0"/>
                    <a:pt x="57" y="1"/>
                    <a:pt x="53" y="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0" name="Freeform 12">
              <a:extLst>
                <a:ext uri="{FF2B5EF4-FFF2-40B4-BE49-F238E27FC236}">
                  <a16:creationId xmlns:a16="http://schemas.microsoft.com/office/drawing/2014/main" id="{1D0BE142-8BF3-4339-BF04-F3FDAE7C1299}"/>
                </a:ext>
              </a:extLst>
            </p:cNvPr>
            <p:cNvSpPr>
              <a:spLocks/>
            </p:cNvSpPr>
            <p:nvPr/>
          </p:nvSpPr>
          <p:spPr bwMode="auto">
            <a:xfrm>
              <a:off x="2205" y="1509"/>
              <a:ext cx="1" cy="0"/>
            </a:xfrm>
            <a:custGeom>
              <a:avLst/>
              <a:gdLst>
                <a:gd name="T0" fmla="*/ 0 w 1"/>
                <a:gd name="T1" fmla="*/ 1 w 1"/>
                <a:gd name="T2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1" name="Freeform 13">
              <a:extLst>
                <a:ext uri="{FF2B5EF4-FFF2-40B4-BE49-F238E27FC236}">
                  <a16:creationId xmlns:a16="http://schemas.microsoft.com/office/drawing/2014/main" id="{3278452B-781A-4165-B82C-7448D56C5585}"/>
                </a:ext>
              </a:extLst>
            </p:cNvPr>
            <p:cNvSpPr>
              <a:spLocks/>
            </p:cNvSpPr>
            <p:nvPr/>
          </p:nvSpPr>
          <p:spPr bwMode="auto">
            <a:xfrm>
              <a:off x="3090" y="1851"/>
              <a:ext cx="301" cy="167"/>
            </a:xfrm>
            <a:custGeom>
              <a:avLst/>
              <a:gdLst>
                <a:gd name="T0" fmla="*/ 302 w 303"/>
                <a:gd name="T1" fmla="*/ 56 h 168"/>
                <a:gd name="T2" fmla="*/ 292 w 303"/>
                <a:gd name="T3" fmla="*/ 48 h 168"/>
                <a:gd name="T4" fmla="*/ 290 w 303"/>
                <a:gd name="T5" fmla="*/ 40 h 168"/>
                <a:gd name="T6" fmla="*/ 292 w 303"/>
                <a:gd name="T7" fmla="*/ 37 h 168"/>
                <a:gd name="T8" fmla="*/ 281 w 303"/>
                <a:gd name="T9" fmla="*/ 34 h 168"/>
                <a:gd name="T10" fmla="*/ 270 w 303"/>
                <a:gd name="T11" fmla="*/ 33 h 168"/>
                <a:gd name="T12" fmla="*/ 248 w 303"/>
                <a:gd name="T13" fmla="*/ 28 h 168"/>
                <a:gd name="T14" fmla="*/ 237 w 303"/>
                <a:gd name="T15" fmla="*/ 30 h 168"/>
                <a:gd name="T16" fmla="*/ 223 w 303"/>
                <a:gd name="T17" fmla="*/ 37 h 168"/>
                <a:gd name="T18" fmla="*/ 214 w 303"/>
                <a:gd name="T19" fmla="*/ 33 h 168"/>
                <a:gd name="T20" fmla="*/ 194 w 303"/>
                <a:gd name="T21" fmla="*/ 29 h 168"/>
                <a:gd name="T22" fmla="*/ 181 w 303"/>
                <a:gd name="T23" fmla="*/ 24 h 168"/>
                <a:gd name="T24" fmla="*/ 185 w 303"/>
                <a:gd name="T25" fmla="*/ 33 h 168"/>
                <a:gd name="T26" fmla="*/ 183 w 303"/>
                <a:gd name="T27" fmla="*/ 41 h 168"/>
                <a:gd name="T28" fmla="*/ 181 w 303"/>
                <a:gd name="T29" fmla="*/ 43 h 168"/>
                <a:gd name="T30" fmla="*/ 175 w 303"/>
                <a:gd name="T31" fmla="*/ 56 h 168"/>
                <a:gd name="T32" fmla="*/ 158 w 303"/>
                <a:gd name="T33" fmla="*/ 74 h 168"/>
                <a:gd name="T34" fmla="*/ 154 w 303"/>
                <a:gd name="T35" fmla="*/ 63 h 168"/>
                <a:gd name="T36" fmla="*/ 127 w 303"/>
                <a:gd name="T37" fmla="*/ 62 h 168"/>
                <a:gd name="T38" fmla="*/ 119 w 303"/>
                <a:gd name="T39" fmla="*/ 60 h 168"/>
                <a:gd name="T40" fmla="*/ 102 w 303"/>
                <a:gd name="T41" fmla="*/ 50 h 168"/>
                <a:gd name="T42" fmla="*/ 94 w 303"/>
                <a:gd name="T43" fmla="*/ 39 h 168"/>
                <a:gd name="T44" fmla="*/ 96 w 303"/>
                <a:gd name="T45" fmla="*/ 33 h 168"/>
                <a:gd name="T46" fmla="*/ 97 w 303"/>
                <a:gd name="T47" fmla="*/ 30 h 168"/>
                <a:gd name="T48" fmla="*/ 114 w 303"/>
                <a:gd name="T49" fmla="*/ 14 h 168"/>
                <a:gd name="T50" fmla="*/ 78 w 303"/>
                <a:gd name="T51" fmla="*/ 13 h 168"/>
                <a:gd name="T52" fmla="*/ 61 w 303"/>
                <a:gd name="T53" fmla="*/ 32 h 168"/>
                <a:gd name="T54" fmla="*/ 38 w 303"/>
                <a:gd name="T55" fmla="*/ 33 h 168"/>
                <a:gd name="T56" fmla="*/ 27 w 303"/>
                <a:gd name="T57" fmla="*/ 26 h 168"/>
                <a:gd name="T58" fmla="*/ 20 w 303"/>
                <a:gd name="T59" fmla="*/ 20 h 168"/>
                <a:gd name="T60" fmla="*/ 17 w 303"/>
                <a:gd name="T61" fmla="*/ 46 h 168"/>
                <a:gd name="T62" fmla="*/ 0 w 303"/>
                <a:gd name="T63" fmla="*/ 60 h 168"/>
                <a:gd name="T64" fmla="*/ 4 w 303"/>
                <a:gd name="T65" fmla="*/ 63 h 168"/>
                <a:gd name="T66" fmla="*/ 12 w 303"/>
                <a:gd name="T67" fmla="*/ 81 h 168"/>
                <a:gd name="T68" fmla="*/ 16 w 303"/>
                <a:gd name="T69" fmla="*/ 114 h 168"/>
                <a:gd name="T70" fmla="*/ 16 w 303"/>
                <a:gd name="T71" fmla="*/ 119 h 168"/>
                <a:gd name="T72" fmla="*/ 28 w 303"/>
                <a:gd name="T73" fmla="*/ 124 h 168"/>
                <a:gd name="T74" fmla="*/ 47 w 303"/>
                <a:gd name="T75" fmla="*/ 124 h 168"/>
                <a:gd name="T76" fmla="*/ 50 w 303"/>
                <a:gd name="T77" fmla="*/ 116 h 168"/>
                <a:gd name="T78" fmla="*/ 90 w 303"/>
                <a:gd name="T79" fmla="*/ 101 h 168"/>
                <a:gd name="T80" fmla="*/ 125 w 303"/>
                <a:gd name="T81" fmla="*/ 91 h 168"/>
                <a:gd name="T82" fmla="*/ 132 w 303"/>
                <a:gd name="T83" fmla="*/ 97 h 168"/>
                <a:gd name="T84" fmla="*/ 128 w 303"/>
                <a:gd name="T85" fmla="*/ 114 h 168"/>
                <a:gd name="T86" fmla="*/ 125 w 303"/>
                <a:gd name="T87" fmla="*/ 119 h 168"/>
                <a:gd name="T88" fmla="*/ 123 w 303"/>
                <a:gd name="T89" fmla="*/ 139 h 168"/>
                <a:gd name="T90" fmla="*/ 135 w 303"/>
                <a:gd name="T91" fmla="*/ 163 h 168"/>
                <a:gd name="T92" fmla="*/ 135 w 303"/>
                <a:gd name="T93" fmla="*/ 166 h 168"/>
                <a:gd name="T94" fmla="*/ 153 w 303"/>
                <a:gd name="T95" fmla="*/ 152 h 168"/>
                <a:gd name="T96" fmla="*/ 168 w 303"/>
                <a:gd name="T97" fmla="*/ 148 h 168"/>
                <a:gd name="T98" fmla="*/ 175 w 303"/>
                <a:gd name="T99" fmla="*/ 137 h 168"/>
                <a:gd name="T100" fmla="*/ 212 w 303"/>
                <a:gd name="T101" fmla="*/ 123 h 168"/>
                <a:gd name="T102" fmla="*/ 221 w 303"/>
                <a:gd name="T103" fmla="*/ 122 h 168"/>
                <a:gd name="T104" fmla="*/ 236 w 303"/>
                <a:gd name="T105" fmla="*/ 114 h 168"/>
                <a:gd name="T106" fmla="*/ 251 w 303"/>
                <a:gd name="T107" fmla="*/ 112 h 168"/>
                <a:gd name="T108" fmla="*/ 255 w 303"/>
                <a:gd name="T109" fmla="*/ 103 h 168"/>
                <a:gd name="T110" fmla="*/ 294 w 303"/>
                <a:gd name="T111" fmla="*/ 100 h 168"/>
                <a:gd name="T112" fmla="*/ 298 w 303"/>
                <a:gd name="T113" fmla="*/ 102 h 168"/>
                <a:gd name="T114" fmla="*/ 302 w 303"/>
                <a:gd name="T115" fmla="*/ 89 h 168"/>
                <a:gd name="T116" fmla="*/ 298 w 303"/>
                <a:gd name="T117" fmla="*/ 71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03" h="168">
                  <a:moveTo>
                    <a:pt x="301" y="63"/>
                  </a:moveTo>
                  <a:cubicBezTo>
                    <a:pt x="303" y="61"/>
                    <a:pt x="303" y="60"/>
                    <a:pt x="302" y="56"/>
                  </a:cubicBezTo>
                  <a:cubicBezTo>
                    <a:pt x="301" y="51"/>
                    <a:pt x="300" y="50"/>
                    <a:pt x="294" y="48"/>
                  </a:cubicBezTo>
                  <a:cubicBezTo>
                    <a:pt x="292" y="48"/>
                    <a:pt x="292" y="48"/>
                    <a:pt x="292" y="48"/>
                  </a:cubicBezTo>
                  <a:cubicBezTo>
                    <a:pt x="290" y="47"/>
                    <a:pt x="289" y="46"/>
                    <a:pt x="288" y="44"/>
                  </a:cubicBezTo>
                  <a:cubicBezTo>
                    <a:pt x="288" y="42"/>
                    <a:pt x="289" y="41"/>
                    <a:pt x="290" y="40"/>
                  </a:cubicBezTo>
                  <a:cubicBezTo>
                    <a:pt x="292" y="39"/>
                    <a:pt x="292" y="38"/>
                    <a:pt x="292" y="37"/>
                  </a:cubicBezTo>
                  <a:cubicBezTo>
                    <a:pt x="292" y="37"/>
                    <a:pt x="292" y="37"/>
                    <a:pt x="292" y="37"/>
                  </a:cubicBezTo>
                  <a:cubicBezTo>
                    <a:pt x="291" y="36"/>
                    <a:pt x="291" y="35"/>
                    <a:pt x="291" y="34"/>
                  </a:cubicBezTo>
                  <a:cubicBezTo>
                    <a:pt x="287" y="36"/>
                    <a:pt x="283" y="35"/>
                    <a:pt x="281" y="34"/>
                  </a:cubicBezTo>
                  <a:cubicBezTo>
                    <a:pt x="280" y="33"/>
                    <a:pt x="279" y="33"/>
                    <a:pt x="277" y="33"/>
                  </a:cubicBezTo>
                  <a:cubicBezTo>
                    <a:pt x="275" y="33"/>
                    <a:pt x="273" y="33"/>
                    <a:pt x="270" y="33"/>
                  </a:cubicBezTo>
                  <a:cubicBezTo>
                    <a:pt x="265" y="33"/>
                    <a:pt x="260" y="33"/>
                    <a:pt x="255" y="32"/>
                  </a:cubicBezTo>
                  <a:cubicBezTo>
                    <a:pt x="251" y="30"/>
                    <a:pt x="249" y="29"/>
                    <a:pt x="248" y="28"/>
                  </a:cubicBezTo>
                  <a:cubicBezTo>
                    <a:pt x="246" y="27"/>
                    <a:pt x="245" y="27"/>
                    <a:pt x="242" y="28"/>
                  </a:cubicBezTo>
                  <a:cubicBezTo>
                    <a:pt x="240" y="29"/>
                    <a:pt x="239" y="29"/>
                    <a:pt x="237" y="30"/>
                  </a:cubicBezTo>
                  <a:cubicBezTo>
                    <a:pt x="235" y="31"/>
                    <a:pt x="231" y="32"/>
                    <a:pt x="228" y="33"/>
                  </a:cubicBezTo>
                  <a:cubicBezTo>
                    <a:pt x="227" y="35"/>
                    <a:pt x="225" y="37"/>
                    <a:pt x="223" y="37"/>
                  </a:cubicBezTo>
                  <a:cubicBezTo>
                    <a:pt x="218" y="37"/>
                    <a:pt x="218" y="37"/>
                    <a:pt x="218" y="37"/>
                  </a:cubicBezTo>
                  <a:cubicBezTo>
                    <a:pt x="216" y="37"/>
                    <a:pt x="214" y="35"/>
                    <a:pt x="214" y="33"/>
                  </a:cubicBezTo>
                  <a:cubicBezTo>
                    <a:pt x="208" y="32"/>
                    <a:pt x="202" y="31"/>
                    <a:pt x="196" y="29"/>
                  </a:cubicBezTo>
                  <a:cubicBezTo>
                    <a:pt x="194" y="29"/>
                    <a:pt x="194" y="29"/>
                    <a:pt x="194" y="29"/>
                  </a:cubicBezTo>
                  <a:cubicBezTo>
                    <a:pt x="192" y="28"/>
                    <a:pt x="190" y="27"/>
                    <a:pt x="188" y="27"/>
                  </a:cubicBezTo>
                  <a:cubicBezTo>
                    <a:pt x="186" y="26"/>
                    <a:pt x="182" y="24"/>
                    <a:pt x="181" y="24"/>
                  </a:cubicBezTo>
                  <a:cubicBezTo>
                    <a:pt x="181" y="24"/>
                    <a:pt x="181" y="25"/>
                    <a:pt x="181" y="25"/>
                  </a:cubicBezTo>
                  <a:cubicBezTo>
                    <a:pt x="181" y="28"/>
                    <a:pt x="183" y="32"/>
                    <a:pt x="185" y="33"/>
                  </a:cubicBezTo>
                  <a:cubicBezTo>
                    <a:pt x="186" y="34"/>
                    <a:pt x="187" y="36"/>
                    <a:pt x="187" y="38"/>
                  </a:cubicBezTo>
                  <a:cubicBezTo>
                    <a:pt x="186" y="40"/>
                    <a:pt x="185" y="41"/>
                    <a:pt x="183" y="41"/>
                  </a:cubicBezTo>
                  <a:cubicBezTo>
                    <a:pt x="182" y="42"/>
                    <a:pt x="181" y="42"/>
                    <a:pt x="180" y="42"/>
                  </a:cubicBezTo>
                  <a:cubicBezTo>
                    <a:pt x="180" y="42"/>
                    <a:pt x="180" y="43"/>
                    <a:pt x="181" y="43"/>
                  </a:cubicBezTo>
                  <a:cubicBezTo>
                    <a:pt x="181" y="45"/>
                    <a:pt x="180" y="47"/>
                    <a:pt x="178" y="47"/>
                  </a:cubicBezTo>
                  <a:cubicBezTo>
                    <a:pt x="176" y="49"/>
                    <a:pt x="175" y="52"/>
                    <a:pt x="175" y="56"/>
                  </a:cubicBezTo>
                  <a:cubicBezTo>
                    <a:pt x="173" y="62"/>
                    <a:pt x="172" y="70"/>
                    <a:pt x="161" y="74"/>
                  </a:cubicBezTo>
                  <a:cubicBezTo>
                    <a:pt x="160" y="75"/>
                    <a:pt x="159" y="75"/>
                    <a:pt x="158" y="74"/>
                  </a:cubicBezTo>
                  <a:cubicBezTo>
                    <a:pt x="156" y="73"/>
                    <a:pt x="155" y="72"/>
                    <a:pt x="155" y="71"/>
                  </a:cubicBezTo>
                  <a:cubicBezTo>
                    <a:pt x="155" y="68"/>
                    <a:pt x="154" y="66"/>
                    <a:pt x="154" y="63"/>
                  </a:cubicBezTo>
                  <a:cubicBezTo>
                    <a:pt x="154" y="57"/>
                    <a:pt x="154" y="56"/>
                    <a:pt x="150" y="54"/>
                  </a:cubicBezTo>
                  <a:cubicBezTo>
                    <a:pt x="143" y="51"/>
                    <a:pt x="133" y="56"/>
                    <a:pt x="127" y="62"/>
                  </a:cubicBezTo>
                  <a:cubicBezTo>
                    <a:pt x="126" y="63"/>
                    <a:pt x="124" y="63"/>
                    <a:pt x="123" y="63"/>
                  </a:cubicBezTo>
                  <a:cubicBezTo>
                    <a:pt x="121" y="63"/>
                    <a:pt x="120" y="62"/>
                    <a:pt x="119" y="60"/>
                  </a:cubicBezTo>
                  <a:cubicBezTo>
                    <a:pt x="118" y="57"/>
                    <a:pt x="112" y="53"/>
                    <a:pt x="108" y="52"/>
                  </a:cubicBezTo>
                  <a:cubicBezTo>
                    <a:pt x="105" y="50"/>
                    <a:pt x="103" y="50"/>
                    <a:pt x="102" y="50"/>
                  </a:cubicBezTo>
                  <a:cubicBezTo>
                    <a:pt x="97" y="49"/>
                    <a:pt x="94" y="47"/>
                    <a:pt x="94" y="40"/>
                  </a:cubicBezTo>
                  <a:cubicBezTo>
                    <a:pt x="94" y="40"/>
                    <a:pt x="94" y="39"/>
                    <a:pt x="94" y="39"/>
                  </a:cubicBezTo>
                  <a:cubicBezTo>
                    <a:pt x="94" y="38"/>
                    <a:pt x="94" y="37"/>
                    <a:pt x="95" y="36"/>
                  </a:cubicBezTo>
                  <a:cubicBezTo>
                    <a:pt x="95" y="36"/>
                    <a:pt x="95" y="34"/>
                    <a:pt x="96" y="33"/>
                  </a:cubicBezTo>
                  <a:cubicBezTo>
                    <a:pt x="96" y="32"/>
                    <a:pt x="97" y="31"/>
                    <a:pt x="97" y="30"/>
                  </a:cubicBezTo>
                  <a:cubicBezTo>
                    <a:pt x="97" y="30"/>
                    <a:pt x="97" y="30"/>
                    <a:pt x="97" y="30"/>
                  </a:cubicBezTo>
                  <a:cubicBezTo>
                    <a:pt x="100" y="26"/>
                    <a:pt x="103" y="23"/>
                    <a:pt x="107" y="21"/>
                  </a:cubicBezTo>
                  <a:cubicBezTo>
                    <a:pt x="110" y="19"/>
                    <a:pt x="113" y="16"/>
                    <a:pt x="114" y="14"/>
                  </a:cubicBezTo>
                  <a:cubicBezTo>
                    <a:pt x="114" y="13"/>
                    <a:pt x="111" y="6"/>
                    <a:pt x="110" y="5"/>
                  </a:cubicBezTo>
                  <a:cubicBezTo>
                    <a:pt x="104" y="0"/>
                    <a:pt x="84" y="8"/>
                    <a:pt x="78" y="13"/>
                  </a:cubicBezTo>
                  <a:cubicBezTo>
                    <a:pt x="76" y="14"/>
                    <a:pt x="74" y="17"/>
                    <a:pt x="72" y="20"/>
                  </a:cubicBezTo>
                  <a:cubicBezTo>
                    <a:pt x="69" y="25"/>
                    <a:pt x="66" y="30"/>
                    <a:pt x="61" y="32"/>
                  </a:cubicBezTo>
                  <a:cubicBezTo>
                    <a:pt x="54" y="36"/>
                    <a:pt x="47" y="34"/>
                    <a:pt x="41" y="33"/>
                  </a:cubicBezTo>
                  <a:cubicBezTo>
                    <a:pt x="39" y="33"/>
                    <a:pt x="38" y="33"/>
                    <a:pt x="38" y="33"/>
                  </a:cubicBezTo>
                  <a:cubicBezTo>
                    <a:pt x="36" y="33"/>
                    <a:pt x="33" y="33"/>
                    <a:pt x="31" y="32"/>
                  </a:cubicBezTo>
                  <a:cubicBezTo>
                    <a:pt x="28" y="30"/>
                    <a:pt x="27" y="27"/>
                    <a:pt x="27" y="26"/>
                  </a:cubicBezTo>
                  <a:cubicBezTo>
                    <a:pt x="26" y="25"/>
                    <a:pt x="26" y="25"/>
                    <a:pt x="25" y="24"/>
                  </a:cubicBezTo>
                  <a:cubicBezTo>
                    <a:pt x="24" y="23"/>
                    <a:pt x="22" y="21"/>
                    <a:pt x="20" y="20"/>
                  </a:cubicBezTo>
                  <a:cubicBezTo>
                    <a:pt x="17" y="21"/>
                    <a:pt x="16" y="25"/>
                    <a:pt x="17" y="35"/>
                  </a:cubicBezTo>
                  <a:cubicBezTo>
                    <a:pt x="18" y="39"/>
                    <a:pt x="18" y="43"/>
                    <a:pt x="17" y="46"/>
                  </a:cubicBezTo>
                  <a:cubicBezTo>
                    <a:pt x="16" y="49"/>
                    <a:pt x="12" y="51"/>
                    <a:pt x="7" y="55"/>
                  </a:cubicBezTo>
                  <a:cubicBezTo>
                    <a:pt x="5" y="56"/>
                    <a:pt x="2" y="58"/>
                    <a:pt x="0" y="60"/>
                  </a:cubicBezTo>
                  <a:cubicBezTo>
                    <a:pt x="0" y="60"/>
                    <a:pt x="1" y="60"/>
                    <a:pt x="1" y="60"/>
                  </a:cubicBezTo>
                  <a:cubicBezTo>
                    <a:pt x="2" y="60"/>
                    <a:pt x="4" y="61"/>
                    <a:pt x="4" y="63"/>
                  </a:cubicBezTo>
                  <a:cubicBezTo>
                    <a:pt x="5" y="64"/>
                    <a:pt x="4" y="66"/>
                    <a:pt x="3" y="67"/>
                  </a:cubicBezTo>
                  <a:cubicBezTo>
                    <a:pt x="1" y="70"/>
                    <a:pt x="3" y="73"/>
                    <a:pt x="12" y="81"/>
                  </a:cubicBezTo>
                  <a:cubicBezTo>
                    <a:pt x="17" y="85"/>
                    <a:pt x="21" y="90"/>
                    <a:pt x="23" y="95"/>
                  </a:cubicBezTo>
                  <a:cubicBezTo>
                    <a:pt x="26" y="105"/>
                    <a:pt x="21" y="110"/>
                    <a:pt x="16" y="114"/>
                  </a:cubicBezTo>
                  <a:cubicBezTo>
                    <a:pt x="15" y="114"/>
                    <a:pt x="15" y="115"/>
                    <a:pt x="14" y="115"/>
                  </a:cubicBezTo>
                  <a:cubicBezTo>
                    <a:pt x="15" y="116"/>
                    <a:pt x="16" y="117"/>
                    <a:pt x="16" y="119"/>
                  </a:cubicBezTo>
                  <a:cubicBezTo>
                    <a:pt x="17" y="119"/>
                    <a:pt x="17" y="120"/>
                    <a:pt x="16" y="121"/>
                  </a:cubicBezTo>
                  <a:cubicBezTo>
                    <a:pt x="19" y="122"/>
                    <a:pt x="22" y="123"/>
                    <a:pt x="28" y="124"/>
                  </a:cubicBezTo>
                  <a:cubicBezTo>
                    <a:pt x="28" y="124"/>
                    <a:pt x="29" y="124"/>
                    <a:pt x="29" y="124"/>
                  </a:cubicBezTo>
                  <a:cubicBezTo>
                    <a:pt x="33" y="125"/>
                    <a:pt x="43" y="127"/>
                    <a:pt x="47" y="124"/>
                  </a:cubicBezTo>
                  <a:cubicBezTo>
                    <a:pt x="47" y="124"/>
                    <a:pt x="47" y="124"/>
                    <a:pt x="47" y="122"/>
                  </a:cubicBezTo>
                  <a:cubicBezTo>
                    <a:pt x="48" y="121"/>
                    <a:pt x="48" y="118"/>
                    <a:pt x="50" y="116"/>
                  </a:cubicBezTo>
                  <a:cubicBezTo>
                    <a:pt x="57" y="110"/>
                    <a:pt x="66" y="108"/>
                    <a:pt x="74" y="106"/>
                  </a:cubicBezTo>
                  <a:cubicBezTo>
                    <a:pt x="80" y="105"/>
                    <a:pt x="86" y="104"/>
                    <a:pt x="90" y="101"/>
                  </a:cubicBezTo>
                  <a:cubicBezTo>
                    <a:pt x="92" y="100"/>
                    <a:pt x="94" y="99"/>
                    <a:pt x="96" y="98"/>
                  </a:cubicBezTo>
                  <a:cubicBezTo>
                    <a:pt x="103" y="92"/>
                    <a:pt x="111" y="88"/>
                    <a:pt x="125" y="91"/>
                  </a:cubicBezTo>
                  <a:cubicBezTo>
                    <a:pt x="126" y="91"/>
                    <a:pt x="128" y="93"/>
                    <a:pt x="128" y="94"/>
                  </a:cubicBezTo>
                  <a:cubicBezTo>
                    <a:pt x="128" y="95"/>
                    <a:pt x="131" y="96"/>
                    <a:pt x="132" y="97"/>
                  </a:cubicBezTo>
                  <a:cubicBezTo>
                    <a:pt x="135" y="99"/>
                    <a:pt x="141" y="102"/>
                    <a:pt x="139" y="108"/>
                  </a:cubicBezTo>
                  <a:cubicBezTo>
                    <a:pt x="138" y="113"/>
                    <a:pt x="133" y="113"/>
                    <a:pt x="128" y="114"/>
                  </a:cubicBezTo>
                  <a:cubicBezTo>
                    <a:pt x="127" y="114"/>
                    <a:pt x="124" y="114"/>
                    <a:pt x="123" y="115"/>
                  </a:cubicBezTo>
                  <a:cubicBezTo>
                    <a:pt x="123" y="115"/>
                    <a:pt x="123" y="116"/>
                    <a:pt x="125" y="119"/>
                  </a:cubicBezTo>
                  <a:cubicBezTo>
                    <a:pt x="127" y="122"/>
                    <a:pt x="129" y="126"/>
                    <a:pt x="128" y="131"/>
                  </a:cubicBezTo>
                  <a:cubicBezTo>
                    <a:pt x="128" y="134"/>
                    <a:pt x="125" y="137"/>
                    <a:pt x="123" y="139"/>
                  </a:cubicBezTo>
                  <a:cubicBezTo>
                    <a:pt x="130" y="141"/>
                    <a:pt x="138" y="146"/>
                    <a:pt x="137" y="156"/>
                  </a:cubicBezTo>
                  <a:cubicBezTo>
                    <a:pt x="136" y="159"/>
                    <a:pt x="135" y="161"/>
                    <a:pt x="135" y="163"/>
                  </a:cubicBezTo>
                  <a:cubicBezTo>
                    <a:pt x="134" y="164"/>
                    <a:pt x="134" y="165"/>
                    <a:pt x="134" y="165"/>
                  </a:cubicBezTo>
                  <a:cubicBezTo>
                    <a:pt x="134" y="165"/>
                    <a:pt x="134" y="166"/>
                    <a:pt x="135" y="166"/>
                  </a:cubicBezTo>
                  <a:cubicBezTo>
                    <a:pt x="138" y="168"/>
                    <a:pt x="144" y="161"/>
                    <a:pt x="147" y="158"/>
                  </a:cubicBezTo>
                  <a:cubicBezTo>
                    <a:pt x="149" y="155"/>
                    <a:pt x="151" y="153"/>
                    <a:pt x="153" y="152"/>
                  </a:cubicBezTo>
                  <a:cubicBezTo>
                    <a:pt x="157" y="149"/>
                    <a:pt x="161" y="149"/>
                    <a:pt x="164" y="149"/>
                  </a:cubicBezTo>
                  <a:cubicBezTo>
                    <a:pt x="165" y="148"/>
                    <a:pt x="167" y="148"/>
                    <a:pt x="168" y="148"/>
                  </a:cubicBezTo>
                  <a:cubicBezTo>
                    <a:pt x="172" y="147"/>
                    <a:pt x="172" y="146"/>
                    <a:pt x="172" y="146"/>
                  </a:cubicBezTo>
                  <a:cubicBezTo>
                    <a:pt x="172" y="144"/>
                    <a:pt x="173" y="141"/>
                    <a:pt x="175" y="137"/>
                  </a:cubicBezTo>
                  <a:cubicBezTo>
                    <a:pt x="181" y="127"/>
                    <a:pt x="198" y="123"/>
                    <a:pt x="212" y="123"/>
                  </a:cubicBezTo>
                  <a:cubicBezTo>
                    <a:pt x="212" y="123"/>
                    <a:pt x="212" y="123"/>
                    <a:pt x="212" y="123"/>
                  </a:cubicBezTo>
                  <a:cubicBezTo>
                    <a:pt x="215" y="123"/>
                    <a:pt x="216" y="123"/>
                    <a:pt x="217" y="123"/>
                  </a:cubicBezTo>
                  <a:cubicBezTo>
                    <a:pt x="218" y="123"/>
                    <a:pt x="219" y="123"/>
                    <a:pt x="221" y="122"/>
                  </a:cubicBezTo>
                  <a:cubicBezTo>
                    <a:pt x="223" y="122"/>
                    <a:pt x="224" y="120"/>
                    <a:pt x="226" y="119"/>
                  </a:cubicBezTo>
                  <a:cubicBezTo>
                    <a:pt x="228" y="117"/>
                    <a:pt x="232" y="115"/>
                    <a:pt x="236" y="114"/>
                  </a:cubicBezTo>
                  <a:cubicBezTo>
                    <a:pt x="239" y="113"/>
                    <a:pt x="242" y="113"/>
                    <a:pt x="245" y="113"/>
                  </a:cubicBezTo>
                  <a:cubicBezTo>
                    <a:pt x="248" y="113"/>
                    <a:pt x="249" y="113"/>
                    <a:pt x="251" y="112"/>
                  </a:cubicBezTo>
                  <a:cubicBezTo>
                    <a:pt x="253" y="111"/>
                    <a:pt x="253" y="111"/>
                    <a:pt x="253" y="111"/>
                  </a:cubicBezTo>
                  <a:cubicBezTo>
                    <a:pt x="253" y="109"/>
                    <a:pt x="253" y="106"/>
                    <a:pt x="255" y="103"/>
                  </a:cubicBezTo>
                  <a:cubicBezTo>
                    <a:pt x="259" y="94"/>
                    <a:pt x="272" y="92"/>
                    <a:pt x="281" y="93"/>
                  </a:cubicBezTo>
                  <a:cubicBezTo>
                    <a:pt x="286" y="94"/>
                    <a:pt x="290" y="97"/>
                    <a:pt x="294" y="100"/>
                  </a:cubicBezTo>
                  <a:cubicBezTo>
                    <a:pt x="294" y="101"/>
                    <a:pt x="295" y="101"/>
                    <a:pt x="296" y="102"/>
                  </a:cubicBezTo>
                  <a:cubicBezTo>
                    <a:pt x="297" y="102"/>
                    <a:pt x="297" y="101"/>
                    <a:pt x="298" y="102"/>
                  </a:cubicBezTo>
                  <a:cubicBezTo>
                    <a:pt x="299" y="99"/>
                    <a:pt x="300" y="96"/>
                    <a:pt x="301" y="94"/>
                  </a:cubicBezTo>
                  <a:cubicBezTo>
                    <a:pt x="301" y="92"/>
                    <a:pt x="302" y="90"/>
                    <a:pt x="302" y="89"/>
                  </a:cubicBezTo>
                  <a:cubicBezTo>
                    <a:pt x="302" y="88"/>
                    <a:pt x="302" y="86"/>
                    <a:pt x="300" y="84"/>
                  </a:cubicBezTo>
                  <a:cubicBezTo>
                    <a:pt x="299" y="81"/>
                    <a:pt x="296" y="77"/>
                    <a:pt x="298" y="71"/>
                  </a:cubicBezTo>
                  <a:cubicBezTo>
                    <a:pt x="298" y="67"/>
                    <a:pt x="300" y="65"/>
                    <a:pt x="301" y="63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2" name="Freeform 14">
              <a:extLst>
                <a:ext uri="{FF2B5EF4-FFF2-40B4-BE49-F238E27FC236}">
                  <a16:creationId xmlns:a16="http://schemas.microsoft.com/office/drawing/2014/main" id="{DDFC5C01-F9F1-4F0C-B768-2E80DBFD81E7}"/>
                </a:ext>
              </a:extLst>
            </p:cNvPr>
            <p:cNvSpPr>
              <a:spLocks/>
            </p:cNvSpPr>
            <p:nvPr/>
          </p:nvSpPr>
          <p:spPr bwMode="auto">
            <a:xfrm>
              <a:off x="2165" y="1784"/>
              <a:ext cx="366" cy="635"/>
            </a:xfrm>
            <a:custGeom>
              <a:avLst/>
              <a:gdLst>
                <a:gd name="T0" fmla="*/ 349 w 368"/>
                <a:gd name="T1" fmla="*/ 387 h 639"/>
                <a:gd name="T2" fmla="*/ 318 w 368"/>
                <a:gd name="T3" fmla="*/ 353 h 639"/>
                <a:gd name="T4" fmla="*/ 313 w 368"/>
                <a:gd name="T5" fmla="*/ 333 h 639"/>
                <a:gd name="T6" fmla="*/ 287 w 368"/>
                <a:gd name="T7" fmla="*/ 303 h 639"/>
                <a:gd name="T8" fmla="*/ 284 w 368"/>
                <a:gd name="T9" fmla="*/ 282 h 639"/>
                <a:gd name="T10" fmla="*/ 291 w 368"/>
                <a:gd name="T11" fmla="*/ 252 h 639"/>
                <a:gd name="T12" fmla="*/ 322 w 368"/>
                <a:gd name="T13" fmla="*/ 248 h 639"/>
                <a:gd name="T14" fmla="*/ 326 w 368"/>
                <a:gd name="T15" fmla="*/ 253 h 639"/>
                <a:gd name="T16" fmla="*/ 311 w 368"/>
                <a:gd name="T17" fmla="*/ 214 h 639"/>
                <a:gd name="T18" fmla="*/ 264 w 368"/>
                <a:gd name="T19" fmla="*/ 204 h 639"/>
                <a:gd name="T20" fmla="*/ 244 w 368"/>
                <a:gd name="T21" fmla="*/ 178 h 639"/>
                <a:gd name="T22" fmla="*/ 229 w 368"/>
                <a:gd name="T23" fmla="*/ 157 h 639"/>
                <a:gd name="T24" fmla="*/ 225 w 368"/>
                <a:gd name="T25" fmla="*/ 147 h 639"/>
                <a:gd name="T26" fmla="*/ 241 w 368"/>
                <a:gd name="T27" fmla="*/ 79 h 639"/>
                <a:gd name="T28" fmla="*/ 216 w 368"/>
                <a:gd name="T29" fmla="*/ 11 h 639"/>
                <a:gd name="T30" fmla="*/ 191 w 368"/>
                <a:gd name="T31" fmla="*/ 2 h 639"/>
                <a:gd name="T32" fmla="*/ 171 w 368"/>
                <a:gd name="T33" fmla="*/ 2 h 639"/>
                <a:gd name="T34" fmla="*/ 156 w 368"/>
                <a:gd name="T35" fmla="*/ 2 h 639"/>
                <a:gd name="T36" fmla="*/ 182 w 368"/>
                <a:gd name="T37" fmla="*/ 16 h 639"/>
                <a:gd name="T38" fmla="*/ 186 w 368"/>
                <a:gd name="T39" fmla="*/ 44 h 639"/>
                <a:gd name="T40" fmla="*/ 185 w 368"/>
                <a:gd name="T41" fmla="*/ 61 h 639"/>
                <a:gd name="T42" fmla="*/ 163 w 368"/>
                <a:gd name="T43" fmla="*/ 96 h 639"/>
                <a:gd name="T44" fmla="*/ 140 w 368"/>
                <a:gd name="T45" fmla="*/ 119 h 639"/>
                <a:gd name="T46" fmla="*/ 122 w 368"/>
                <a:gd name="T47" fmla="*/ 122 h 639"/>
                <a:gd name="T48" fmla="*/ 114 w 368"/>
                <a:gd name="T49" fmla="*/ 156 h 639"/>
                <a:gd name="T50" fmla="*/ 107 w 368"/>
                <a:gd name="T51" fmla="*/ 193 h 639"/>
                <a:gd name="T52" fmla="*/ 89 w 368"/>
                <a:gd name="T53" fmla="*/ 264 h 639"/>
                <a:gd name="T54" fmla="*/ 55 w 368"/>
                <a:gd name="T55" fmla="*/ 309 h 639"/>
                <a:gd name="T56" fmla="*/ 42 w 368"/>
                <a:gd name="T57" fmla="*/ 333 h 639"/>
                <a:gd name="T58" fmla="*/ 41 w 368"/>
                <a:gd name="T59" fmla="*/ 356 h 639"/>
                <a:gd name="T60" fmla="*/ 37 w 368"/>
                <a:gd name="T61" fmla="*/ 362 h 639"/>
                <a:gd name="T62" fmla="*/ 10 w 368"/>
                <a:gd name="T63" fmla="*/ 442 h 639"/>
                <a:gd name="T64" fmla="*/ 1 w 368"/>
                <a:gd name="T65" fmla="*/ 491 h 639"/>
                <a:gd name="T66" fmla="*/ 6 w 368"/>
                <a:gd name="T67" fmla="*/ 578 h 639"/>
                <a:gd name="T68" fmla="*/ 13 w 368"/>
                <a:gd name="T69" fmla="*/ 568 h 639"/>
                <a:gd name="T70" fmla="*/ 34 w 368"/>
                <a:gd name="T71" fmla="*/ 551 h 639"/>
                <a:gd name="T72" fmla="*/ 35 w 368"/>
                <a:gd name="T73" fmla="*/ 580 h 639"/>
                <a:gd name="T74" fmla="*/ 57 w 368"/>
                <a:gd name="T75" fmla="*/ 601 h 639"/>
                <a:gd name="T76" fmla="*/ 91 w 368"/>
                <a:gd name="T77" fmla="*/ 620 h 639"/>
                <a:gd name="T78" fmla="*/ 106 w 368"/>
                <a:gd name="T79" fmla="*/ 598 h 639"/>
                <a:gd name="T80" fmla="*/ 110 w 368"/>
                <a:gd name="T81" fmla="*/ 594 h 639"/>
                <a:gd name="T82" fmla="*/ 127 w 368"/>
                <a:gd name="T83" fmla="*/ 598 h 639"/>
                <a:gd name="T84" fmla="*/ 169 w 368"/>
                <a:gd name="T85" fmla="*/ 620 h 639"/>
                <a:gd name="T86" fmla="*/ 222 w 368"/>
                <a:gd name="T87" fmla="*/ 632 h 639"/>
                <a:gd name="T88" fmla="*/ 241 w 368"/>
                <a:gd name="T89" fmla="*/ 629 h 639"/>
                <a:gd name="T90" fmla="*/ 276 w 368"/>
                <a:gd name="T91" fmla="*/ 614 h 639"/>
                <a:gd name="T92" fmla="*/ 309 w 368"/>
                <a:gd name="T93" fmla="*/ 598 h 639"/>
                <a:gd name="T94" fmla="*/ 340 w 368"/>
                <a:gd name="T95" fmla="*/ 596 h 639"/>
                <a:gd name="T96" fmla="*/ 344 w 368"/>
                <a:gd name="T97" fmla="*/ 594 h 639"/>
                <a:gd name="T98" fmla="*/ 338 w 368"/>
                <a:gd name="T99" fmla="*/ 572 h 639"/>
                <a:gd name="T100" fmla="*/ 336 w 368"/>
                <a:gd name="T101" fmla="*/ 558 h 639"/>
                <a:gd name="T102" fmla="*/ 345 w 368"/>
                <a:gd name="T103" fmla="*/ 520 h 639"/>
                <a:gd name="T104" fmla="*/ 343 w 368"/>
                <a:gd name="T105" fmla="*/ 508 h 639"/>
                <a:gd name="T106" fmla="*/ 330 w 368"/>
                <a:gd name="T107" fmla="*/ 491 h 639"/>
                <a:gd name="T108" fmla="*/ 325 w 368"/>
                <a:gd name="T109" fmla="*/ 460 h 639"/>
                <a:gd name="T110" fmla="*/ 335 w 368"/>
                <a:gd name="T111" fmla="*/ 437 h 639"/>
                <a:gd name="T112" fmla="*/ 354 w 368"/>
                <a:gd name="T113" fmla="*/ 418 h 639"/>
                <a:gd name="T114" fmla="*/ 365 w 368"/>
                <a:gd name="T115" fmla="*/ 394 h 6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68" h="639">
                  <a:moveTo>
                    <a:pt x="357" y="390"/>
                  </a:moveTo>
                  <a:cubicBezTo>
                    <a:pt x="356" y="389"/>
                    <a:pt x="354" y="388"/>
                    <a:pt x="353" y="387"/>
                  </a:cubicBezTo>
                  <a:cubicBezTo>
                    <a:pt x="352" y="387"/>
                    <a:pt x="351" y="387"/>
                    <a:pt x="349" y="387"/>
                  </a:cubicBezTo>
                  <a:cubicBezTo>
                    <a:pt x="345" y="387"/>
                    <a:pt x="340" y="388"/>
                    <a:pt x="335" y="384"/>
                  </a:cubicBezTo>
                  <a:cubicBezTo>
                    <a:pt x="330" y="380"/>
                    <a:pt x="328" y="374"/>
                    <a:pt x="326" y="367"/>
                  </a:cubicBezTo>
                  <a:cubicBezTo>
                    <a:pt x="324" y="362"/>
                    <a:pt x="323" y="356"/>
                    <a:pt x="318" y="353"/>
                  </a:cubicBezTo>
                  <a:cubicBezTo>
                    <a:pt x="317" y="352"/>
                    <a:pt x="316" y="351"/>
                    <a:pt x="316" y="349"/>
                  </a:cubicBezTo>
                  <a:cubicBezTo>
                    <a:pt x="316" y="346"/>
                    <a:pt x="316" y="343"/>
                    <a:pt x="315" y="340"/>
                  </a:cubicBezTo>
                  <a:cubicBezTo>
                    <a:pt x="314" y="338"/>
                    <a:pt x="313" y="336"/>
                    <a:pt x="313" y="333"/>
                  </a:cubicBezTo>
                  <a:cubicBezTo>
                    <a:pt x="301" y="332"/>
                    <a:pt x="299" y="324"/>
                    <a:pt x="299" y="318"/>
                  </a:cubicBezTo>
                  <a:cubicBezTo>
                    <a:pt x="298" y="314"/>
                    <a:pt x="297" y="311"/>
                    <a:pt x="295" y="307"/>
                  </a:cubicBezTo>
                  <a:cubicBezTo>
                    <a:pt x="294" y="305"/>
                    <a:pt x="290" y="304"/>
                    <a:pt x="287" y="303"/>
                  </a:cubicBezTo>
                  <a:cubicBezTo>
                    <a:pt x="284" y="302"/>
                    <a:pt x="280" y="301"/>
                    <a:pt x="278" y="298"/>
                  </a:cubicBezTo>
                  <a:cubicBezTo>
                    <a:pt x="274" y="290"/>
                    <a:pt x="279" y="286"/>
                    <a:pt x="282" y="284"/>
                  </a:cubicBezTo>
                  <a:cubicBezTo>
                    <a:pt x="283" y="283"/>
                    <a:pt x="284" y="282"/>
                    <a:pt x="284" y="282"/>
                  </a:cubicBezTo>
                  <a:cubicBezTo>
                    <a:pt x="287" y="278"/>
                    <a:pt x="288" y="272"/>
                    <a:pt x="289" y="266"/>
                  </a:cubicBezTo>
                  <a:cubicBezTo>
                    <a:pt x="289" y="265"/>
                    <a:pt x="289" y="264"/>
                    <a:pt x="289" y="263"/>
                  </a:cubicBezTo>
                  <a:cubicBezTo>
                    <a:pt x="289" y="260"/>
                    <a:pt x="289" y="256"/>
                    <a:pt x="291" y="252"/>
                  </a:cubicBezTo>
                  <a:cubicBezTo>
                    <a:pt x="293" y="249"/>
                    <a:pt x="308" y="243"/>
                    <a:pt x="312" y="243"/>
                  </a:cubicBezTo>
                  <a:cubicBezTo>
                    <a:pt x="316" y="242"/>
                    <a:pt x="320" y="242"/>
                    <a:pt x="321" y="247"/>
                  </a:cubicBezTo>
                  <a:cubicBezTo>
                    <a:pt x="321" y="247"/>
                    <a:pt x="321" y="247"/>
                    <a:pt x="322" y="248"/>
                  </a:cubicBezTo>
                  <a:cubicBezTo>
                    <a:pt x="324" y="249"/>
                    <a:pt x="324" y="250"/>
                    <a:pt x="325" y="251"/>
                  </a:cubicBezTo>
                  <a:cubicBezTo>
                    <a:pt x="325" y="252"/>
                    <a:pt x="326" y="252"/>
                    <a:pt x="326" y="253"/>
                  </a:cubicBezTo>
                  <a:cubicBezTo>
                    <a:pt x="326" y="253"/>
                    <a:pt x="326" y="253"/>
                    <a:pt x="326" y="253"/>
                  </a:cubicBezTo>
                  <a:cubicBezTo>
                    <a:pt x="327" y="251"/>
                    <a:pt x="324" y="243"/>
                    <a:pt x="319" y="229"/>
                  </a:cubicBezTo>
                  <a:cubicBezTo>
                    <a:pt x="318" y="227"/>
                    <a:pt x="317" y="225"/>
                    <a:pt x="317" y="224"/>
                  </a:cubicBezTo>
                  <a:cubicBezTo>
                    <a:pt x="315" y="218"/>
                    <a:pt x="313" y="214"/>
                    <a:pt x="311" y="214"/>
                  </a:cubicBezTo>
                  <a:cubicBezTo>
                    <a:pt x="308" y="212"/>
                    <a:pt x="303" y="215"/>
                    <a:pt x="297" y="218"/>
                  </a:cubicBezTo>
                  <a:cubicBezTo>
                    <a:pt x="294" y="219"/>
                    <a:pt x="292" y="220"/>
                    <a:pt x="289" y="221"/>
                  </a:cubicBezTo>
                  <a:cubicBezTo>
                    <a:pt x="275" y="227"/>
                    <a:pt x="269" y="214"/>
                    <a:pt x="264" y="204"/>
                  </a:cubicBezTo>
                  <a:cubicBezTo>
                    <a:pt x="262" y="199"/>
                    <a:pt x="259" y="193"/>
                    <a:pt x="256" y="191"/>
                  </a:cubicBezTo>
                  <a:cubicBezTo>
                    <a:pt x="254" y="189"/>
                    <a:pt x="253" y="188"/>
                    <a:pt x="252" y="187"/>
                  </a:cubicBezTo>
                  <a:cubicBezTo>
                    <a:pt x="250" y="185"/>
                    <a:pt x="247" y="183"/>
                    <a:pt x="244" y="178"/>
                  </a:cubicBezTo>
                  <a:cubicBezTo>
                    <a:pt x="243" y="176"/>
                    <a:pt x="243" y="174"/>
                    <a:pt x="242" y="172"/>
                  </a:cubicBezTo>
                  <a:cubicBezTo>
                    <a:pt x="241" y="170"/>
                    <a:pt x="241" y="168"/>
                    <a:pt x="240" y="167"/>
                  </a:cubicBezTo>
                  <a:cubicBezTo>
                    <a:pt x="237" y="163"/>
                    <a:pt x="233" y="160"/>
                    <a:pt x="229" y="157"/>
                  </a:cubicBezTo>
                  <a:cubicBezTo>
                    <a:pt x="228" y="156"/>
                    <a:pt x="226" y="155"/>
                    <a:pt x="225" y="155"/>
                  </a:cubicBezTo>
                  <a:cubicBezTo>
                    <a:pt x="224" y="154"/>
                    <a:pt x="223" y="152"/>
                    <a:pt x="223" y="151"/>
                  </a:cubicBezTo>
                  <a:cubicBezTo>
                    <a:pt x="223" y="149"/>
                    <a:pt x="224" y="148"/>
                    <a:pt x="225" y="147"/>
                  </a:cubicBezTo>
                  <a:cubicBezTo>
                    <a:pt x="240" y="137"/>
                    <a:pt x="240" y="124"/>
                    <a:pt x="240" y="105"/>
                  </a:cubicBezTo>
                  <a:cubicBezTo>
                    <a:pt x="240" y="101"/>
                    <a:pt x="240" y="101"/>
                    <a:pt x="240" y="101"/>
                  </a:cubicBezTo>
                  <a:cubicBezTo>
                    <a:pt x="240" y="94"/>
                    <a:pt x="240" y="87"/>
                    <a:pt x="241" y="79"/>
                  </a:cubicBezTo>
                  <a:cubicBezTo>
                    <a:pt x="242" y="59"/>
                    <a:pt x="243" y="38"/>
                    <a:pt x="237" y="23"/>
                  </a:cubicBezTo>
                  <a:cubicBezTo>
                    <a:pt x="234" y="15"/>
                    <a:pt x="230" y="12"/>
                    <a:pt x="222" y="11"/>
                  </a:cubicBezTo>
                  <a:cubicBezTo>
                    <a:pt x="220" y="11"/>
                    <a:pt x="218" y="11"/>
                    <a:pt x="216" y="11"/>
                  </a:cubicBezTo>
                  <a:cubicBezTo>
                    <a:pt x="212" y="11"/>
                    <a:pt x="207" y="11"/>
                    <a:pt x="202" y="8"/>
                  </a:cubicBezTo>
                  <a:cubicBezTo>
                    <a:pt x="200" y="7"/>
                    <a:pt x="198" y="6"/>
                    <a:pt x="197" y="5"/>
                  </a:cubicBezTo>
                  <a:cubicBezTo>
                    <a:pt x="195" y="3"/>
                    <a:pt x="194" y="3"/>
                    <a:pt x="191" y="2"/>
                  </a:cubicBezTo>
                  <a:cubicBezTo>
                    <a:pt x="190" y="2"/>
                    <a:pt x="188" y="2"/>
                    <a:pt x="186" y="3"/>
                  </a:cubicBezTo>
                  <a:cubicBezTo>
                    <a:pt x="184" y="3"/>
                    <a:pt x="182" y="4"/>
                    <a:pt x="180" y="4"/>
                  </a:cubicBezTo>
                  <a:cubicBezTo>
                    <a:pt x="178" y="3"/>
                    <a:pt x="174" y="3"/>
                    <a:pt x="171" y="2"/>
                  </a:cubicBezTo>
                  <a:cubicBezTo>
                    <a:pt x="168" y="1"/>
                    <a:pt x="164" y="1"/>
                    <a:pt x="162" y="0"/>
                  </a:cubicBezTo>
                  <a:cubicBezTo>
                    <a:pt x="162" y="0"/>
                    <a:pt x="161" y="0"/>
                    <a:pt x="160" y="0"/>
                  </a:cubicBezTo>
                  <a:cubicBezTo>
                    <a:pt x="159" y="1"/>
                    <a:pt x="158" y="2"/>
                    <a:pt x="156" y="2"/>
                  </a:cubicBezTo>
                  <a:cubicBezTo>
                    <a:pt x="154" y="4"/>
                    <a:pt x="152" y="5"/>
                    <a:pt x="150" y="6"/>
                  </a:cubicBezTo>
                  <a:cubicBezTo>
                    <a:pt x="155" y="9"/>
                    <a:pt x="161" y="10"/>
                    <a:pt x="167" y="11"/>
                  </a:cubicBezTo>
                  <a:cubicBezTo>
                    <a:pt x="172" y="13"/>
                    <a:pt x="177" y="14"/>
                    <a:pt x="182" y="16"/>
                  </a:cubicBezTo>
                  <a:cubicBezTo>
                    <a:pt x="189" y="19"/>
                    <a:pt x="192" y="22"/>
                    <a:pt x="193" y="26"/>
                  </a:cubicBezTo>
                  <a:cubicBezTo>
                    <a:pt x="194" y="31"/>
                    <a:pt x="192" y="34"/>
                    <a:pt x="189" y="38"/>
                  </a:cubicBezTo>
                  <a:cubicBezTo>
                    <a:pt x="188" y="39"/>
                    <a:pt x="187" y="41"/>
                    <a:pt x="186" y="44"/>
                  </a:cubicBezTo>
                  <a:cubicBezTo>
                    <a:pt x="186" y="46"/>
                    <a:pt x="187" y="48"/>
                    <a:pt x="187" y="51"/>
                  </a:cubicBezTo>
                  <a:cubicBezTo>
                    <a:pt x="187" y="54"/>
                    <a:pt x="186" y="56"/>
                    <a:pt x="185" y="59"/>
                  </a:cubicBezTo>
                  <a:cubicBezTo>
                    <a:pt x="185" y="60"/>
                    <a:pt x="185" y="60"/>
                    <a:pt x="185" y="61"/>
                  </a:cubicBezTo>
                  <a:cubicBezTo>
                    <a:pt x="182" y="70"/>
                    <a:pt x="179" y="73"/>
                    <a:pt x="175" y="77"/>
                  </a:cubicBezTo>
                  <a:cubicBezTo>
                    <a:pt x="173" y="78"/>
                    <a:pt x="172" y="79"/>
                    <a:pt x="170" y="81"/>
                  </a:cubicBezTo>
                  <a:cubicBezTo>
                    <a:pt x="166" y="85"/>
                    <a:pt x="165" y="91"/>
                    <a:pt x="163" y="96"/>
                  </a:cubicBezTo>
                  <a:cubicBezTo>
                    <a:pt x="161" y="105"/>
                    <a:pt x="158" y="116"/>
                    <a:pt x="145" y="118"/>
                  </a:cubicBezTo>
                  <a:cubicBezTo>
                    <a:pt x="144" y="119"/>
                    <a:pt x="143" y="119"/>
                    <a:pt x="142" y="119"/>
                  </a:cubicBezTo>
                  <a:cubicBezTo>
                    <a:pt x="141" y="119"/>
                    <a:pt x="141" y="119"/>
                    <a:pt x="140" y="119"/>
                  </a:cubicBezTo>
                  <a:cubicBezTo>
                    <a:pt x="138" y="119"/>
                    <a:pt x="136" y="119"/>
                    <a:pt x="135" y="118"/>
                  </a:cubicBezTo>
                  <a:cubicBezTo>
                    <a:pt x="134" y="118"/>
                    <a:pt x="134" y="118"/>
                    <a:pt x="134" y="118"/>
                  </a:cubicBezTo>
                  <a:cubicBezTo>
                    <a:pt x="131" y="118"/>
                    <a:pt x="126" y="120"/>
                    <a:pt x="122" y="122"/>
                  </a:cubicBezTo>
                  <a:cubicBezTo>
                    <a:pt x="117" y="126"/>
                    <a:pt x="114" y="130"/>
                    <a:pt x="114" y="132"/>
                  </a:cubicBezTo>
                  <a:cubicBezTo>
                    <a:pt x="114" y="134"/>
                    <a:pt x="114" y="136"/>
                    <a:pt x="115" y="139"/>
                  </a:cubicBezTo>
                  <a:cubicBezTo>
                    <a:pt x="116" y="144"/>
                    <a:pt x="117" y="150"/>
                    <a:pt x="114" y="156"/>
                  </a:cubicBezTo>
                  <a:cubicBezTo>
                    <a:pt x="113" y="160"/>
                    <a:pt x="110" y="162"/>
                    <a:pt x="107" y="164"/>
                  </a:cubicBezTo>
                  <a:cubicBezTo>
                    <a:pt x="105" y="166"/>
                    <a:pt x="103" y="167"/>
                    <a:pt x="102" y="169"/>
                  </a:cubicBezTo>
                  <a:cubicBezTo>
                    <a:pt x="98" y="177"/>
                    <a:pt x="101" y="183"/>
                    <a:pt x="107" y="193"/>
                  </a:cubicBezTo>
                  <a:cubicBezTo>
                    <a:pt x="114" y="205"/>
                    <a:pt x="116" y="219"/>
                    <a:pt x="111" y="229"/>
                  </a:cubicBezTo>
                  <a:cubicBezTo>
                    <a:pt x="108" y="236"/>
                    <a:pt x="104" y="241"/>
                    <a:pt x="100" y="247"/>
                  </a:cubicBezTo>
                  <a:cubicBezTo>
                    <a:pt x="96" y="252"/>
                    <a:pt x="92" y="258"/>
                    <a:pt x="89" y="264"/>
                  </a:cubicBezTo>
                  <a:cubicBezTo>
                    <a:pt x="88" y="268"/>
                    <a:pt x="87" y="271"/>
                    <a:pt x="87" y="274"/>
                  </a:cubicBezTo>
                  <a:cubicBezTo>
                    <a:pt x="85" y="282"/>
                    <a:pt x="83" y="287"/>
                    <a:pt x="70" y="292"/>
                  </a:cubicBezTo>
                  <a:cubicBezTo>
                    <a:pt x="60" y="296"/>
                    <a:pt x="58" y="301"/>
                    <a:pt x="55" y="309"/>
                  </a:cubicBezTo>
                  <a:cubicBezTo>
                    <a:pt x="54" y="313"/>
                    <a:pt x="52" y="317"/>
                    <a:pt x="50" y="321"/>
                  </a:cubicBezTo>
                  <a:cubicBezTo>
                    <a:pt x="49" y="323"/>
                    <a:pt x="47" y="325"/>
                    <a:pt x="46" y="326"/>
                  </a:cubicBezTo>
                  <a:cubicBezTo>
                    <a:pt x="44" y="329"/>
                    <a:pt x="43" y="330"/>
                    <a:pt x="42" y="333"/>
                  </a:cubicBezTo>
                  <a:cubicBezTo>
                    <a:pt x="41" y="338"/>
                    <a:pt x="41" y="344"/>
                    <a:pt x="40" y="350"/>
                  </a:cubicBezTo>
                  <a:cubicBezTo>
                    <a:pt x="40" y="350"/>
                    <a:pt x="40" y="350"/>
                    <a:pt x="40" y="350"/>
                  </a:cubicBezTo>
                  <a:cubicBezTo>
                    <a:pt x="42" y="352"/>
                    <a:pt x="42" y="354"/>
                    <a:pt x="41" y="356"/>
                  </a:cubicBezTo>
                  <a:cubicBezTo>
                    <a:pt x="41" y="357"/>
                    <a:pt x="40" y="357"/>
                    <a:pt x="40" y="358"/>
                  </a:cubicBezTo>
                  <a:cubicBezTo>
                    <a:pt x="40" y="359"/>
                    <a:pt x="39" y="360"/>
                    <a:pt x="38" y="361"/>
                  </a:cubicBezTo>
                  <a:cubicBezTo>
                    <a:pt x="38" y="361"/>
                    <a:pt x="38" y="361"/>
                    <a:pt x="37" y="362"/>
                  </a:cubicBezTo>
                  <a:cubicBezTo>
                    <a:pt x="35" y="375"/>
                    <a:pt x="30" y="385"/>
                    <a:pt x="24" y="394"/>
                  </a:cubicBezTo>
                  <a:cubicBezTo>
                    <a:pt x="20" y="402"/>
                    <a:pt x="17" y="408"/>
                    <a:pt x="14" y="416"/>
                  </a:cubicBezTo>
                  <a:cubicBezTo>
                    <a:pt x="11" y="424"/>
                    <a:pt x="10" y="433"/>
                    <a:pt x="10" y="442"/>
                  </a:cubicBezTo>
                  <a:cubicBezTo>
                    <a:pt x="9" y="450"/>
                    <a:pt x="8" y="459"/>
                    <a:pt x="6" y="466"/>
                  </a:cubicBezTo>
                  <a:cubicBezTo>
                    <a:pt x="5" y="469"/>
                    <a:pt x="5" y="471"/>
                    <a:pt x="4" y="473"/>
                  </a:cubicBezTo>
                  <a:cubicBezTo>
                    <a:pt x="2" y="479"/>
                    <a:pt x="1" y="483"/>
                    <a:pt x="1" y="491"/>
                  </a:cubicBezTo>
                  <a:cubicBezTo>
                    <a:pt x="3" y="508"/>
                    <a:pt x="3" y="524"/>
                    <a:pt x="2" y="541"/>
                  </a:cubicBezTo>
                  <a:cubicBezTo>
                    <a:pt x="0" y="558"/>
                    <a:pt x="1" y="571"/>
                    <a:pt x="3" y="584"/>
                  </a:cubicBezTo>
                  <a:cubicBezTo>
                    <a:pt x="4" y="582"/>
                    <a:pt x="5" y="580"/>
                    <a:pt x="6" y="578"/>
                  </a:cubicBezTo>
                  <a:cubicBezTo>
                    <a:pt x="8" y="576"/>
                    <a:pt x="9" y="574"/>
                    <a:pt x="10" y="572"/>
                  </a:cubicBezTo>
                  <a:cubicBezTo>
                    <a:pt x="10" y="572"/>
                    <a:pt x="10" y="571"/>
                    <a:pt x="10" y="571"/>
                  </a:cubicBezTo>
                  <a:cubicBezTo>
                    <a:pt x="11" y="570"/>
                    <a:pt x="12" y="568"/>
                    <a:pt x="13" y="568"/>
                  </a:cubicBezTo>
                  <a:cubicBezTo>
                    <a:pt x="14" y="567"/>
                    <a:pt x="15" y="566"/>
                    <a:pt x="16" y="565"/>
                  </a:cubicBezTo>
                  <a:cubicBezTo>
                    <a:pt x="21" y="562"/>
                    <a:pt x="25" y="559"/>
                    <a:pt x="29" y="556"/>
                  </a:cubicBezTo>
                  <a:cubicBezTo>
                    <a:pt x="34" y="551"/>
                    <a:pt x="34" y="551"/>
                    <a:pt x="34" y="551"/>
                  </a:cubicBezTo>
                  <a:cubicBezTo>
                    <a:pt x="35" y="551"/>
                    <a:pt x="37" y="550"/>
                    <a:pt x="38" y="551"/>
                  </a:cubicBezTo>
                  <a:cubicBezTo>
                    <a:pt x="39" y="551"/>
                    <a:pt x="41" y="552"/>
                    <a:pt x="41" y="554"/>
                  </a:cubicBezTo>
                  <a:cubicBezTo>
                    <a:pt x="44" y="561"/>
                    <a:pt x="39" y="571"/>
                    <a:pt x="35" y="580"/>
                  </a:cubicBezTo>
                  <a:cubicBezTo>
                    <a:pt x="31" y="587"/>
                    <a:pt x="27" y="597"/>
                    <a:pt x="29" y="599"/>
                  </a:cubicBezTo>
                  <a:cubicBezTo>
                    <a:pt x="31" y="601"/>
                    <a:pt x="37" y="600"/>
                    <a:pt x="41" y="600"/>
                  </a:cubicBezTo>
                  <a:cubicBezTo>
                    <a:pt x="47" y="600"/>
                    <a:pt x="53" y="599"/>
                    <a:pt x="57" y="601"/>
                  </a:cubicBezTo>
                  <a:cubicBezTo>
                    <a:pt x="63" y="603"/>
                    <a:pt x="72" y="607"/>
                    <a:pt x="79" y="612"/>
                  </a:cubicBezTo>
                  <a:cubicBezTo>
                    <a:pt x="81" y="613"/>
                    <a:pt x="84" y="615"/>
                    <a:pt x="86" y="616"/>
                  </a:cubicBezTo>
                  <a:cubicBezTo>
                    <a:pt x="87" y="618"/>
                    <a:pt x="90" y="620"/>
                    <a:pt x="91" y="620"/>
                  </a:cubicBezTo>
                  <a:cubicBezTo>
                    <a:pt x="91" y="620"/>
                    <a:pt x="92" y="619"/>
                    <a:pt x="93" y="614"/>
                  </a:cubicBezTo>
                  <a:cubicBezTo>
                    <a:pt x="95" y="605"/>
                    <a:pt x="96" y="604"/>
                    <a:pt x="101" y="601"/>
                  </a:cubicBezTo>
                  <a:cubicBezTo>
                    <a:pt x="102" y="600"/>
                    <a:pt x="104" y="599"/>
                    <a:pt x="106" y="598"/>
                  </a:cubicBezTo>
                  <a:cubicBezTo>
                    <a:pt x="107" y="597"/>
                    <a:pt x="108" y="597"/>
                    <a:pt x="109" y="596"/>
                  </a:cubicBezTo>
                  <a:cubicBezTo>
                    <a:pt x="109" y="596"/>
                    <a:pt x="110" y="595"/>
                    <a:pt x="110" y="595"/>
                  </a:cubicBezTo>
                  <a:cubicBezTo>
                    <a:pt x="110" y="595"/>
                    <a:pt x="110" y="595"/>
                    <a:pt x="110" y="594"/>
                  </a:cubicBezTo>
                  <a:cubicBezTo>
                    <a:pt x="109" y="593"/>
                    <a:pt x="109" y="591"/>
                    <a:pt x="110" y="590"/>
                  </a:cubicBezTo>
                  <a:cubicBezTo>
                    <a:pt x="110" y="588"/>
                    <a:pt x="112" y="587"/>
                    <a:pt x="113" y="587"/>
                  </a:cubicBezTo>
                  <a:cubicBezTo>
                    <a:pt x="120" y="587"/>
                    <a:pt x="125" y="592"/>
                    <a:pt x="127" y="598"/>
                  </a:cubicBezTo>
                  <a:cubicBezTo>
                    <a:pt x="129" y="597"/>
                    <a:pt x="130" y="596"/>
                    <a:pt x="131" y="594"/>
                  </a:cubicBezTo>
                  <a:cubicBezTo>
                    <a:pt x="137" y="588"/>
                    <a:pt x="142" y="587"/>
                    <a:pt x="153" y="596"/>
                  </a:cubicBezTo>
                  <a:cubicBezTo>
                    <a:pt x="159" y="601"/>
                    <a:pt x="168" y="611"/>
                    <a:pt x="169" y="620"/>
                  </a:cubicBezTo>
                  <a:cubicBezTo>
                    <a:pt x="169" y="621"/>
                    <a:pt x="169" y="622"/>
                    <a:pt x="168" y="623"/>
                  </a:cubicBezTo>
                  <a:cubicBezTo>
                    <a:pt x="174" y="624"/>
                    <a:pt x="179" y="624"/>
                    <a:pt x="184" y="624"/>
                  </a:cubicBezTo>
                  <a:cubicBezTo>
                    <a:pt x="196" y="625"/>
                    <a:pt x="209" y="626"/>
                    <a:pt x="222" y="632"/>
                  </a:cubicBezTo>
                  <a:cubicBezTo>
                    <a:pt x="223" y="633"/>
                    <a:pt x="225" y="634"/>
                    <a:pt x="227" y="634"/>
                  </a:cubicBezTo>
                  <a:cubicBezTo>
                    <a:pt x="234" y="638"/>
                    <a:pt x="237" y="639"/>
                    <a:pt x="239" y="636"/>
                  </a:cubicBezTo>
                  <a:cubicBezTo>
                    <a:pt x="241" y="635"/>
                    <a:pt x="241" y="633"/>
                    <a:pt x="241" y="629"/>
                  </a:cubicBezTo>
                  <a:cubicBezTo>
                    <a:pt x="240" y="625"/>
                    <a:pt x="240" y="620"/>
                    <a:pt x="243" y="617"/>
                  </a:cubicBezTo>
                  <a:cubicBezTo>
                    <a:pt x="248" y="612"/>
                    <a:pt x="257" y="613"/>
                    <a:pt x="267" y="614"/>
                  </a:cubicBezTo>
                  <a:cubicBezTo>
                    <a:pt x="271" y="614"/>
                    <a:pt x="274" y="614"/>
                    <a:pt x="276" y="614"/>
                  </a:cubicBezTo>
                  <a:cubicBezTo>
                    <a:pt x="283" y="612"/>
                    <a:pt x="292" y="608"/>
                    <a:pt x="299" y="603"/>
                  </a:cubicBezTo>
                  <a:cubicBezTo>
                    <a:pt x="302" y="602"/>
                    <a:pt x="305" y="600"/>
                    <a:pt x="308" y="599"/>
                  </a:cubicBezTo>
                  <a:cubicBezTo>
                    <a:pt x="309" y="598"/>
                    <a:pt x="309" y="598"/>
                    <a:pt x="309" y="598"/>
                  </a:cubicBezTo>
                  <a:cubicBezTo>
                    <a:pt x="317" y="594"/>
                    <a:pt x="321" y="591"/>
                    <a:pt x="329" y="593"/>
                  </a:cubicBezTo>
                  <a:cubicBezTo>
                    <a:pt x="332" y="593"/>
                    <a:pt x="334" y="594"/>
                    <a:pt x="336" y="595"/>
                  </a:cubicBezTo>
                  <a:cubicBezTo>
                    <a:pt x="337" y="596"/>
                    <a:pt x="339" y="596"/>
                    <a:pt x="340" y="596"/>
                  </a:cubicBezTo>
                  <a:cubicBezTo>
                    <a:pt x="341" y="596"/>
                    <a:pt x="342" y="596"/>
                    <a:pt x="343" y="596"/>
                  </a:cubicBezTo>
                  <a:cubicBezTo>
                    <a:pt x="343" y="596"/>
                    <a:pt x="343" y="595"/>
                    <a:pt x="343" y="595"/>
                  </a:cubicBezTo>
                  <a:cubicBezTo>
                    <a:pt x="343" y="594"/>
                    <a:pt x="344" y="594"/>
                    <a:pt x="344" y="594"/>
                  </a:cubicBezTo>
                  <a:cubicBezTo>
                    <a:pt x="344" y="593"/>
                    <a:pt x="343" y="593"/>
                    <a:pt x="343" y="592"/>
                  </a:cubicBezTo>
                  <a:cubicBezTo>
                    <a:pt x="342" y="589"/>
                    <a:pt x="342" y="587"/>
                    <a:pt x="341" y="586"/>
                  </a:cubicBezTo>
                  <a:cubicBezTo>
                    <a:pt x="339" y="582"/>
                    <a:pt x="338" y="578"/>
                    <a:pt x="338" y="572"/>
                  </a:cubicBezTo>
                  <a:cubicBezTo>
                    <a:pt x="338" y="570"/>
                    <a:pt x="338" y="568"/>
                    <a:pt x="338" y="567"/>
                  </a:cubicBezTo>
                  <a:cubicBezTo>
                    <a:pt x="339" y="565"/>
                    <a:pt x="339" y="564"/>
                    <a:pt x="339" y="564"/>
                  </a:cubicBezTo>
                  <a:cubicBezTo>
                    <a:pt x="338" y="562"/>
                    <a:pt x="337" y="560"/>
                    <a:pt x="336" y="558"/>
                  </a:cubicBezTo>
                  <a:cubicBezTo>
                    <a:pt x="335" y="557"/>
                    <a:pt x="333" y="555"/>
                    <a:pt x="333" y="552"/>
                  </a:cubicBezTo>
                  <a:cubicBezTo>
                    <a:pt x="329" y="539"/>
                    <a:pt x="334" y="533"/>
                    <a:pt x="340" y="527"/>
                  </a:cubicBezTo>
                  <a:cubicBezTo>
                    <a:pt x="342" y="525"/>
                    <a:pt x="344" y="523"/>
                    <a:pt x="345" y="520"/>
                  </a:cubicBezTo>
                  <a:cubicBezTo>
                    <a:pt x="347" y="517"/>
                    <a:pt x="347" y="516"/>
                    <a:pt x="347" y="516"/>
                  </a:cubicBezTo>
                  <a:cubicBezTo>
                    <a:pt x="347" y="516"/>
                    <a:pt x="347" y="515"/>
                    <a:pt x="347" y="515"/>
                  </a:cubicBezTo>
                  <a:cubicBezTo>
                    <a:pt x="345" y="513"/>
                    <a:pt x="344" y="511"/>
                    <a:pt x="343" y="508"/>
                  </a:cubicBezTo>
                  <a:cubicBezTo>
                    <a:pt x="342" y="501"/>
                    <a:pt x="345" y="497"/>
                    <a:pt x="348" y="493"/>
                  </a:cubicBezTo>
                  <a:cubicBezTo>
                    <a:pt x="344" y="492"/>
                    <a:pt x="339" y="490"/>
                    <a:pt x="334" y="490"/>
                  </a:cubicBezTo>
                  <a:cubicBezTo>
                    <a:pt x="333" y="490"/>
                    <a:pt x="332" y="490"/>
                    <a:pt x="330" y="491"/>
                  </a:cubicBezTo>
                  <a:cubicBezTo>
                    <a:pt x="324" y="491"/>
                    <a:pt x="314" y="492"/>
                    <a:pt x="310" y="485"/>
                  </a:cubicBezTo>
                  <a:cubicBezTo>
                    <a:pt x="307" y="476"/>
                    <a:pt x="315" y="469"/>
                    <a:pt x="321" y="464"/>
                  </a:cubicBezTo>
                  <a:cubicBezTo>
                    <a:pt x="322" y="462"/>
                    <a:pt x="324" y="461"/>
                    <a:pt x="325" y="460"/>
                  </a:cubicBezTo>
                  <a:cubicBezTo>
                    <a:pt x="327" y="457"/>
                    <a:pt x="327" y="455"/>
                    <a:pt x="327" y="452"/>
                  </a:cubicBezTo>
                  <a:cubicBezTo>
                    <a:pt x="328" y="449"/>
                    <a:pt x="328" y="445"/>
                    <a:pt x="330" y="441"/>
                  </a:cubicBezTo>
                  <a:cubicBezTo>
                    <a:pt x="331" y="439"/>
                    <a:pt x="334" y="438"/>
                    <a:pt x="335" y="437"/>
                  </a:cubicBezTo>
                  <a:cubicBezTo>
                    <a:pt x="336" y="437"/>
                    <a:pt x="336" y="435"/>
                    <a:pt x="337" y="434"/>
                  </a:cubicBezTo>
                  <a:cubicBezTo>
                    <a:pt x="338" y="430"/>
                    <a:pt x="339" y="426"/>
                    <a:pt x="343" y="424"/>
                  </a:cubicBezTo>
                  <a:cubicBezTo>
                    <a:pt x="346" y="421"/>
                    <a:pt x="350" y="419"/>
                    <a:pt x="354" y="418"/>
                  </a:cubicBezTo>
                  <a:cubicBezTo>
                    <a:pt x="357" y="418"/>
                    <a:pt x="360" y="417"/>
                    <a:pt x="362" y="415"/>
                  </a:cubicBezTo>
                  <a:cubicBezTo>
                    <a:pt x="368" y="410"/>
                    <a:pt x="368" y="408"/>
                    <a:pt x="367" y="403"/>
                  </a:cubicBezTo>
                  <a:cubicBezTo>
                    <a:pt x="366" y="401"/>
                    <a:pt x="365" y="398"/>
                    <a:pt x="365" y="394"/>
                  </a:cubicBezTo>
                  <a:cubicBezTo>
                    <a:pt x="362" y="393"/>
                    <a:pt x="360" y="391"/>
                    <a:pt x="357" y="39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3" name="Freeform 15">
              <a:extLst>
                <a:ext uri="{FF2B5EF4-FFF2-40B4-BE49-F238E27FC236}">
                  <a16:creationId xmlns:a16="http://schemas.microsoft.com/office/drawing/2014/main" id="{FAE191E3-2DBC-4CBC-9D37-93E157EB3AD7}"/>
                </a:ext>
              </a:extLst>
            </p:cNvPr>
            <p:cNvSpPr>
              <a:spLocks/>
            </p:cNvSpPr>
            <p:nvPr/>
          </p:nvSpPr>
          <p:spPr bwMode="auto">
            <a:xfrm>
              <a:off x="3118" y="1752"/>
              <a:ext cx="260" cy="159"/>
            </a:xfrm>
            <a:custGeom>
              <a:avLst/>
              <a:gdLst>
                <a:gd name="T0" fmla="*/ 53 w 262"/>
                <a:gd name="T1" fmla="*/ 24 h 160"/>
                <a:gd name="T2" fmla="*/ 45 w 262"/>
                <a:gd name="T3" fmla="*/ 42 h 160"/>
                <a:gd name="T4" fmla="*/ 35 w 262"/>
                <a:gd name="T5" fmla="*/ 62 h 160"/>
                <a:gd name="T6" fmla="*/ 26 w 262"/>
                <a:gd name="T7" fmla="*/ 76 h 160"/>
                <a:gd name="T8" fmla="*/ 14 w 262"/>
                <a:gd name="T9" fmla="*/ 97 h 160"/>
                <a:gd name="T10" fmla="*/ 0 w 262"/>
                <a:gd name="T11" fmla="*/ 113 h 160"/>
                <a:gd name="T12" fmla="*/ 6 w 262"/>
                <a:gd name="T13" fmla="*/ 118 h 160"/>
                <a:gd name="T14" fmla="*/ 11 w 262"/>
                <a:gd name="T15" fmla="*/ 123 h 160"/>
                <a:gd name="T16" fmla="*/ 29 w 262"/>
                <a:gd name="T17" fmla="*/ 123 h 160"/>
                <a:gd name="T18" fmla="*/ 44 w 262"/>
                <a:gd name="T19" fmla="*/ 105 h 160"/>
                <a:gd name="T20" fmla="*/ 95 w 262"/>
                <a:gd name="T21" fmla="*/ 115 h 160"/>
                <a:gd name="T22" fmla="*/ 77 w 262"/>
                <a:gd name="T23" fmla="*/ 133 h 160"/>
                <a:gd name="T24" fmla="*/ 75 w 262"/>
                <a:gd name="T25" fmla="*/ 139 h 160"/>
                <a:gd name="T26" fmla="*/ 75 w 262"/>
                <a:gd name="T27" fmla="*/ 140 h 160"/>
                <a:gd name="T28" fmla="*/ 96 w 262"/>
                <a:gd name="T29" fmla="*/ 151 h 160"/>
                <a:gd name="T30" fmla="*/ 135 w 262"/>
                <a:gd name="T31" fmla="*/ 160 h 160"/>
                <a:gd name="T32" fmla="*/ 141 w 262"/>
                <a:gd name="T33" fmla="*/ 143 h 160"/>
                <a:gd name="T34" fmla="*/ 142 w 262"/>
                <a:gd name="T35" fmla="*/ 137 h 160"/>
                <a:gd name="T36" fmla="*/ 144 w 262"/>
                <a:gd name="T37" fmla="*/ 125 h 160"/>
                <a:gd name="T38" fmla="*/ 164 w 262"/>
                <a:gd name="T39" fmla="*/ 117 h 160"/>
                <a:gd name="T40" fmla="*/ 170 w 262"/>
                <a:gd name="T41" fmla="*/ 119 h 160"/>
                <a:gd name="T42" fmla="*/ 198 w 262"/>
                <a:gd name="T43" fmla="*/ 122 h 160"/>
                <a:gd name="T44" fmla="*/ 206 w 262"/>
                <a:gd name="T45" fmla="*/ 120 h 160"/>
                <a:gd name="T46" fmla="*/ 224 w 262"/>
                <a:gd name="T47" fmla="*/ 119 h 160"/>
                <a:gd name="T48" fmla="*/ 242 w 262"/>
                <a:gd name="T49" fmla="*/ 123 h 160"/>
                <a:gd name="T50" fmla="*/ 256 w 262"/>
                <a:gd name="T51" fmla="*/ 124 h 160"/>
                <a:gd name="T52" fmla="*/ 262 w 262"/>
                <a:gd name="T53" fmla="*/ 123 h 160"/>
                <a:gd name="T54" fmla="*/ 256 w 262"/>
                <a:gd name="T55" fmla="*/ 117 h 160"/>
                <a:gd name="T56" fmla="*/ 247 w 262"/>
                <a:gd name="T57" fmla="*/ 108 h 160"/>
                <a:gd name="T58" fmla="*/ 247 w 262"/>
                <a:gd name="T59" fmla="*/ 87 h 160"/>
                <a:gd name="T60" fmla="*/ 243 w 262"/>
                <a:gd name="T61" fmla="*/ 75 h 160"/>
                <a:gd name="T62" fmla="*/ 235 w 262"/>
                <a:gd name="T63" fmla="*/ 48 h 160"/>
                <a:gd name="T64" fmla="*/ 227 w 262"/>
                <a:gd name="T65" fmla="*/ 32 h 160"/>
                <a:gd name="T66" fmla="*/ 217 w 262"/>
                <a:gd name="T67" fmla="*/ 24 h 160"/>
                <a:gd name="T68" fmla="*/ 199 w 262"/>
                <a:gd name="T69" fmla="*/ 19 h 160"/>
                <a:gd name="T70" fmla="*/ 175 w 262"/>
                <a:gd name="T71" fmla="*/ 19 h 160"/>
                <a:gd name="T72" fmla="*/ 134 w 262"/>
                <a:gd name="T73" fmla="*/ 17 h 160"/>
                <a:gd name="T74" fmla="*/ 115 w 262"/>
                <a:gd name="T75" fmla="*/ 15 h 160"/>
                <a:gd name="T76" fmla="*/ 91 w 262"/>
                <a:gd name="T77" fmla="*/ 2 h 160"/>
                <a:gd name="T78" fmla="*/ 77 w 262"/>
                <a:gd name="T79" fmla="*/ 3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62" h="160">
                  <a:moveTo>
                    <a:pt x="59" y="16"/>
                  </a:moveTo>
                  <a:cubicBezTo>
                    <a:pt x="57" y="18"/>
                    <a:pt x="56" y="21"/>
                    <a:pt x="53" y="24"/>
                  </a:cubicBezTo>
                  <a:cubicBezTo>
                    <a:pt x="49" y="29"/>
                    <a:pt x="46" y="33"/>
                    <a:pt x="46" y="37"/>
                  </a:cubicBezTo>
                  <a:cubicBezTo>
                    <a:pt x="45" y="39"/>
                    <a:pt x="45" y="41"/>
                    <a:pt x="45" y="42"/>
                  </a:cubicBezTo>
                  <a:cubicBezTo>
                    <a:pt x="45" y="46"/>
                    <a:pt x="45" y="50"/>
                    <a:pt x="42" y="54"/>
                  </a:cubicBezTo>
                  <a:cubicBezTo>
                    <a:pt x="40" y="57"/>
                    <a:pt x="37" y="60"/>
                    <a:pt x="35" y="62"/>
                  </a:cubicBezTo>
                  <a:cubicBezTo>
                    <a:pt x="32" y="65"/>
                    <a:pt x="30" y="67"/>
                    <a:pt x="28" y="70"/>
                  </a:cubicBezTo>
                  <a:cubicBezTo>
                    <a:pt x="28" y="72"/>
                    <a:pt x="27" y="74"/>
                    <a:pt x="26" y="76"/>
                  </a:cubicBezTo>
                  <a:cubicBezTo>
                    <a:pt x="25" y="80"/>
                    <a:pt x="24" y="83"/>
                    <a:pt x="21" y="88"/>
                  </a:cubicBezTo>
                  <a:cubicBezTo>
                    <a:pt x="19" y="91"/>
                    <a:pt x="16" y="94"/>
                    <a:pt x="14" y="97"/>
                  </a:cubicBezTo>
                  <a:cubicBezTo>
                    <a:pt x="11" y="100"/>
                    <a:pt x="9" y="102"/>
                    <a:pt x="7" y="105"/>
                  </a:cubicBezTo>
                  <a:cubicBezTo>
                    <a:pt x="5" y="109"/>
                    <a:pt x="2" y="111"/>
                    <a:pt x="0" y="113"/>
                  </a:cubicBezTo>
                  <a:cubicBezTo>
                    <a:pt x="1" y="114"/>
                    <a:pt x="2" y="115"/>
                    <a:pt x="4" y="116"/>
                  </a:cubicBezTo>
                  <a:cubicBezTo>
                    <a:pt x="5" y="117"/>
                    <a:pt x="5" y="118"/>
                    <a:pt x="6" y="118"/>
                  </a:cubicBezTo>
                  <a:cubicBezTo>
                    <a:pt x="8" y="119"/>
                    <a:pt x="8" y="121"/>
                    <a:pt x="8" y="123"/>
                  </a:cubicBezTo>
                  <a:cubicBezTo>
                    <a:pt x="9" y="123"/>
                    <a:pt x="10" y="123"/>
                    <a:pt x="11" y="123"/>
                  </a:cubicBezTo>
                  <a:cubicBezTo>
                    <a:pt x="12" y="123"/>
                    <a:pt x="13" y="123"/>
                    <a:pt x="14" y="123"/>
                  </a:cubicBezTo>
                  <a:cubicBezTo>
                    <a:pt x="20" y="124"/>
                    <a:pt x="25" y="125"/>
                    <a:pt x="29" y="123"/>
                  </a:cubicBezTo>
                  <a:cubicBezTo>
                    <a:pt x="31" y="121"/>
                    <a:pt x="34" y="117"/>
                    <a:pt x="36" y="114"/>
                  </a:cubicBezTo>
                  <a:cubicBezTo>
                    <a:pt x="38" y="111"/>
                    <a:pt x="41" y="107"/>
                    <a:pt x="44" y="105"/>
                  </a:cubicBezTo>
                  <a:cubicBezTo>
                    <a:pt x="50" y="99"/>
                    <a:pt x="75" y="88"/>
                    <a:pt x="87" y="96"/>
                  </a:cubicBezTo>
                  <a:cubicBezTo>
                    <a:pt x="92" y="98"/>
                    <a:pt x="96" y="110"/>
                    <a:pt x="95" y="115"/>
                  </a:cubicBezTo>
                  <a:cubicBezTo>
                    <a:pt x="93" y="121"/>
                    <a:pt x="88" y="124"/>
                    <a:pt x="84" y="127"/>
                  </a:cubicBezTo>
                  <a:cubicBezTo>
                    <a:pt x="81" y="129"/>
                    <a:pt x="79" y="131"/>
                    <a:pt x="77" y="133"/>
                  </a:cubicBezTo>
                  <a:cubicBezTo>
                    <a:pt x="77" y="134"/>
                    <a:pt x="77" y="135"/>
                    <a:pt x="76" y="135"/>
                  </a:cubicBezTo>
                  <a:cubicBezTo>
                    <a:pt x="76" y="137"/>
                    <a:pt x="75" y="138"/>
                    <a:pt x="75" y="139"/>
                  </a:cubicBezTo>
                  <a:cubicBezTo>
                    <a:pt x="75" y="139"/>
                    <a:pt x="75" y="139"/>
                    <a:pt x="75" y="139"/>
                  </a:cubicBezTo>
                  <a:cubicBezTo>
                    <a:pt x="75" y="139"/>
                    <a:pt x="75" y="139"/>
                    <a:pt x="75" y="140"/>
                  </a:cubicBezTo>
                  <a:cubicBezTo>
                    <a:pt x="77" y="140"/>
                    <a:pt x="80" y="140"/>
                    <a:pt x="83" y="142"/>
                  </a:cubicBezTo>
                  <a:cubicBezTo>
                    <a:pt x="87" y="143"/>
                    <a:pt x="93" y="146"/>
                    <a:pt x="96" y="151"/>
                  </a:cubicBezTo>
                  <a:cubicBezTo>
                    <a:pt x="105" y="145"/>
                    <a:pt x="116" y="140"/>
                    <a:pt x="125" y="144"/>
                  </a:cubicBezTo>
                  <a:cubicBezTo>
                    <a:pt x="134" y="148"/>
                    <a:pt x="135" y="154"/>
                    <a:pt x="135" y="160"/>
                  </a:cubicBezTo>
                  <a:cubicBezTo>
                    <a:pt x="136" y="158"/>
                    <a:pt x="137" y="156"/>
                    <a:pt x="137" y="153"/>
                  </a:cubicBezTo>
                  <a:cubicBezTo>
                    <a:pt x="138" y="150"/>
                    <a:pt x="139" y="146"/>
                    <a:pt x="141" y="143"/>
                  </a:cubicBezTo>
                  <a:cubicBezTo>
                    <a:pt x="141" y="142"/>
                    <a:pt x="141" y="142"/>
                    <a:pt x="140" y="141"/>
                  </a:cubicBezTo>
                  <a:cubicBezTo>
                    <a:pt x="140" y="139"/>
                    <a:pt x="141" y="138"/>
                    <a:pt x="142" y="137"/>
                  </a:cubicBezTo>
                  <a:cubicBezTo>
                    <a:pt x="143" y="136"/>
                    <a:pt x="144" y="134"/>
                    <a:pt x="146" y="134"/>
                  </a:cubicBezTo>
                  <a:cubicBezTo>
                    <a:pt x="145" y="131"/>
                    <a:pt x="144" y="128"/>
                    <a:pt x="144" y="125"/>
                  </a:cubicBezTo>
                  <a:cubicBezTo>
                    <a:pt x="143" y="121"/>
                    <a:pt x="145" y="118"/>
                    <a:pt x="147" y="115"/>
                  </a:cubicBezTo>
                  <a:cubicBezTo>
                    <a:pt x="152" y="112"/>
                    <a:pt x="158" y="115"/>
                    <a:pt x="164" y="117"/>
                  </a:cubicBezTo>
                  <a:cubicBezTo>
                    <a:pt x="165" y="118"/>
                    <a:pt x="167" y="118"/>
                    <a:pt x="168" y="119"/>
                  </a:cubicBezTo>
                  <a:cubicBezTo>
                    <a:pt x="170" y="119"/>
                    <a:pt x="170" y="119"/>
                    <a:pt x="170" y="119"/>
                  </a:cubicBezTo>
                  <a:cubicBezTo>
                    <a:pt x="176" y="121"/>
                    <a:pt x="189" y="124"/>
                    <a:pt x="193" y="122"/>
                  </a:cubicBezTo>
                  <a:cubicBezTo>
                    <a:pt x="195" y="121"/>
                    <a:pt x="196" y="121"/>
                    <a:pt x="198" y="122"/>
                  </a:cubicBezTo>
                  <a:cubicBezTo>
                    <a:pt x="198" y="122"/>
                    <a:pt x="198" y="123"/>
                    <a:pt x="198" y="123"/>
                  </a:cubicBezTo>
                  <a:cubicBezTo>
                    <a:pt x="201" y="122"/>
                    <a:pt x="203" y="121"/>
                    <a:pt x="206" y="120"/>
                  </a:cubicBezTo>
                  <a:cubicBezTo>
                    <a:pt x="208" y="120"/>
                    <a:pt x="209" y="119"/>
                    <a:pt x="210" y="119"/>
                  </a:cubicBezTo>
                  <a:cubicBezTo>
                    <a:pt x="217" y="116"/>
                    <a:pt x="220" y="117"/>
                    <a:pt x="224" y="119"/>
                  </a:cubicBezTo>
                  <a:cubicBezTo>
                    <a:pt x="225" y="120"/>
                    <a:pt x="227" y="121"/>
                    <a:pt x="230" y="122"/>
                  </a:cubicBezTo>
                  <a:cubicBezTo>
                    <a:pt x="233" y="123"/>
                    <a:pt x="238" y="123"/>
                    <a:pt x="242" y="123"/>
                  </a:cubicBezTo>
                  <a:cubicBezTo>
                    <a:pt x="245" y="122"/>
                    <a:pt x="247" y="122"/>
                    <a:pt x="250" y="123"/>
                  </a:cubicBezTo>
                  <a:cubicBezTo>
                    <a:pt x="253" y="123"/>
                    <a:pt x="254" y="123"/>
                    <a:pt x="256" y="124"/>
                  </a:cubicBezTo>
                  <a:cubicBezTo>
                    <a:pt x="259" y="125"/>
                    <a:pt x="259" y="125"/>
                    <a:pt x="260" y="124"/>
                  </a:cubicBezTo>
                  <a:cubicBezTo>
                    <a:pt x="261" y="123"/>
                    <a:pt x="262" y="123"/>
                    <a:pt x="262" y="123"/>
                  </a:cubicBezTo>
                  <a:cubicBezTo>
                    <a:pt x="262" y="122"/>
                    <a:pt x="262" y="121"/>
                    <a:pt x="261" y="120"/>
                  </a:cubicBezTo>
                  <a:cubicBezTo>
                    <a:pt x="260" y="119"/>
                    <a:pt x="258" y="118"/>
                    <a:pt x="256" y="117"/>
                  </a:cubicBezTo>
                  <a:cubicBezTo>
                    <a:pt x="253" y="116"/>
                    <a:pt x="249" y="115"/>
                    <a:pt x="247" y="110"/>
                  </a:cubicBezTo>
                  <a:cubicBezTo>
                    <a:pt x="247" y="109"/>
                    <a:pt x="247" y="109"/>
                    <a:pt x="247" y="108"/>
                  </a:cubicBezTo>
                  <a:cubicBezTo>
                    <a:pt x="247" y="94"/>
                    <a:pt x="247" y="94"/>
                    <a:pt x="247" y="94"/>
                  </a:cubicBezTo>
                  <a:cubicBezTo>
                    <a:pt x="246" y="92"/>
                    <a:pt x="247" y="89"/>
                    <a:pt x="247" y="87"/>
                  </a:cubicBezTo>
                  <a:cubicBezTo>
                    <a:pt x="247" y="84"/>
                    <a:pt x="248" y="81"/>
                    <a:pt x="247" y="80"/>
                  </a:cubicBezTo>
                  <a:cubicBezTo>
                    <a:pt x="246" y="78"/>
                    <a:pt x="245" y="77"/>
                    <a:pt x="243" y="75"/>
                  </a:cubicBezTo>
                  <a:cubicBezTo>
                    <a:pt x="240" y="72"/>
                    <a:pt x="237" y="69"/>
                    <a:pt x="236" y="63"/>
                  </a:cubicBezTo>
                  <a:cubicBezTo>
                    <a:pt x="234" y="58"/>
                    <a:pt x="234" y="53"/>
                    <a:pt x="235" y="48"/>
                  </a:cubicBezTo>
                  <a:cubicBezTo>
                    <a:pt x="235" y="42"/>
                    <a:pt x="235" y="38"/>
                    <a:pt x="232" y="35"/>
                  </a:cubicBezTo>
                  <a:cubicBezTo>
                    <a:pt x="231" y="34"/>
                    <a:pt x="229" y="33"/>
                    <a:pt x="227" y="32"/>
                  </a:cubicBezTo>
                  <a:cubicBezTo>
                    <a:pt x="225" y="31"/>
                    <a:pt x="223" y="30"/>
                    <a:pt x="220" y="28"/>
                  </a:cubicBezTo>
                  <a:cubicBezTo>
                    <a:pt x="219" y="27"/>
                    <a:pt x="218" y="25"/>
                    <a:pt x="217" y="24"/>
                  </a:cubicBezTo>
                  <a:cubicBezTo>
                    <a:pt x="215" y="22"/>
                    <a:pt x="213" y="19"/>
                    <a:pt x="211" y="19"/>
                  </a:cubicBezTo>
                  <a:cubicBezTo>
                    <a:pt x="208" y="18"/>
                    <a:pt x="203" y="18"/>
                    <a:pt x="199" y="19"/>
                  </a:cubicBezTo>
                  <a:cubicBezTo>
                    <a:pt x="197" y="19"/>
                    <a:pt x="197" y="19"/>
                    <a:pt x="197" y="19"/>
                  </a:cubicBezTo>
                  <a:cubicBezTo>
                    <a:pt x="189" y="20"/>
                    <a:pt x="182" y="19"/>
                    <a:pt x="175" y="19"/>
                  </a:cubicBezTo>
                  <a:cubicBezTo>
                    <a:pt x="168" y="18"/>
                    <a:pt x="162" y="18"/>
                    <a:pt x="156" y="19"/>
                  </a:cubicBezTo>
                  <a:cubicBezTo>
                    <a:pt x="148" y="19"/>
                    <a:pt x="141" y="19"/>
                    <a:pt x="134" y="17"/>
                  </a:cubicBezTo>
                  <a:cubicBezTo>
                    <a:pt x="133" y="17"/>
                    <a:pt x="131" y="17"/>
                    <a:pt x="129" y="17"/>
                  </a:cubicBezTo>
                  <a:cubicBezTo>
                    <a:pt x="124" y="17"/>
                    <a:pt x="118" y="17"/>
                    <a:pt x="115" y="15"/>
                  </a:cubicBezTo>
                  <a:cubicBezTo>
                    <a:pt x="111" y="14"/>
                    <a:pt x="108" y="11"/>
                    <a:pt x="105" y="8"/>
                  </a:cubicBezTo>
                  <a:cubicBezTo>
                    <a:pt x="99" y="2"/>
                    <a:pt x="96" y="0"/>
                    <a:pt x="91" y="2"/>
                  </a:cubicBezTo>
                  <a:cubicBezTo>
                    <a:pt x="89" y="3"/>
                    <a:pt x="87" y="3"/>
                    <a:pt x="86" y="1"/>
                  </a:cubicBezTo>
                  <a:cubicBezTo>
                    <a:pt x="83" y="2"/>
                    <a:pt x="80" y="2"/>
                    <a:pt x="77" y="3"/>
                  </a:cubicBezTo>
                  <a:cubicBezTo>
                    <a:pt x="66" y="4"/>
                    <a:pt x="64" y="8"/>
                    <a:pt x="59" y="16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4" name="Freeform 16">
              <a:extLst>
                <a:ext uri="{FF2B5EF4-FFF2-40B4-BE49-F238E27FC236}">
                  <a16:creationId xmlns:a16="http://schemas.microsoft.com/office/drawing/2014/main" id="{7B8A8463-6305-4441-BB9D-3E46D7CB7E98}"/>
                </a:ext>
              </a:extLst>
            </p:cNvPr>
            <p:cNvSpPr>
              <a:spLocks/>
            </p:cNvSpPr>
            <p:nvPr/>
          </p:nvSpPr>
          <p:spPr bwMode="auto">
            <a:xfrm>
              <a:off x="3204" y="174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5" name="Freeform 17">
              <a:extLst>
                <a:ext uri="{FF2B5EF4-FFF2-40B4-BE49-F238E27FC236}">
                  <a16:creationId xmlns:a16="http://schemas.microsoft.com/office/drawing/2014/main" id="{13DAF056-AC43-4967-AA51-0F9F6F19819B}"/>
                </a:ext>
              </a:extLst>
            </p:cNvPr>
            <p:cNvSpPr>
              <a:spLocks/>
            </p:cNvSpPr>
            <p:nvPr/>
          </p:nvSpPr>
          <p:spPr bwMode="auto">
            <a:xfrm>
              <a:off x="3388" y="1879"/>
              <a:ext cx="0" cy="3"/>
            </a:xfrm>
            <a:custGeom>
              <a:avLst/>
              <a:gdLst>
                <a:gd name="T0" fmla="*/ 3 h 3"/>
                <a:gd name="T1" fmla="*/ 3 h 3"/>
                <a:gd name="T2" fmla="*/ 0 h 3"/>
                <a:gd name="T3" fmla="*/ 3 h 3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3">
                  <a:moveTo>
                    <a:pt x="0" y="3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1"/>
                    <a:pt x="0" y="0"/>
                  </a:cubicBezTo>
                  <a:cubicBezTo>
                    <a:pt x="0" y="1"/>
                    <a:pt x="0" y="2"/>
                    <a:pt x="0" y="3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6" name="Freeform 18">
              <a:extLst>
                <a:ext uri="{FF2B5EF4-FFF2-40B4-BE49-F238E27FC236}">
                  <a16:creationId xmlns:a16="http://schemas.microsoft.com/office/drawing/2014/main" id="{49E59F85-62E8-4A11-9299-1FAC2476E6E4}"/>
                </a:ext>
              </a:extLst>
            </p:cNvPr>
            <p:cNvSpPr>
              <a:spLocks/>
            </p:cNvSpPr>
            <p:nvPr/>
          </p:nvSpPr>
          <p:spPr bwMode="auto">
            <a:xfrm>
              <a:off x="3389" y="1890"/>
              <a:ext cx="1" cy="0"/>
            </a:xfrm>
            <a:custGeom>
              <a:avLst/>
              <a:gdLst>
                <a:gd name="T0" fmla="*/ 1 w 1"/>
                <a:gd name="T1" fmla="*/ 0 w 1"/>
                <a:gd name="T2" fmla="*/ 0 w 1"/>
                <a:gd name="T3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7" name="Freeform 19">
              <a:extLst>
                <a:ext uri="{FF2B5EF4-FFF2-40B4-BE49-F238E27FC236}">
                  <a16:creationId xmlns:a16="http://schemas.microsoft.com/office/drawing/2014/main" id="{22D75D63-5CB7-4CB0-A35D-045009234B54}"/>
                </a:ext>
              </a:extLst>
            </p:cNvPr>
            <p:cNvSpPr>
              <a:spLocks/>
            </p:cNvSpPr>
            <p:nvPr/>
          </p:nvSpPr>
          <p:spPr bwMode="auto">
            <a:xfrm>
              <a:off x="2534" y="1601"/>
              <a:ext cx="424" cy="613"/>
            </a:xfrm>
            <a:custGeom>
              <a:avLst/>
              <a:gdLst>
                <a:gd name="T0" fmla="*/ 413 w 426"/>
                <a:gd name="T1" fmla="*/ 383 h 616"/>
                <a:gd name="T2" fmla="*/ 405 w 426"/>
                <a:gd name="T3" fmla="*/ 357 h 616"/>
                <a:gd name="T4" fmla="*/ 408 w 426"/>
                <a:gd name="T5" fmla="*/ 349 h 616"/>
                <a:gd name="T6" fmla="*/ 426 w 426"/>
                <a:gd name="T7" fmla="*/ 309 h 616"/>
                <a:gd name="T8" fmla="*/ 402 w 426"/>
                <a:gd name="T9" fmla="*/ 284 h 616"/>
                <a:gd name="T10" fmla="*/ 400 w 426"/>
                <a:gd name="T11" fmla="*/ 274 h 616"/>
                <a:gd name="T12" fmla="*/ 400 w 426"/>
                <a:gd name="T13" fmla="*/ 262 h 616"/>
                <a:gd name="T14" fmla="*/ 387 w 426"/>
                <a:gd name="T15" fmla="*/ 217 h 616"/>
                <a:gd name="T16" fmla="*/ 384 w 426"/>
                <a:gd name="T17" fmla="*/ 168 h 616"/>
                <a:gd name="T18" fmla="*/ 380 w 426"/>
                <a:gd name="T19" fmla="*/ 133 h 616"/>
                <a:gd name="T20" fmla="*/ 378 w 426"/>
                <a:gd name="T21" fmla="*/ 111 h 616"/>
                <a:gd name="T22" fmla="*/ 363 w 426"/>
                <a:gd name="T23" fmla="*/ 79 h 616"/>
                <a:gd name="T24" fmla="*/ 355 w 426"/>
                <a:gd name="T25" fmla="*/ 62 h 616"/>
                <a:gd name="T26" fmla="*/ 356 w 426"/>
                <a:gd name="T27" fmla="*/ 12 h 616"/>
                <a:gd name="T28" fmla="*/ 299 w 426"/>
                <a:gd name="T29" fmla="*/ 28 h 616"/>
                <a:gd name="T30" fmla="*/ 268 w 426"/>
                <a:gd name="T31" fmla="*/ 53 h 616"/>
                <a:gd name="T32" fmla="*/ 238 w 426"/>
                <a:gd name="T33" fmla="*/ 97 h 616"/>
                <a:gd name="T34" fmla="*/ 234 w 426"/>
                <a:gd name="T35" fmla="*/ 126 h 616"/>
                <a:gd name="T36" fmla="*/ 233 w 426"/>
                <a:gd name="T37" fmla="*/ 189 h 616"/>
                <a:gd name="T38" fmla="*/ 223 w 426"/>
                <a:gd name="T39" fmla="*/ 213 h 616"/>
                <a:gd name="T40" fmla="*/ 229 w 426"/>
                <a:gd name="T41" fmla="*/ 252 h 616"/>
                <a:gd name="T42" fmla="*/ 243 w 426"/>
                <a:gd name="T43" fmla="*/ 271 h 616"/>
                <a:gd name="T44" fmla="*/ 178 w 426"/>
                <a:gd name="T45" fmla="*/ 305 h 616"/>
                <a:gd name="T46" fmla="*/ 91 w 426"/>
                <a:gd name="T47" fmla="*/ 353 h 616"/>
                <a:gd name="T48" fmla="*/ 29 w 426"/>
                <a:gd name="T49" fmla="*/ 404 h 616"/>
                <a:gd name="T50" fmla="*/ 7 w 426"/>
                <a:gd name="T51" fmla="*/ 465 h 616"/>
                <a:gd name="T52" fmla="*/ 0 w 426"/>
                <a:gd name="T53" fmla="*/ 488 h 616"/>
                <a:gd name="T54" fmla="*/ 2 w 426"/>
                <a:gd name="T55" fmla="*/ 504 h 616"/>
                <a:gd name="T56" fmla="*/ 9 w 426"/>
                <a:gd name="T57" fmla="*/ 531 h 616"/>
                <a:gd name="T58" fmla="*/ 6 w 426"/>
                <a:gd name="T59" fmla="*/ 564 h 616"/>
                <a:gd name="T60" fmla="*/ 47 w 426"/>
                <a:gd name="T61" fmla="*/ 597 h 616"/>
                <a:gd name="T62" fmla="*/ 88 w 426"/>
                <a:gd name="T63" fmla="*/ 612 h 616"/>
                <a:gd name="T64" fmla="*/ 120 w 426"/>
                <a:gd name="T65" fmla="*/ 592 h 616"/>
                <a:gd name="T66" fmla="*/ 153 w 426"/>
                <a:gd name="T67" fmla="*/ 586 h 616"/>
                <a:gd name="T68" fmla="*/ 174 w 426"/>
                <a:gd name="T69" fmla="*/ 544 h 616"/>
                <a:gd name="T70" fmla="*/ 172 w 426"/>
                <a:gd name="T71" fmla="*/ 509 h 616"/>
                <a:gd name="T72" fmla="*/ 188 w 426"/>
                <a:gd name="T73" fmla="*/ 491 h 616"/>
                <a:gd name="T74" fmla="*/ 205 w 426"/>
                <a:gd name="T75" fmla="*/ 501 h 616"/>
                <a:gd name="T76" fmla="*/ 240 w 426"/>
                <a:gd name="T77" fmla="*/ 506 h 616"/>
                <a:gd name="T78" fmla="*/ 263 w 426"/>
                <a:gd name="T79" fmla="*/ 508 h 616"/>
                <a:gd name="T80" fmla="*/ 298 w 426"/>
                <a:gd name="T81" fmla="*/ 497 h 616"/>
                <a:gd name="T82" fmla="*/ 333 w 426"/>
                <a:gd name="T83" fmla="*/ 483 h 616"/>
                <a:gd name="T84" fmla="*/ 330 w 426"/>
                <a:gd name="T85" fmla="*/ 471 h 616"/>
                <a:gd name="T86" fmla="*/ 353 w 426"/>
                <a:gd name="T87" fmla="*/ 456 h 616"/>
                <a:gd name="T88" fmla="*/ 369 w 426"/>
                <a:gd name="T89" fmla="*/ 439 h 6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426" h="616">
                  <a:moveTo>
                    <a:pt x="385" y="429"/>
                  </a:moveTo>
                  <a:cubicBezTo>
                    <a:pt x="387" y="426"/>
                    <a:pt x="390" y="424"/>
                    <a:pt x="392" y="422"/>
                  </a:cubicBezTo>
                  <a:cubicBezTo>
                    <a:pt x="409" y="409"/>
                    <a:pt x="417" y="399"/>
                    <a:pt x="413" y="383"/>
                  </a:cubicBezTo>
                  <a:cubicBezTo>
                    <a:pt x="412" y="379"/>
                    <a:pt x="411" y="376"/>
                    <a:pt x="411" y="372"/>
                  </a:cubicBezTo>
                  <a:cubicBezTo>
                    <a:pt x="411" y="367"/>
                    <a:pt x="410" y="361"/>
                    <a:pt x="408" y="360"/>
                  </a:cubicBezTo>
                  <a:cubicBezTo>
                    <a:pt x="406" y="359"/>
                    <a:pt x="406" y="358"/>
                    <a:pt x="405" y="357"/>
                  </a:cubicBezTo>
                  <a:cubicBezTo>
                    <a:pt x="405" y="356"/>
                    <a:pt x="405" y="355"/>
                    <a:pt x="405" y="355"/>
                  </a:cubicBezTo>
                  <a:cubicBezTo>
                    <a:pt x="405" y="353"/>
                    <a:pt x="405" y="352"/>
                    <a:pt x="406" y="351"/>
                  </a:cubicBezTo>
                  <a:cubicBezTo>
                    <a:pt x="407" y="350"/>
                    <a:pt x="407" y="350"/>
                    <a:pt x="408" y="349"/>
                  </a:cubicBezTo>
                  <a:cubicBezTo>
                    <a:pt x="411" y="345"/>
                    <a:pt x="413" y="340"/>
                    <a:pt x="416" y="334"/>
                  </a:cubicBezTo>
                  <a:cubicBezTo>
                    <a:pt x="417" y="332"/>
                    <a:pt x="418" y="329"/>
                    <a:pt x="420" y="326"/>
                  </a:cubicBezTo>
                  <a:cubicBezTo>
                    <a:pt x="422" y="320"/>
                    <a:pt x="426" y="313"/>
                    <a:pt x="426" y="309"/>
                  </a:cubicBezTo>
                  <a:cubicBezTo>
                    <a:pt x="425" y="305"/>
                    <a:pt x="425" y="305"/>
                    <a:pt x="421" y="304"/>
                  </a:cubicBezTo>
                  <a:cubicBezTo>
                    <a:pt x="418" y="304"/>
                    <a:pt x="416" y="303"/>
                    <a:pt x="413" y="302"/>
                  </a:cubicBezTo>
                  <a:cubicBezTo>
                    <a:pt x="404" y="298"/>
                    <a:pt x="403" y="290"/>
                    <a:pt x="402" y="284"/>
                  </a:cubicBezTo>
                  <a:cubicBezTo>
                    <a:pt x="402" y="281"/>
                    <a:pt x="402" y="279"/>
                    <a:pt x="401" y="276"/>
                  </a:cubicBezTo>
                  <a:cubicBezTo>
                    <a:pt x="400" y="275"/>
                    <a:pt x="400" y="275"/>
                    <a:pt x="400" y="274"/>
                  </a:cubicBezTo>
                  <a:cubicBezTo>
                    <a:pt x="400" y="274"/>
                    <a:pt x="400" y="274"/>
                    <a:pt x="400" y="274"/>
                  </a:cubicBezTo>
                  <a:cubicBezTo>
                    <a:pt x="399" y="272"/>
                    <a:pt x="399" y="271"/>
                    <a:pt x="400" y="269"/>
                  </a:cubicBezTo>
                  <a:cubicBezTo>
                    <a:pt x="400" y="269"/>
                    <a:pt x="400" y="269"/>
                    <a:pt x="400" y="269"/>
                  </a:cubicBezTo>
                  <a:cubicBezTo>
                    <a:pt x="400" y="267"/>
                    <a:pt x="400" y="264"/>
                    <a:pt x="400" y="262"/>
                  </a:cubicBezTo>
                  <a:cubicBezTo>
                    <a:pt x="399" y="261"/>
                    <a:pt x="399" y="260"/>
                    <a:pt x="398" y="260"/>
                  </a:cubicBezTo>
                  <a:cubicBezTo>
                    <a:pt x="396" y="259"/>
                    <a:pt x="394" y="258"/>
                    <a:pt x="392" y="255"/>
                  </a:cubicBezTo>
                  <a:cubicBezTo>
                    <a:pt x="384" y="246"/>
                    <a:pt x="386" y="230"/>
                    <a:pt x="387" y="217"/>
                  </a:cubicBezTo>
                  <a:cubicBezTo>
                    <a:pt x="388" y="214"/>
                    <a:pt x="388" y="211"/>
                    <a:pt x="388" y="208"/>
                  </a:cubicBezTo>
                  <a:cubicBezTo>
                    <a:pt x="389" y="199"/>
                    <a:pt x="389" y="190"/>
                    <a:pt x="388" y="182"/>
                  </a:cubicBezTo>
                  <a:cubicBezTo>
                    <a:pt x="388" y="177"/>
                    <a:pt x="386" y="173"/>
                    <a:pt x="384" y="168"/>
                  </a:cubicBezTo>
                  <a:cubicBezTo>
                    <a:pt x="381" y="164"/>
                    <a:pt x="379" y="159"/>
                    <a:pt x="379" y="154"/>
                  </a:cubicBezTo>
                  <a:cubicBezTo>
                    <a:pt x="378" y="149"/>
                    <a:pt x="379" y="146"/>
                    <a:pt x="380" y="142"/>
                  </a:cubicBezTo>
                  <a:cubicBezTo>
                    <a:pt x="380" y="139"/>
                    <a:pt x="381" y="136"/>
                    <a:pt x="380" y="133"/>
                  </a:cubicBezTo>
                  <a:cubicBezTo>
                    <a:pt x="379" y="131"/>
                    <a:pt x="379" y="130"/>
                    <a:pt x="379" y="128"/>
                  </a:cubicBezTo>
                  <a:cubicBezTo>
                    <a:pt x="378" y="124"/>
                    <a:pt x="377" y="122"/>
                    <a:pt x="377" y="115"/>
                  </a:cubicBezTo>
                  <a:cubicBezTo>
                    <a:pt x="378" y="114"/>
                    <a:pt x="378" y="112"/>
                    <a:pt x="378" y="111"/>
                  </a:cubicBezTo>
                  <a:cubicBezTo>
                    <a:pt x="379" y="106"/>
                    <a:pt x="379" y="105"/>
                    <a:pt x="375" y="100"/>
                  </a:cubicBezTo>
                  <a:cubicBezTo>
                    <a:pt x="374" y="98"/>
                    <a:pt x="373" y="97"/>
                    <a:pt x="372" y="96"/>
                  </a:cubicBezTo>
                  <a:cubicBezTo>
                    <a:pt x="368" y="91"/>
                    <a:pt x="365" y="86"/>
                    <a:pt x="363" y="79"/>
                  </a:cubicBezTo>
                  <a:cubicBezTo>
                    <a:pt x="362" y="76"/>
                    <a:pt x="362" y="74"/>
                    <a:pt x="362" y="73"/>
                  </a:cubicBezTo>
                  <a:cubicBezTo>
                    <a:pt x="362" y="69"/>
                    <a:pt x="361" y="69"/>
                    <a:pt x="358" y="65"/>
                  </a:cubicBezTo>
                  <a:cubicBezTo>
                    <a:pt x="356" y="64"/>
                    <a:pt x="355" y="63"/>
                    <a:pt x="355" y="62"/>
                  </a:cubicBezTo>
                  <a:cubicBezTo>
                    <a:pt x="351" y="59"/>
                    <a:pt x="350" y="58"/>
                    <a:pt x="349" y="51"/>
                  </a:cubicBezTo>
                  <a:cubicBezTo>
                    <a:pt x="348" y="44"/>
                    <a:pt x="350" y="36"/>
                    <a:pt x="353" y="29"/>
                  </a:cubicBezTo>
                  <a:cubicBezTo>
                    <a:pt x="355" y="22"/>
                    <a:pt x="358" y="16"/>
                    <a:pt x="356" y="12"/>
                  </a:cubicBezTo>
                  <a:cubicBezTo>
                    <a:pt x="353" y="6"/>
                    <a:pt x="336" y="1"/>
                    <a:pt x="323" y="0"/>
                  </a:cubicBezTo>
                  <a:cubicBezTo>
                    <a:pt x="321" y="12"/>
                    <a:pt x="313" y="18"/>
                    <a:pt x="305" y="24"/>
                  </a:cubicBezTo>
                  <a:cubicBezTo>
                    <a:pt x="303" y="25"/>
                    <a:pt x="301" y="27"/>
                    <a:pt x="299" y="28"/>
                  </a:cubicBezTo>
                  <a:cubicBezTo>
                    <a:pt x="296" y="31"/>
                    <a:pt x="294" y="33"/>
                    <a:pt x="291" y="36"/>
                  </a:cubicBezTo>
                  <a:cubicBezTo>
                    <a:pt x="286" y="41"/>
                    <a:pt x="282" y="45"/>
                    <a:pt x="277" y="48"/>
                  </a:cubicBezTo>
                  <a:cubicBezTo>
                    <a:pt x="274" y="50"/>
                    <a:pt x="271" y="52"/>
                    <a:pt x="268" y="53"/>
                  </a:cubicBezTo>
                  <a:cubicBezTo>
                    <a:pt x="265" y="54"/>
                    <a:pt x="263" y="55"/>
                    <a:pt x="260" y="56"/>
                  </a:cubicBezTo>
                  <a:cubicBezTo>
                    <a:pt x="253" y="62"/>
                    <a:pt x="248" y="73"/>
                    <a:pt x="244" y="84"/>
                  </a:cubicBezTo>
                  <a:cubicBezTo>
                    <a:pt x="242" y="88"/>
                    <a:pt x="240" y="93"/>
                    <a:pt x="238" y="97"/>
                  </a:cubicBezTo>
                  <a:cubicBezTo>
                    <a:pt x="237" y="99"/>
                    <a:pt x="235" y="101"/>
                    <a:pt x="234" y="102"/>
                  </a:cubicBezTo>
                  <a:cubicBezTo>
                    <a:pt x="231" y="108"/>
                    <a:pt x="229" y="111"/>
                    <a:pt x="231" y="117"/>
                  </a:cubicBezTo>
                  <a:cubicBezTo>
                    <a:pt x="232" y="120"/>
                    <a:pt x="233" y="123"/>
                    <a:pt x="234" y="126"/>
                  </a:cubicBezTo>
                  <a:cubicBezTo>
                    <a:pt x="236" y="132"/>
                    <a:pt x="239" y="138"/>
                    <a:pt x="238" y="147"/>
                  </a:cubicBezTo>
                  <a:cubicBezTo>
                    <a:pt x="238" y="150"/>
                    <a:pt x="238" y="153"/>
                    <a:pt x="238" y="156"/>
                  </a:cubicBezTo>
                  <a:cubicBezTo>
                    <a:pt x="238" y="167"/>
                    <a:pt x="238" y="179"/>
                    <a:pt x="233" y="189"/>
                  </a:cubicBezTo>
                  <a:cubicBezTo>
                    <a:pt x="231" y="191"/>
                    <a:pt x="230" y="193"/>
                    <a:pt x="228" y="195"/>
                  </a:cubicBezTo>
                  <a:cubicBezTo>
                    <a:pt x="226" y="199"/>
                    <a:pt x="224" y="202"/>
                    <a:pt x="224" y="207"/>
                  </a:cubicBezTo>
                  <a:cubicBezTo>
                    <a:pt x="223" y="213"/>
                    <a:pt x="223" y="213"/>
                    <a:pt x="223" y="213"/>
                  </a:cubicBezTo>
                  <a:cubicBezTo>
                    <a:pt x="222" y="227"/>
                    <a:pt x="221" y="238"/>
                    <a:pt x="228" y="251"/>
                  </a:cubicBezTo>
                  <a:cubicBezTo>
                    <a:pt x="228" y="251"/>
                    <a:pt x="228" y="252"/>
                    <a:pt x="228" y="252"/>
                  </a:cubicBezTo>
                  <a:cubicBezTo>
                    <a:pt x="228" y="252"/>
                    <a:pt x="228" y="252"/>
                    <a:pt x="229" y="252"/>
                  </a:cubicBezTo>
                  <a:cubicBezTo>
                    <a:pt x="232" y="253"/>
                    <a:pt x="235" y="255"/>
                    <a:pt x="238" y="257"/>
                  </a:cubicBezTo>
                  <a:cubicBezTo>
                    <a:pt x="242" y="261"/>
                    <a:pt x="244" y="263"/>
                    <a:pt x="243" y="268"/>
                  </a:cubicBezTo>
                  <a:cubicBezTo>
                    <a:pt x="243" y="268"/>
                    <a:pt x="243" y="269"/>
                    <a:pt x="243" y="271"/>
                  </a:cubicBezTo>
                  <a:cubicBezTo>
                    <a:pt x="244" y="288"/>
                    <a:pt x="243" y="294"/>
                    <a:pt x="227" y="300"/>
                  </a:cubicBezTo>
                  <a:cubicBezTo>
                    <a:pt x="226" y="301"/>
                    <a:pt x="226" y="301"/>
                    <a:pt x="226" y="301"/>
                  </a:cubicBezTo>
                  <a:cubicBezTo>
                    <a:pt x="210" y="307"/>
                    <a:pt x="197" y="313"/>
                    <a:pt x="178" y="305"/>
                  </a:cubicBezTo>
                  <a:cubicBezTo>
                    <a:pt x="168" y="301"/>
                    <a:pt x="156" y="297"/>
                    <a:pt x="147" y="303"/>
                  </a:cubicBezTo>
                  <a:cubicBezTo>
                    <a:pt x="141" y="308"/>
                    <a:pt x="130" y="319"/>
                    <a:pt x="124" y="326"/>
                  </a:cubicBezTo>
                  <a:cubicBezTo>
                    <a:pt x="115" y="336"/>
                    <a:pt x="103" y="346"/>
                    <a:pt x="91" y="353"/>
                  </a:cubicBezTo>
                  <a:cubicBezTo>
                    <a:pt x="83" y="358"/>
                    <a:pt x="73" y="360"/>
                    <a:pt x="63" y="362"/>
                  </a:cubicBezTo>
                  <a:cubicBezTo>
                    <a:pt x="58" y="363"/>
                    <a:pt x="52" y="365"/>
                    <a:pt x="47" y="366"/>
                  </a:cubicBezTo>
                  <a:cubicBezTo>
                    <a:pt x="33" y="371"/>
                    <a:pt x="31" y="387"/>
                    <a:pt x="29" y="404"/>
                  </a:cubicBezTo>
                  <a:cubicBezTo>
                    <a:pt x="28" y="410"/>
                    <a:pt x="28" y="416"/>
                    <a:pt x="26" y="421"/>
                  </a:cubicBezTo>
                  <a:cubicBezTo>
                    <a:pt x="23" y="430"/>
                    <a:pt x="20" y="437"/>
                    <a:pt x="15" y="444"/>
                  </a:cubicBezTo>
                  <a:cubicBezTo>
                    <a:pt x="9" y="452"/>
                    <a:pt x="8" y="456"/>
                    <a:pt x="7" y="465"/>
                  </a:cubicBezTo>
                  <a:cubicBezTo>
                    <a:pt x="7" y="467"/>
                    <a:pt x="6" y="469"/>
                    <a:pt x="6" y="472"/>
                  </a:cubicBezTo>
                  <a:cubicBezTo>
                    <a:pt x="5" y="475"/>
                    <a:pt x="4" y="477"/>
                    <a:pt x="3" y="479"/>
                  </a:cubicBezTo>
                  <a:cubicBezTo>
                    <a:pt x="1" y="482"/>
                    <a:pt x="0" y="485"/>
                    <a:pt x="0" y="488"/>
                  </a:cubicBezTo>
                  <a:cubicBezTo>
                    <a:pt x="0" y="489"/>
                    <a:pt x="0" y="490"/>
                    <a:pt x="1" y="492"/>
                  </a:cubicBezTo>
                  <a:cubicBezTo>
                    <a:pt x="1" y="494"/>
                    <a:pt x="2" y="495"/>
                    <a:pt x="2" y="497"/>
                  </a:cubicBezTo>
                  <a:cubicBezTo>
                    <a:pt x="3" y="500"/>
                    <a:pt x="2" y="502"/>
                    <a:pt x="2" y="504"/>
                  </a:cubicBezTo>
                  <a:cubicBezTo>
                    <a:pt x="2" y="506"/>
                    <a:pt x="2" y="508"/>
                    <a:pt x="2" y="510"/>
                  </a:cubicBezTo>
                  <a:cubicBezTo>
                    <a:pt x="2" y="513"/>
                    <a:pt x="4" y="517"/>
                    <a:pt x="5" y="521"/>
                  </a:cubicBezTo>
                  <a:cubicBezTo>
                    <a:pt x="7" y="524"/>
                    <a:pt x="8" y="528"/>
                    <a:pt x="9" y="531"/>
                  </a:cubicBezTo>
                  <a:cubicBezTo>
                    <a:pt x="9" y="538"/>
                    <a:pt x="8" y="542"/>
                    <a:pt x="7" y="547"/>
                  </a:cubicBezTo>
                  <a:cubicBezTo>
                    <a:pt x="6" y="550"/>
                    <a:pt x="5" y="553"/>
                    <a:pt x="5" y="556"/>
                  </a:cubicBezTo>
                  <a:cubicBezTo>
                    <a:pt x="5" y="559"/>
                    <a:pt x="5" y="562"/>
                    <a:pt x="6" y="564"/>
                  </a:cubicBezTo>
                  <a:cubicBezTo>
                    <a:pt x="6" y="567"/>
                    <a:pt x="7" y="570"/>
                    <a:pt x="7" y="573"/>
                  </a:cubicBezTo>
                  <a:cubicBezTo>
                    <a:pt x="18" y="570"/>
                    <a:pt x="35" y="571"/>
                    <a:pt x="43" y="579"/>
                  </a:cubicBezTo>
                  <a:cubicBezTo>
                    <a:pt x="48" y="586"/>
                    <a:pt x="47" y="592"/>
                    <a:pt x="47" y="597"/>
                  </a:cubicBezTo>
                  <a:cubicBezTo>
                    <a:pt x="46" y="602"/>
                    <a:pt x="46" y="604"/>
                    <a:pt x="52" y="606"/>
                  </a:cubicBezTo>
                  <a:cubicBezTo>
                    <a:pt x="55" y="607"/>
                    <a:pt x="58" y="608"/>
                    <a:pt x="60" y="609"/>
                  </a:cubicBezTo>
                  <a:cubicBezTo>
                    <a:pt x="70" y="613"/>
                    <a:pt x="77" y="616"/>
                    <a:pt x="88" y="612"/>
                  </a:cubicBezTo>
                  <a:cubicBezTo>
                    <a:pt x="95" y="609"/>
                    <a:pt x="101" y="604"/>
                    <a:pt x="107" y="600"/>
                  </a:cubicBezTo>
                  <a:cubicBezTo>
                    <a:pt x="108" y="599"/>
                    <a:pt x="109" y="598"/>
                    <a:pt x="109" y="598"/>
                  </a:cubicBezTo>
                  <a:cubicBezTo>
                    <a:pt x="111" y="596"/>
                    <a:pt x="114" y="593"/>
                    <a:pt x="120" y="592"/>
                  </a:cubicBezTo>
                  <a:cubicBezTo>
                    <a:pt x="123" y="592"/>
                    <a:pt x="127" y="593"/>
                    <a:pt x="129" y="593"/>
                  </a:cubicBezTo>
                  <a:cubicBezTo>
                    <a:pt x="132" y="594"/>
                    <a:pt x="133" y="595"/>
                    <a:pt x="135" y="595"/>
                  </a:cubicBezTo>
                  <a:cubicBezTo>
                    <a:pt x="139" y="595"/>
                    <a:pt x="146" y="591"/>
                    <a:pt x="153" y="586"/>
                  </a:cubicBezTo>
                  <a:cubicBezTo>
                    <a:pt x="160" y="581"/>
                    <a:pt x="162" y="576"/>
                    <a:pt x="165" y="567"/>
                  </a:cubicBezTo>
                  <a:cubicBezTo>
                    <a:pt x="166" y="565"/>
                    <a:pt x="167" y="563"/>
                    <a:pt x="168" y="560"/>
                  </a:cubicBezTo>
                  <a:cubicBezTo>
                    <a:pt x="170" y="556"/>
                    <a:pt x="175" y="546"/>
                    <a:pt x="174" y="544"/>
                  </a:cubicBezTo>
                  <a:cubicBezTo>
                    <a:pt x="174" y="542"/>
                    <a:pt x="171" y="540"/>
                    <a:pt x="169" y="538"/>
                  </a:cubicBezTo>
                  <a:cubicBezTo>
                    <a:pt x="164" y="533"/>
                    <a:pt x="158" y="527"/>
                    <a:pt x="160" y="518"/>
                  </a:cubicBezTo>
                  <a:cubicBezTo>
                    <a:pt x="161" y="514"/>
                    <a:pt x="167" y="511"/>
                    <a:pt x="172" y="509"/>
                  </a:cubicBezTo>
                  <a:cubicBezTo>
                    <a:pt x="174" y="508"/>
                    <a:pt x="178" y="506"/>
                    <a:pt x="179" y="505"/>
                  </a:cubicBezTo>
                  <a:cubicBezTo>
                    <a:pt x="181" y="503"/>
                    <a:pt x="182" y="500"/>
                    <a:pt x="184" y="498"/>
                  </a:cubicBezTo>
                  <a:cubicBezTo>
                    <a:pt x="185" y="495"/>
                    <a:pt x="186" y="493"/>
                    <a:pt x="188" y="491"/>
                  </a:cubicBezTo>
                  <a:cubicBezTo>
                    <a:pt x="189" y="489"/>
                    <a:pt x="192" y="489"/>
                    <a:pt x="194" y="490"/>
                  </a:cubicBezTo>
                  <a:cubicBezTo>
                    <a:pt x="197" y="492"/>
                    <a:pt x="199" y="495"/>
                    <a:pt x="200" y="497"/>
                  </a:cubicBezTo>
                  <a:cubicBezTo>
                    <a:pt x="202" y="500"/>
                    <a:pt x="203" y="501"/>
                    <a:pt x="205" y="501"/>
                  </a:cubicBezTo>
                  <a:cubicBezTo>
                    <a:pt x="208" y="501"/>
                    <a:pt x="211" y="501"/>
                    <a:pt x="214" y="500"/>
                  </a:cubicBezTo>
                  <a:cubicBezTo>
                    <a:pt x="220" y="499"/>
                    <a:pt x="226" y="498"/>
                    <a:pt x="232" y="500"/>
                  </a:cubicBezTo>
                  <a:cubicBezTo>
                    <a:pt x="236" y="502"/>
                    <a:pt x="238" y="504"/>
                    <a:pt x="240" y="506"/>
                  </a:cubicBezTo>
                  <a:cubicBezTo>
                    <a:pt x="242" y="508"/>
                    <a:pt x="244" y="510"/>
                    <a:pt x="246" y="511"/>
                  </a:cubicBezTo>
                  <a:cubicBezTo>
                    <a:pt x="249" y="512"/>
                    <a:pt x="255" y="510"/>
                    <a:pt x="260" y="509"/>
                  </a:cubicBezTo>
                  <a:cubicBezTo>
                    <a:pt x="263" y="508"/>
                    <a:pt x="263" y="508"/>
                    <a:pt x="263" y="508"/>
                  </a:cubicBezTo>
                  <a:cubicBezTo>
                    <a:pt x="267" y="507"/>
                    <a:pt x="270" y="505"/>
                    <a:pt x="274" y="503"/>
                  </a:cubicBezTo>
                  <a:cubicBezTo>
                    <a:pt x="276" y="502"/>
                    <a:pt x="277" y="501"/>
                    <a:pt x="280" y="500"/>
                  </a:cubicBezTo>
                  <a:cubicBezTo>
                    <a:pt x="288" y="496"/>
                    <a:pt x="292" y="497"/>
                    <a:pt x="298" y="497"/>
                  </a:cubicBezTo>
                  <a:cubicBezTo>
                    <a:pt x="302" y="497"/>
                    <a:pt x="302" y="497"/>
                    <a:pt x="302" y="497"/>
                  </a:cubicBezTo>
                  <a:cubicBezTo>
                    <a:pt x="310" y="498"/>
                    <a:pt x="330" y="494"/>
                    <a:pt x="334" y="487"/>
                  </a:cubicBezTo>
                  <a:cubicBezTo>
                    <a:pt x="334" y="486"/>
                    <a:pt x="334" y="485"/>
                    <a:pt x="333" y="483"/>
                  </a:cubicBezTo>
                  <a:cubicBezTo>
                    <a:pt x="329" y="483"/>
                    <a:pt x="326" y="481"/>
                    <a:pt x="324" y="478"/>
                  </a:cubicBezTo>
                  <a:cubicBezTo>
                    <a:pt x="323" y="475"/>
                    <a:pt x="324" y="472"/>
                    <a:pt x="326" y="471"/>
                  </a:cubicBezTo>
                  <a:cubicBezTo>
                    <a:pt x="327" y="471"/>
                    <a:pt x="329" y="471"/>
                    <a:pt x="330" y="471"/>
                  </a:cubicBezTo>
                  <a:cubicBezTo>
                    <a:pt x="332" y="470"/>
                    <a:pt x="334" y="470"/>
                    <a:pt x="336" y="471"/>
                  </a:cubicBezTo>
                  <a:cubicBezTo>
                    <a:pt x="336" y="472"/>
                    <a:pt x="336" y="472"/>
                    <a:pt x="337" y="473"/>
                  </a:cubicBezTo>
                  <a:cubicBezTo>
                    <a:pt x="343" y="469"/>
                    <a:pt x="352" y="460"/>
                    <a:pt x="353" y="456"/>
                  </a:cubicBezTo>
                  <a:cubicBezTo>
                    <a:pt x="354" y="455"/>
                    <a:pt x="354" y="454"/>
                    <a:pt x="354" y="453"/>
                  </a:cubicBezTo>
                  <a:cubicBezTo>
                    <a:pt x="354" y="452"/>
                    <a:pt x="355" y="449"/>
                    <a:pt x="356" y="446"/>
                  </a:cubicBezTo>
                  <a:cubicBezTo>
                    <a:pt x="359" y="442"/>
                    <a:pt x="364" y="440"/>
                    <a:pt x="369" y="439"/>
                  </a:cubicBezTo>
                  <a:cubicBezTo>
                    <a:pt x="371" y="438"/>
                    <a:pt x="372" y="438"/>
                    <a:pt x="374" y="437"/>
                  </a:cubicBezTo>
                  <a:cubicBezTo>
                    <a:pt x="378" y="435"/>
                    <a:pt x="381" y="432"/>
                    <a:pt x="385" y="429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8" name="Freeform 20">
              <a:extLst>
                <a:ext uri="{FF2B5EF4-FFF2-40B4-BE49-F238E27FC236}">
                  <a16:creationId xmlns:a16="http://schemas.microsoft.com/office/drawing/2014/main" id="{CC732C3D-750E-40CA-A30F-643DE37657D6}"/>
                </a:ext>
              </a:extLst>
            </p:cNvPr>
            <p:cNvSpPr>
              <a:spLocks/>
            </p:cNvSpPr>
            <p:nvPr/>
          </p:nvSpPr>
          <p:spPr bwMode="auto">
            <a:xfrm>
              <a:off x="2141" y="1355"/>
              <a:ext cx="2" cy="3"/>
            </a:xfrm>
            <a:custGeom>
              <a:avLst/>
              <a:gdLst>
                <a:gd name="T0" fmla="*/ 2 w 2"/>
                <a:gd name="T1" fmla="*/ 0 h 3"/>
                <a:gd name="T2" fmla="*/ 0 w 2"/>
                <a:gd name="T3" fmla="*/ 3 h 3"/>
                <a:gd name="T4" fmla="*/ 2 w 2"/>
                <a:gd name="T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3">
                  <a:moveTo>
                    <a:pt x="2" y="0"/>
                  </a:moveTo>
                  <a:cubicBezTo>
                    <a:pt x="1" y="1"/>
                    <a:pt x="1" y="2"/>
                    <a:pt x="0" y="3"/>
                  </a:cubicBezTo>
                  <a:cubicBezTo>
                    <a:pt x="1" y="2"/>
                    <a:pt x="1" y="1"/>
                    <a:pt x="2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9" name="Freeform 21">
              <a:extLst>
                <a:ext uri="{FF2B5EF4-FFF2-40B4-BE49-F238E27FC236}">
                  <a16:creationId xmlns:a16="http://schemas.microsoft.com/office/drawing/2014/main" id="{177E4A16-F108-4442-9494-9E6534E7CB98}"/>
                </a:ext>
              </a:extLst>
            </p:cNvPr>
            <p:cNvSpPr>
              <a:spLocks/>
            </p:cNvSpPr>
            <p:nvPr/>
          </p:nvSpPr>
          <p:spPr bwMode="auto">
            <a:xfrm>
              <a:off x="2154" y="1341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0" name="Freeform 22">
              <a:extLst>
                <a:ext uri="{FF2B5EF4-FFF2-40B4-BE49-F238E27FC236}">
                  <a16:creationId xmlns:a16="http://schemas.microsoft.com/office/drawing/2014/main" id="{68335D86-C8CC-41AE-BADD-2614ED3A9CE1}"/>
                </a:ext>
              </a:extLst>
            </p:cNvPr>
            <p:cNvSpPr>
              <a:spLocks/>
            </p:cNvSpPr>
            <p:nvPr/>
          </p:nvSpPr>
          <p:spPr bwMode="auto">
            <a:xfrm>
              <a:off x="2144" y="1352"/>
              <a:ext cx="1" cy="2"/>
            </a:xfrm>
            <a:custGeom>
              <a:avLst/>
              <a:gdLst>
                <a:gd name="T0" fmla="*/ 1 w 1"/>
                <a:gd name="T1" fmla="*/ 0 h 2"/>
                <a:gd name="T2" fmla="*/ 0 w 1"/>
                <a:gd name="T3" fmla="*/ 2 h 2"/>
                <a:gd name="T4" fmla="*/ 1 w 1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2">
                  <a:moveTo>
                    <a:pt x="1" y="0"/>
                  </a:moveTo>
                  <a:cubicBezTo>
                    <a:pt x="1" y="0"/>
                    <a:pt x="0" y="1"/>
                    <a:pt x="0" y="2"/>
                  </a:cubicBezTo>
                  <a:cubicBezTo>
                    <a:pt x="0" y="1"/>
                    <a:pt x="1" y="0"/>
                    <a:pt x="1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1" name="Freeform 23">
              <a:extLst>
                <a:ext uri="{FF2B5EF4-FFF2-40B4-BE49-F238E27FC236}">
                  <a16:creationId xmlns:a16="http://schemas.microsoft.com/office/drawing/2014/main" id="{6B8B795A-941C-480B-9241-B8D62171A6E3}"/>
                </a:ext>
              </a:extLst>
            </p:cNvPr>
            <p:cNvSpPr>
              <a:spLocks/>
            </p:cNvSpPr>
            <p:nvPr/>
          </p:nvSpPr>
          <p:spPr bwMode="auto">
            <a:xfrm>
              <a:off x="2128" y="1099"/>
              <a:ext cx="2" cy="24"/>
            </a:xfrm>
            <a:custGeom>
              <a:avLst/>
              <a:gdLst>
                <a:gd name="T0" fmla="*/ 0 w 2"/>
                <a:gd name="T1" fmla="*/ 24 h 24"/>
                <a:gd name="T2" fmla="*/ 2 w 2"/>
                <a:gd name="T3" fmla="*/ 0 h 24"/>
                <a:gd name="T4" fmla="*/ 0 w 2"/>
                <a:gd name="T5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4">
                  <a:moveTo>
                    <a:pt x="0" y="24"/>
                  </a:moveTo>
                  <a:cubicBezTo>
                    <a:pt x="0" y="16"/>
                    <a:pt x="1" y="8"/>
                    <a:pt x="2" y="0"/>
                  </a:cubicBezTo>
                  <a:cubicBezTo>
                    <a:pt x="1" y="8"/>
                    <a:pt x="0" y="16"/>
                    <a:pt x="0" y="24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2" name="Freeform 24">
              <a:extLst>
                <a:ext uri="{FF2B5EF4-FFF2-40B4-BE49-F238E27FC236}">
                  <a16:creationId xmlns:a16="http://schemas.microsoft.com/office/drawing/2014/main" id="{0CE34AED-7614-4006-8AC3-B1A3B1A170C1}"/>
                </a:ext>
              </a:extLst>
            </p:cNvPr>
            <p:cNvSpPr>
              <a:spLocks/>
            </p:cNvSpPr>
            <p:nvPr/>
          </p:nvSpPr>
          <p:spPr bwMode="auto">
            <a:xfrm>
              <a:off x="2146" y="1349"/>
              <a:ext cx="1" cy="2"/>
            </a:xfrm>
            <a:custGeom>
              <a:avLst/>
              <a:gdLst>
                <a:gd name="T0" fmla="*/ 1 w 1"/>
                <a:gd name="T1" fmla="*/ 0 h 2"/>
                <a:gd name="T2" fmla="*/ 0 w 1"/>
                <a:gd name="T3" fmla="*/ 2 h 2"/>
                <a:gd name="T4" fmla="*/ 1 w 1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2">
                  <a:moveTo>
                    <a:pt x="1" y="0"/>
                  </a:moveTo>
                  <a:cubicBezTo>
                    <a:pt x="1" y="1"/>
                    <a:pt x="0" y="1"/>
                    <a:pt x="0" y="2"/>
                  </a:cubicBezTo>
                  <a:cubicBezTo>
                    <a:pt x="0" y="1"/>
                    <a:pt x="1" y="1"/>
                    <a:pt x="1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3" name="Freeform 25">
              <a:extLst>
                <a:ext uri="{FF2B5EF4-FFF2-40B4-BE49-F238E27FC236}">
                  <a16:creationId xmlns:a16="http://schemas.microsoft.com/office/drawing/2014/main" id="{E8EF9B8F-A481-4E94-B46E-A2E501BE1A43}"/>
                </a:ext>
              </a:extLst>
            </p:cNvPr>
            <p:cNvSpPr>
              <a:spLocks/>
            </p:cNvSpPr>
            <p:nvPr/>
          </p:nvSpPr>
          <p:spPr bwMode="auto">
            <a:xfrm>
              <a:off x="2155" y="1341"/>
              <a:ext cx="2" cy="0"/>
            </a:xfrm>
            <a:custGeom>
              <a:avLst/>
              <a:gdLst>
                <a:gd name="T0" fmla="*/ 0 w 2"/>
                <a:gd name="T1" fmla="*/ 2 w 2"/>
                <a:gd name="T2" fmla="*/ 0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2">
                  <a:moveTo>
                    <a:pt x="0" y="0"/>
                  </a:moveTo>
                  <a:cubicBezTo>
                    <a:pt x="1" y="0"/>
                    <a:pt x="1" y="0"/>
                    <a:pt x="2" y="0"/>
                  </a:cubicBezTo>
                  <a:cubicBezTo>
                    <a:pt x="1" y="0"/>
                    <a:pt x="1" y="0"/>
                    <a:pt x="0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4" name="Freeform 26">
              <a:extLst>
                <a:ext uri="{FF2B5EF4-FFF2-40B4-BE49-F238E27FC236}">
                  <a16:creationId xmlns:a16="http://schemas.microsoft.com/office/drawing/2014/main" id="{B81922F3-4569-456B-A6B4-349B8BA71E79}"/>
                </a:ext>
              </a:extLst>
            </p:cNvPr>
            <p:cNvSpPr>
              <a:spLocks/>
            </p:cNvSpPr>
            <p:nvPr/>
          </p:nvSpPr>
          <p:spPr bwMode="auto">
            <a:xfrm>
              <a:off x="2158" y="1381"/>
              <a:ext cx="175" cy="121"/>
            </a:xfrm>
            <a:custGeom>
              <a:avLst/>
              <a:gdLst>
                <a:gd name="T0" fmla="*/ 57 w 176"/>
                <a:gd name="T1" fmla="*/ 15 h 121"/>
                <a:gd name="T2" fmla="*/ 37 w 176"/>
                <a:gd name="T3" fmla="*/ 10 h 121"/>
                <a:gd name="T4" fmla="*/ 27 w 176"/>
                <a:gd name="T5" fmla="*/ 36 h 121"/>
                <a:gd name="T6" fmla="*/ 6 w 176"/>
                <a:gd name="T7" fmla="*/ 39 h 121"/>
                <a:gd name="T8" fmla="*/ 3 w 176"/>
                <a:gd name="T9" fmla="*/ 40 h 121"/>
                <a:gd name="T10" fmla="*/ 23 w 176"/>
                <a:gd name="T11" fmla="*/ 59 h 121"/>
                <a:gd name="T12" fmla="*/ 15 w 176"/>
                <a:gd name="T13" fmla="*/ 67 h 121"/>
                <a:gd name="T14" fmla="*/ 16 w 176"/>
                <a:gd name="T15" fmla="*/ 68 h 121"/>
                <a:gd name="T16" fmla="*/ 28 w 176"/>
                <a:gd name="T17" fmla="*/ 76 h 121"/>
                <a:gd name="T18" fmla="*/ 13 w 176"/>
                <a:gd name="T19" fmla="*/ 88 h 121"/>
                <a:gd name="T20" fmla="*/ 9 w 176"/>
                <a:gd name="T21" fmla="*/ 89 h 121"/>
                <a:gd name="T22" fmla="*/ 0 w 176"/>
                <a:gd name="T23" fmla="*/ 93 h 121"/>
                <a:gd name="T24" fmla="*/ 13 w 176"/>
                <a:gd name="T25" fmla="*/ 98 h 121"/>
                <a:gd name="T26" fmla="*/ 18 w 176"/>
                <a:gd name="T27" fmla="*/ 105 h 121"/>
                <a:gd name="T28" fmla="*/ 37 w 176"/>
                <a:gd name="T29" fmla="*/ 118 h 121"/>
                <a:gd name="T30" fmla="*/ 43 w 176"/>
                <a:gd name="T31" fmla="*/ 119 h 121"/>
                <a:gd name="T32" fmla="*/ 50 w 176"/>
                <a:gd name="T33" fmla="*/ 114 h 121"/>
                <a:gd name="T34" fmla="*/ 60 w 176"/>
                <a:gd name="T35" fmla="*/ 112 h 121"/>
                <a:gd name="T36" fmla="*/ 77 w 176"/>
                <a:gd name="T37" fmla="*/ 117 h 121"/>
                <a:gd name="T38" fmla="*/ 85 w 176"/>
                <a:gd name="T39" fmla="*/ 107 h 121"/>
                <a:gd name="T40" fmla="*/ 106 w 176"/>
                <a:gd name="T41" fmla="*/ 106 h 121"/>
                <a:gd name="T42" fmla="*/ 114 w 176"/>
                <a:gd name="T43" fmla="*/ 90 h 121"/>
                <a:gd name="T44" fmla="*/ 127 w 176"/>
                <a:gd name="T45" fmla="*/ 96 h 121"/>
                <a:gd name="T46" fmla="*/ 129 w 176"/>
                <a:gd name="T47" fmla="*/ 93 h 121"/>
                <a:gd name="T48" fmla="*/ 129 w 176"/>
                <a:gd name="T49" fmla="*/ 90 h 121"/>
                <a:gd name="T50" fmla="*/ 140 w 176"/>
                <a:gd name="T51" fmla="*/ 70 h 121"/>
                <a:gd name="T52" fmla="*/ 166 w 176"/>
                <a:gd name="T53" fmla="*/ 40 h 121"/>
                <a:gd name="T54" fmla="*/ 173 w 176"/>
                <a:gd name="T55" fmla="*/ 29 h 121"/>
                <a:gd name="T56" fmla="*/ 173 w 176"/>
                <a:gd name="T57" fmla="*/ 20 h 121"/>
                <a:gd name="T58" fmla="*/ 158 w 176"/>
                <a:gd name="T59" fmla="*/ 11 h 121"/>
                <a:gd name="T60" fmla="*/ 141 w 176"/>
                <a:gd name="T61" fmla="*/ 3 h 121"/>
                <a:gd name="T62" fmla="*/ 122 w 176"/>
                <a:gd name="T63" fmla="*/ 5 h 121"/>
                <a:gd name="T64" fmla="*/ 109 w 176"/>
                <a:gd name="T65" fmla="*/ 0 h 121"/>
                <a:gd name="T66" fmla="*/ 99 w 176"/>
                <a:gd name="T67" fmla="*/ 3 h 121"/>
                <a:gd name="T68" fmla="*/ 79 w 176"/>
                <a:gd name="T69" fmla="*/ 4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76" h="121">
                  <a:moveTo>
                    <a:pt x="71" y="9"/>
                  </a:moveTo>
                  <a:cubicBezTo>
                    <a:pt x="67" y="11"/>
                    <a:pt x="62" y="15"/>
                    <a:pt x="57" y="15"/>
                  </a:cubicBezTo>
                  <a:cubicBezTo>
                    <a:pt x="52" y="15"/>
                    <a:pt x="47" y="13"/>
                    <a:pt x="44" y="12"/>
                  </a:cubicBezTo>
                  <a:cubicBezTo>
                    <a:pt x="41" y="10"/>
                    <a:pt x="39" y="9"/>
                    <a:pt x="37" y="10"/>
                  </a:cubicBezTo>
                  <a:cubicBezTo>
                    <a:pt x="32" y="10"/>
                    <a:pt x="32" y="13"/>
                    <a:pt x="31" y="21"/>
                  </a:cubicBezTo>
                  <a:cubicBezTo>
                    <a:pt x="31" y="26"/>
                    <a:pt x="31" y="32"/>
                    <a:pt x="27" y="36"/>
                  </a:cubicBezTo>
                  <a:cubicBezTo>
                    <a:pt x="22" y="40"/>
                    <a:pt x="16" y="39"/>
                    <a:pt x="11" y="39"/>
                  </a:cubicBezTo>
                  <a:cubicBezTo>
                    <a:pt x="9" y="39"/>
                    <a:pt x="7" y="38"/>
                    <a:pt x="6" y="39"/>
                  </a:cubicBezTo>
                  <a:cubicBezTo>
                    <a:pt x="5" y="39"/>
                    <a:pt x="5" y="39"/>
                    <a:pt x="4" y="39"/>
                  </a:cubicBezTo>
                  <a:cubicBezTo>
                    <a:pt x="4" y="40"/>
                    <a:pt x="4" y="40"/>
                    <a:pt x="3" y="40"/>
                  </a:cubicBezTo>
                  <a:cubicBezTo>
                    <a:pt x="11" y="43"/>
                    <a:pt x="17" y="46"/>
                    <a:pt x="20" y="50"/>
                  </a:cubicBezTo>
                  <a:cubicBezTo>
                    <a:pt x="23" y="53"/>
                    <a:pt x="24" y="56"/>
                    <a:pt x="23" y="59"/>
                  </a:cubicBezTo>
                  <a:cubicBezTo>
                    <a:pt x="22" y="63"/>
                    <a:pt x="19" y="65"/>
                    <a:pt x="17" y="66"/>
                  </a:cubicBezTo>
                  <a:cubicBezTo>
                    <a:pt x="17" y="67"/>
                    <a:pt x="16" y="67"/>
                    <a:pt x="15" y="67"/>
                  </a:cubicBezTo>
                  <a:cubicBezTo>
                    <a:pt x="16" y="67"/>
                    <a:pt x="16" y="68"/>
                    <a:pt x="16" y="68"/>
                  </a:cubicBezTo>
                  <a:cubicBezTo>
                    <a:pt x="16" y="68"/>
                    <a:pt x="16" y="68"/>
                    <a:pt x="16" y="68"/>
                  </a:cubicBezTo>
                  <a:cubicBezTo>
                    <a:pt x="16" y="68"/>
                    <a:pt x="17" y="68"/>
                    <a:pt x="18" y="69"/>
                  </a:cubicBezTo>
                  <a:cubicBezTo>
                    <a:pt x="22" y="70"/>
                    <a:pt x="26" y="72"/>
                    <a:pt x="28" y="76"/>
                  </a:cubicBezTo>
                  <a:cubicBezTo>
                    <a:pt x="28" y="79"/>
                    <a:pt x="27" y="82"/>
                    <a:pt x="25" y="85"/>
                  </a:cubicBezTo>
                  <a:cubicBezTo>
                    <a:pt x="22" y="88"/>
                    <a:pt x="17" y="88"/>
                    <a:pt x="13" y="88"/>
                  </a:cubicBezTo>
                  <a:cubicBezTo>
                    <a:pt x="12" y="88"/>
                    <a:pt x="10" y="88"/>
                    <a:pt x="10" y="88"/>
                  </a:cubicBezTo>
                  <a:cubicBezTo>
                    <a:pt x="9" y="88"/>
                    <a:pt x="9" y="89"/>
                    <a:pt x="9" y="89"/>
                  </a:cubicBezTo>
                  <a:cubicBezTo>
                    <a:pt x="4" y="89"/>
                    <a:pt x="1" y="90"/>
                    <a:pt x="1" y="92"/>
                  </a:cubicBezTo>
                  <a:cubicBezTo>
                    <a:pt x="0" y="92"/>
                    <a:pt x="0" y="92"/>
                    <a:pt x="0" y="93"/>
                  </a:cubicBezTo>
                  <a:cubicBezTo>
                    <a:pt x="1" y="93"/>
                    <a:pt x="4" y="94"/>
                    <a:pt x="5" y="95"/>
                  </a:cubicBezTo>
                  <a:cubicBezTo>
                    <a:pt x="7" y="95"/>
                    <a:pt x="11" y="96"/>
                    <a:pt x="13" y="98"/>
                  </a:cubicBezTo>
                  <a:cubicBezTo>
                    <a:pt x="15" y="99"/>
                    <a:pt x="16" y="101"/>
                    <a:pt x="17" y="103"/>
                  </a:cubicBezTo>
                  <a:cubicBezTo>
                    <a:pt x="17" y="103"/>
                    <a:pt x="17" y="104"/>
                    <a:pt x="18" y="105"/>
                  </a:cubicBezTo>
                  <a:cubicBezTo>
                    <a:pt x="22" y="113"/>
                    <a:pt x="22" y="113"/>
                    <a:pt x="32" y="116"/>
                  </a:cubicBezTo>
                  <a:cubicBezTo>
                    <a:pt x="33" y="117"/>
                    <a:pt x="35" y="118"/>
                    <a:pt x="37" y="118"/>
                  </a:cubicBezTo>
                  <a:cubicBezTo>
                    <a:pt x="39" y="119"/>
                    <a:pt x="41" y="121"/>
                    <a:pt x="43" y="120"/>
                  </a:cubicBezTo>
                  <a:cubicBezTo>
                    <a:pt x="43" y="120"/>
                    <a:pt x="43" y="120"/>
                    <a:pt x="43" y="119"/>
                  </a:cubicBezTo>
                  <a:cubicBezTo>
                    <a:pt x="44" y="118"/>
                    <a:pt x="45" y="117"/>
                    <a:pt x="47" y="115"/>
                  </a:cubicBezTo>
                  <a:cubicBezTo>
                    <a:pt x="49" y="115"/>
                    <a:pt x="50" y="114"/>
                    <a:pt x="50" y="114"/>
                  </a:cubicBezTo>
                  <a:cubicBezTo>
                    <a:pt x="53" y="112"/>
                    <a:pt x="54" y="112"/>
                    <a:pt x="59" y="112"/>
                  </a:cubicBezTo>
                  <a:cubicBezTo>
                    <a:pt x="60" y="112"/>
                    <a:pt x="60" y="112"/>
                    <a:pt x="60" y="112"/>
                  </a:cubicBezTo>
                  <a:cubicBezTo>
                    <a:pt x="63" y="113"/>
                    <a:pt x="66" y="114"/>
                    <a:pt x="68" y="115"/>
                  </a:cubicBezTo>
                  <a:cubicBezTo>
                    <a:pt x="72" y="116"/>
                    <a:pt x="75" y="117"/>
                    <a:pt x="77" y="117"/>
                  </a:cubicBezTo>
                  <a:cubicBezTo>
                    <a:pt x="78" y="117"/>
                    <a:pt x="79" y="117"/>
                    <a:pt x="79" y="117"/>
                  </a:cubicBezTo>
                  <a:cubicBezTo>
                    <a:pt x="79" y="114"/>
                    <a:pt x="80" y="110"/>
                    <a:pt x="85" y="107"/>
                  </a:cubicBezTo>
                  <a:cubicBezTo>
                    <a:pt x="90" y="104"/>
                    <a:pt x="95" y="105"/>
                    <a:pt x="99" y="106"/>
                  </a:cubicBezTo>
                  <a:cubicBezTo>
                    <a:pt x="103" y="107"/>
                    <a:pt x="104" y="108"/>
                    <a:pt x="106" y="106"/>
                  </a:cubicBezTo>
                  <a:cubicBezTo>
                    <a:pt x="106" y="106"/>
                    <a:pt x="107" y="103"/>
                    <a:pt x="108" y="101"/>
                  </a:cubicBezTo>
                  <a:cubicBezTo>
                    <a:pt x="109" y="97"/>
                    <a:pt x="110" y="92"/>
                    <a:pt x="114" y="90"/>
                  </a:cubicBezTo>
                  <a:cubicBezTo>
                    <a:pt x="115" y="89"/>
                    <a:pt x="118" y="89"/>
                    <a:pt x="121" y="90"/>
                  </a:cubicBezTo>
                  <a:cubicBezTo>
                    <a:pt x="124" y="90"/>
                    <a:pt x="126" y="94"/>
                    <a:pt x="127" y="96"/>
                  </a:cubicBezTo>
                  <a:cubicBezTo>
                    <a:pt x="127" y="96"/>
                    <a:pt x="128" y="97"/>
                    <a:pt x="128" y="98"/>
                  </a:cubicBezTo>
                  <a:cubicBezTo>
                    <a:pt x="128" y="97"/>
                    <a:pt x="129" y="94"/>
                    <a:pt x="129" y="93"/>
                  </a:cubicBezTo>
                  <a:cubicBezTo>
                    <a:pt x="129" y="92"/>
                    <a:pt x="129" y="91"/>
                    <a:pt x="129" y="90"/>
                  </a:cubicBezTo>
                  <a:cubicBezTo>
                    <a:pt x="129" y="90"/>
                    <a:pt x="129" y="90"/>
                    <a:pt x="129" y="90"/>
                  </a:cubicBezTo>
                  <a:cubicBezTo>
                    <a:pt x="128" y="88"/>
                    <a:pt x="127" y="85"/>
                    <a:pt x="127" y="82"/>
                  </a:cubicBezTo>
                  <a:cubicBezTo>
                    <a:pt x="129" y="76"/>
                    <a:pt x="135" y="73"/>
                    <a:pt x="140" y="70"/>
                  </a:cubicBezTo>
                  <a:cubicBezTo>
                    <a:pt x="142" y="69"/>
                    <a:pt x="142" y="69"/>
                    <a:pt x="142" y="69"/>
                  </a:cubicBezTo>
                  <a:cubicBezTo>
                    <a:pt x="154" y="61"/>
                    <a:pt x="159" y="52"/>
                    <a:pt x="166" y="40"/>
                  </a:cubicBezTo>
                  <a:cubicBezTo>
                    <a:pt x="170" y="34"/>
                    <a:pt x="170" y="34"/>
                    <a:pt x="170" y="34"/>
                  </a:cubicBezTo>
                  <a:cubicBezTo>
                    <a:pt x="171" y="32"/>
                    <a:pt x="172" y="31"/>
                    <a:pt x="173" y="29"/>
                  </a:cubicBezTo>
                  <a:cubicBezTo>
                    <a:pt x="175" y="27"/>
                    <a:pt x="176" y="24"/>
                    <a:pt x="176" y="24"/>
                  </a:cubicBezTo>
                  <a:cubicBezTo>
                    <a:pt x="176" y="23"/>
                    <a:pt x="176" y="22"/>
                    <a:pt x="173" y="20"/>
                  </a:cubicBezTo>
                  <a:cubicBezTo>
                    <a:pt x="170" y="18"/>
                    <a:pt x="168" y="16"/>
                    <a:pt x="164" y="15"/>
                  </a:cubicBezTo>
                  <a:cubicBezTo>
                    <a:pt x="162" y="14"/>
                    <a:pt x="160" y="13"/>
                    <a:pt x="158" y="11"/>
                  </a:cubicBezTo>
                  <a:cubicBezTo>
                    <a:pt x="156" y="11"/>
                    <a:pt x="154" y="10"/>
                    <a:pt x="153" y="8"/>
                  </a:cubicBezTo>
                  <a:cubicBezTo>
                    <a:pt x="149" y="6"/>
                    <a:pt x="145" y="4"/>
                    <a:pt x="141" y="3"/>
                  </a:cubicBezTo>
                  <a:cubicBezTo>
                    <a:pt x="139" y="3"/>
                    <a:pt x="136" y="4"/>
                    <a:pt x="134" y="4"/>
                  </a:cubicBezTo>
                  <a:cubicBezTo>
                    <a:pt x="130" y="5"/>
                    <a:pt x="126" y="6"/>
                    <a:pt x="122" y="5"/>
                  </a:cubicBezTo>
                  <a:cubicBezTo>
                    <a:pt x="119" y="4"/>
                    <a:pt x="117" y="3"/>
                    <a:pt x="115" y="2"/>
                  </a:cubicBezTo>
                  <a:cubicBezTo>
                    <a:pt x="113" y="1"/>
                    <a:pt x="111" y="1"/>
                    <a:pt x="109" y="0"/>
                  </a:cubicBezTo>
                  <a:cubicBezTo>
                    <a:pt x="108" y="0"/>
                    <a:pt x="107" y="1"/>
                    <a:pt x="105" y="2"/>
                  </a:cubicBezTo>
                  <a:cubicBezTo>
                    <a:pt x="103" y="3"/>
                    <a:pt x="101" y="3"/>
                    <a:pt x="99" y="3"/>
                  </a:cubicBezTo>
                  <a:cubicBezTo>
                    <a:pt x="95" y="4"/>
                    <a:pt x="92" y="4"/>
                    <a:pt x="88" y="4"/>
                  </a:cubicBezTo>
                  <a:cubicBezTo>
                    <a:pt x="85" y="4"/>
                    <a:pt x="82" y="4"/>
                    <a:pt x="79" y="4"/>
                  </a:cubicBezTo>
                  <a:cubicBezTo>
                    <a:pt x="77" y="5"/>
                    <a:pt x="74" y="7"/>
                    <a:pt x="71" y="9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5" name="Freeform 27">
              <a:extLst>
                <a:ext uri="{FF2B5EF4-FFF2-40B4-BE49-F238E27FC236}">
                  <a16:creationId xmlns:a16="http://schemas.microsoft.com/office/drawing/2014/main" id="{2B0D9EB9-CDC2-417F-9C15-F168222DA751}"/>
                </a:ext>
              </a:extLst>
            </p:cNvPr>
            <p:cNvSpPr>
              <a:spLocks/>
            </p:cNvSpPr>
            <p:nvPr/>
          </p:nvSpPr>
          <p:spPr bwMode="auto">
            <a:xfrm>
              <a:off x="2203" y="1510"/>
              <a:ext cx="2" cy="1"/>
            </a:xfrm>
            <a:custGeom>
              <a:avLst/>
              <a:gdLst>
                <a:gd name="T0" fmla="*/ 0 w 2"/>
                <a:gd name="T1" fmla="*/ 1 h 1"/>
                <a:gd name="T2" fmla="*/ 2 w 2"/>
                <a:gd name="T3" fmla="*/ 0 h 1"/>
                <a:gd name="T4" fmla="*/ 0 w 2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0" y="1"/>
                  </a:moveTo>
                  <a:cubicBezTo>
                    <a:pt x="1" y="0"/>
                    <a:pt x="1" y="0"/>
                    <a:pt x="2" y="0"/>
                  </a:cubicBezTo>
                  <a:cubicBezTo>
                    <a:pt x="1" y="0"/>
                    <a:pt x="1" y="0"/>
                    <a:pt x="0" y="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6" name="Freeform 28">
              <a:extLst>
                <a:ext uri="{FF2B5EF4-FFF2-40B4-BE49-F238E27FC236}">
                  <a16:creationId xmlns:a16="http://schemas.microsoft.com/office/drawing/2014/main" id="{A96D3B7F-B3F5-4A74-9C0E-4D8370CF18D3}"/>
                </a:ext>
              </a:extLst>
            </p:cNvPr>
            <p:cNvSpPr>
              <a:spLocks/>
            </p:cNvSpPr>
            <p:nvPr/>
          </p:nvSpPr>
          <p:spPr bwMode="auto">
            <a:xfrm>
              <a:off x="2068" y="1461"/>
              <a:ext cx="1" cy="1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  <a:gd name="T4" fmla="*/ 1 w 1"/>
                <a:gd name="T5" fmla="*/ 1 h 1"/>
                <a:gd name="T6" fmla="*/ 0 w 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1"/>
                    <a:pt x="1" y="1"/>
                  </a:cubicBezTo>
                  <a:cubicBezTo>
                    <a:pt x="1" y="1"/>
                    <a:pt x="0" y="0"/>
                    <a:pt x="0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7" name="Freeform 29">
              <a:extLst>
                <a:ext uri="{FF2B5EF4-FFF2-40B4-BE49-F238E27FC236}">
                  <a16:creationId xmlns:a16="http://schemas.microsoft.com/office/drawing/2014/main" id="{8BC6B0F7-BFC2-4A46-ADA4-744872B3F782}"/>
                </a:ext>
              </a:extLst>
            </p:cNvPr>
            <p:cNvSpPr>
              <a:spLocks/>
            </p:cNvSpPr>
            <p:nvPr/>
          </p:nvSpPr>
          <p:spPr bwMode="auto">
            <a:xfrm>
              <a:off x="2073" y="1473"/>
              <a:ext cx="2" cy="3"/>
            </a:xfrm>
            <a:custGeom>
              <a:avLst/>
              <a:gdLst>
                <a:gd name="T0" fmla="*/ 0 w 2"/>
                <a:gd name="T1" fmla="*/ 3 h 3"/>
                <a:gd name="T2" fmla="*/ 2 w 2"/>
                <a:gd name="T3" fmla="*/ 0 h 3"/>
                <a:gd name="T4" fmla="*/ 0 w 2"/>
                <a:gd name="T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3">
                  <a:moveTo>
                    <a:pt x="0" y="3"/>
                  </a:moveTo>
                  <a:cubicBezTo>
                    <a:pt x="1" y="2"/>
                    <a:pt x="1" y="1"/>
                    <a:pt x="2" y="0"/>
                  </a:cubicBezTo>
                  <a:cubicBezTo>
                    <a:pt x="1" y="1"/>
                    <a:pt x="1" y="2"/>
                    <a:pt x="0" y="3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8" name="Freeform 30">
              <a:extLst>
                <a:ext uri="{FF2B5EF4-FFF2-40B4-BE49-F238E27FC236}">
                  <a16:creationId xmlns:a16="http://schemas.microsoft.com/office/drawing/2014/main" id="{CEF1B21B-000B-4966-A689-6A254B66B835}"/>
                </a:ext>
              </a:extLst>
            </p:cNvPr>
            <p:cNvSpPr>
              <a:spLocks/>
            </p:cNvSpPr>
            <p:nvPr/>
          </p:nvSpPr>
          <p:spPr bwMode="auto">
            <a:xfrm>
              <a:off x="2085" y="1417"/>
              <a:ext cx="1" cy="2"/>
            </a:xfrm>
            <a:custGeom>
              <a:avLst/>
              <a:gdLst>
                <a:gd name="T0" fmla="*/ 1 w 1"/>
                <a:gd name="T1" fmla="*/ 0 h 2"/>
                <a:gd name="T2" fmla="*/ 1 w 1"/>
                <a:gd name="T3" fmla="*/ 0 h 2"/>
                <a:gd name="T4" fmla="*/ 0 w 1"/>
                <a:gd name="T5" fmla="*/ 2 h 2"/>
                <a:gd name="T6" fmla="*/ 1 w 1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2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0" y="1"/>
                    <a:pt x="0" y="2"/>
                  </a:cubicBezTo>
                  <a:cubicBezTo>
                    <a:pt x="0" y="1"/>
                    <a:pt x="1" y="1"/>
                    <a:pt x="1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9" name="Freeform 31">
              <a:extLst>
                <a:ext uri="{FF2B5EF4-FFF2-40B4-BE49-F238E27FC236}">
                  <a16:creationId xmlns:a16="http://schemas.microsoft.com/office/drawing/2014/main" id="{281B4CD1-D41F-4953-8A7F-4E16324A38C2}"/>
                </a:ext>
              </a:extLst>
            </p:cNvPr>
            <p:cNvSpPr>
              <a:spLocks/>
            </p:cNvSpPr>
            <p:nvPr/>
          </p:nvSpPr>
          <p:spPr bwMode="auto">
            <a:xfrm>
              <a:off x="2088" y="1416"/>
              <a:ext cx="22" cy="37"/>
            </a:xfrm>
            <a:custGeom>
              <a:avLst/>
              <a:gdLst>
                <a:gd name="T0" fmla="*/ 20 w 22"/>
                <a:gd name="T1" fmla="*/ 10 h 37"/>
                <a:gd name="T2" fmla="*/ 20 w 22"/>
                <a:gd name="T3" fmla="*/ 7 h 37"/>
                <a:gd name="T4" fmla="*/ 22 w 22"/>
                <a:gd name="T5" fmla="*/ 0 h 37"/>
                <a:gd name="T6" fmla="*/ 13 w 22"/>
                <a:gd name="T7" fmla="*/ 6 h 37"/>
                <a:gd name="T8" fmla="*/ 11 w 22"/>
                <a:gd name="T9" fmla="*/ 12 h 37"/>
                <a:gd name="T10" fmla="*/ 11 w 22"/>
                <a:gd name="T11" fmla="*/ 16 h 37"/>
                <a:gd name="T12" fmla="*/ 6 w 22"/>
                <a:gd name="T13" fmla="*/ 28 h 37"/>
                <a:gd name="T14" fmla="*/ 3 w 22"/>
                <a:gd name="T15" fmla="*/ 31 h 37"/>
                <a:gd name="T16" fmla="*/ 0 w 22"/>
                <a:gd name="T17" fmla="*/ 37 h 37"/>
                <a:gd name="T18" fmla="*/ 6 w 22"/>
                <a:gd name="T19" fmla="*/ 32 h 37"/>
                <a:gd name="T20" fmla="*/ 9 w 22"/>
                <a:gd name="T21" fmla="*/ 31 h 37"/>
                <a:gd name="T22" fmla="*/ 20 w 22"/>
                <a:gd name="T23" fmla="*/ 1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2" h="37">
                  <a:moveTo>
                    <a:pt x="20" y="10"/>
                  </a:moveTo>
                  <a:cubicBezTo>
                    <a:pt x="20" y="10"/>
                    <a:pt x="20" y="9"/>
                    <a:pt x="20" y="7"/>
                  </a:cubicBezTo>
                  <a:cubicBezTo>
                    <a:pt x="21" y="6"/>
                    <a:pt x="22" y="1"/>
                    <a:pt x="22" y="0"/>
                  </a:cubicBezTo>
                  <a:cubicBezTo>
                    <a:pt x="21" y="0"/>
                    <a:pt x="15" y="3"/>
                    <a:pt x="13" y="6"/>
                  </a:cubicBezTo>
                  <a:cubicBezTo>
                    <a:pt x="11" y="8"/>
                    <a:pt x="11" y="9"/>
                    <a:pt x="11" y="12"/>
                  </a:cubicBezTo>
                  <a:cubicBezTo>
                    <a:pt x="11" y="13"/>
                    <a:pt x="11" y="14"/>
                    <a:pt x="11" y="16"/>
                  </a:cubicBezTo>
                  <a:cubicBezTo>
                    <a:pt x="10" y="23"/>
                    <a:pt x="8" y="25"/>
                    <a:pt x="6" y="28"/>
                  </a:cubicBezTo>
                  <a:cubicBezTo>
                    <a:pt x="5" y="29"/>
                    <a:pt x="4" y="30"/>
                    <a:pt x="3" y="31"/>
                  </a:cubicBezTo>
                  <a:cubicBezTo>
                    <a:pt x="2" y="33"/>
                    <a:pt x="1" y="35"/>
                    <a:pt x="0" y="37"/>
                  </a:cubicBezTo>
                  <a:cubicBezTo>
                    <a:pt x="2" y="36"/>
                    <a:pt x="4" y="34"/>
                    <a:pt x="6" y="32"/>
                  </a:cubicBezTo>
                  <a:cubicBezTo>
                    <a:pt x="7" y="31"/>
                    <a:pt x="8" y="31"/>
                    <a:pt x="9" y="31"/>
                  </a:cubicBezTo>
                  <a:cubicBezTo>
                    <a:pt x="14" y="25"/>
                    <a:pt x="17" y="18"/>
                    <a:pt x="20" y="1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0" name="Freeform 32">
              <a:extLst>
                <a:ext uri="{FF2B5EF4-FFF2-40B4-BE49-F238E27FC236}">
                  <a16:creationId xmlns:a16="http://schemas.microsoft.com/office/drawing/2014/main" id="{5FD6849B-55F2-48BB-8782-412391412EB4}"/>
                </a:ext>
              </a:extLst>
            </p:cNvPr>
            <p:cNvSpPr>
              <a:spLocks/>
            </p:cNvSpPr>
            <p:nvPr/>
          </p:nvSpPr>
          <p:spPr bwMode="auto">
            <a:xfrm>
              <a:off x="2148" y="1347"/>
              <a:ext cx="1" cy="1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1 h 1"/>
                <a:gd name="T4" fmla="*/ 1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0" y="1"/>
                    <a:pt x="0" y="0"/>
                    <a:pt x="1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1" name="Freeform 33">
              <a:extLst>
                <a:ext uri="{FF2B5EF4-FFF2-40B4-BE49-F238E27FC236}">
                  <a16:creationId xmlns:a16="http://schemas.microsoft.com/office/drawing/2014/main" id="{6DCB0B5D-D354-443D-A17F-4A032001064C}"/>
                </a:ext>
              </a:extLst>
            </p:cNvPr>
            <p:cNvSpPr>
              <a:spLocks/>
            </p:cNvSpPr>
            <p:nvPr/>
          </p:nvSpPr>
          <p:spPr bwMode="auto">
            <a:xfrm>
              <a:off x="2149" y="1345"/>
              <a:ext cx="1" cy="1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1 h 1"/>
                <a:gd name="T4" fmla="*/ 1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1" y="0"/>
                    <a:pt x="1" y="0"/>
                    <a:pt x="0" y="1"/>
                  </a:cubicBez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2" name="Freeform 34">
              <a:extLst>
                <a:ext uri="{FF2B5EF4-FFF2-40B4-BE49-F238E27FC236}">
                  <a16:creationId xmlns:a16="http://schemas.microsoft.com/office/drawing/2014/main" id="{3BE93F1E-89A1-4C39-8438-E63FF724D2D5}"/>
                </a:ext>
              </a:extLst>
            </p:cNvPr>
            <p:cNvSpPr>
              <a:spLocks/>
            </p:cNvSpPr>
            <p:nvPr/>
          </p:nvSpPr>
          <p:spPr bwMode="auto">
            <a:xfrm>
              <a:off x="2151" y="1343"/>
              <a:ext cx="1" cy="1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1 h 1"/>
                <a:gd name="T4" fmla="*/ 1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0" y="1"/>
                    <a:pt x="0" y="0"/>
                    <a:pt x="1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3" name="Freeform 35">
              <a:extLst>
                <a:ext uri="{FF2B5EF4-FFF2-40B4-BE49-F238E27FC236}">
                  <a16:creationId xmlns:a16="http://schemas.microsoft.com/office/drawing/2014/main" id="{775482AE-E0BF-4AFC-B733-1642B264F0FF}"/>
                </a:ext>
              </a:extLst>
            </p:cNvPr>
            <p:cNvSpPr>
              <a:spLocks/>
            </p:cNvSpPr>
            <p:nvPr/>
          </p:nvSpPr>
          <p:spPr bwMode="auto">
            <a:xfrm>
              <a:off x="2889" y="1596"/>
              <a:ext cx="307" cy="386"/>
            </a:xfrm>
            <a:custGeom>
              <a:avLst/>
              <a:gdLst>
                <a:gd name="T0" fmla="*/ 8 w 309"/>
                <a:gd name="T1" fmla="*/ 14 h 388"/>
                <a:gd name="T2" fmla="*/ 1 w 309"/>
                <a:gd name="T3" fmla="*/ 54 h 388"/>
                <a:gd name="T4" fmla="*/ 3 w 309"/>
                <a:gd name="T5" fmla="*/ 60 h 388"/>
                <a:gd name="T6" fmla="*/ 14 w 309"/>
                <a:gd name="T7" fmla="*/ 77 h 388"/>
                <a:gd name="T8" fmla="*/ 22 w 309"/>
                <a:gd name="T9" fmla="*/ 95 h 388"/>
                <a:gd name="T10" fmla="*/ 30 w 309"/>
                <a:gd name="T11" fmla="*/ 117 h 388"/>
                <a:gd name="T12" fmla="*/ 31 w 309"/>
                <a:gd name="T13" fmla="*/ 131 h 388"/>
                <a:gd name="T14" fmla="*/ 32 w 309"/>
                <a:gd name="T15" fmla="*/ 149 h 388"/>
                <a:gd name="T16" fmla="*/ 35 w 309"/>
                <a:gd name="T17" fmla="*/ 169 h 388"/>
                <a:gd name="T18" fmla="*/ 40 w 309"/>
                <a:gd name="T19" fmla="*/ 213 h 388"/>
                <a:gd name="T20" fmla="*/ 42 w 309"/>
                <a:gd name="T21" fmla="*/ 255 h 388"/>
                <a:gd name="T22" fmla="*/ 52 w 309"/>
                <a:gd name="T23" fmla="*/ 265 h 388"/>
                <a:gd name="T24" fmla="*/ 52 w 309"/>
                <a:gd name="T25" fmla="*/ 277 h 388"/>
                <a:gd name="T26" fmla="*/ 60 w 309"/>
                <a:gd name="T27" fmla="*/ 299 h 388"/>
                <a:gd name="T28" fmla="*/ 78 w 309"/>
                <a:gd name="T29" fmla="*/ 313 h 388"/>
                <a:gd name="T30" fmla="*/ 67 w 309"/>
                <a:gd name="T31" fmla="*/ 343 h 388"/>
                <a:gd name="T32" fmla="*/ 72 w 309"/>
                <a:gd name="T33" fmla="*/ 350 h 388"/>
                <a:gd name="T34" fmla="*/ 94 w 309"/>
                <a:gd name="T35" fmla="*/ 351 h 388"/>
                <a:gd name="T36" fmla="*/ 130 w 309"/>
                <a:gd name="T37" fmla="*/ 349 h 388"/>
                <a:gd name="T38" fmla="*/ 163 w 309"/>
                <a:gd name="T39" fmla="*/ 372 h 388"/>
                <a:gd name="T40" fmla="*/ 177 w 309"/>
                <a:gd name="T41" fmla="*/ 378 h 388"/>
                <a:gd name="T42" fmla="*/ 185 w 309"/>
                <a:gd name="T43" fmla="*/ 388 h 388"/>
                <a:gd name="T44" fmla="*/ 203 w 309"/>
                <a:gd name="T45" fmla="*/ 372 h 388"/>
                <a:gd name="T46" fmla="*/ 212 w 309"/>
                <a:gd name="T47" fmla="*/ 362 h 388"/>
                <a:gd name="T48" fmla="*/ 207 w 309"/>
                <a:gd name="T49" fmla="*/ 344 h 388"/>
                <a:gd name="T50" fmla="*/ 191 w 309"/>
                <a:gd name="T51" fmla="*/ 318 h 388"/>
                <a:gd name="T52" fmla="*/ 210 w 309"/>
                <a:gd name="T53" fmla="*/ 298 h 388"/>
                <a:gd name="T54" fmla="*/ 211 w 309"/>
                <a:gd name="T55" fmla="*/ 275 h 388"/>
                <a:gd name="T56" fmla="*/ 220 w 309"/>
                <a:gd name="T57" fmla="*/ 265 h 388"/>
                <a:gd name="T58" fmla="*/ 237 w 309"/>
                <a:gd name="T59" fmla="*/ 248 h 388"/>
                <a:gd name="T60" fmla="*/ 248 w 309"/>
                <a:gd name="T61" fmla="*/ 230 h 388"/>
                <a:gd name="T62" fmla="*/ 258 w 309"/>
                <a:gd name="T63" fmla="*/ 213 h 388"/>
                <a:gd name="T64" fmla="*/ 266 w 309"/>
                <a:gd name="T65" fmla="*/ 199 h 388"/>
                <a:gd name="T66" fmla="*/ 276 w 309"/>
                <a:gd name="T67" fmla="*/ 175 h 388"/>
                <a:gd name="T68" fmla="*/ 306 w 309"/>
                <a:gd name="T69" fmla="*/ 151 h 388"/>
                <a:gd name="T70" fmla="*/ 303 w 309"/>
                <a:gd name="T71" fmla="*/ 145 h 388"/>
                <a:gd name="T72" fmla="*/ 265 w 309"/>
                <a:gd name="T73" fmla="*/ 121 h 388"/>
                <a:gd name="T74" fmla="*/ 250 w 309"/>
                <a:gd name="T75" fmla="*/ 100 h 388"/>
                <a:gd name="T76" fmla="*/ 225 w 309"/>
                <a:gd name="T77" fmla="*/ 79 h 388"/>
                <a:gd name="T78" fmla="*/ 145 w 309"/>
                <a:gd name="T79" fmla="*/ 27 h 388"/>
                <a:gd name="T80" fmla="*/ 105 w 309"/>
                <a:gd name="T81" fmla="*/ 7 h 388"/>
                <a:gd name="T82" fmla="*/ 75 w 309"/>
                <a:gd name="T83" fmla="*/ 2 h 388"/>
                <a:gd name="T84" fmla="*/ 59 w 309"/>
                <a:gd name="T85" fmla="*/ 3 h 388"/>
                <a:gd name="T86" fmla="*/ 51 w 309"/>
                <a:gd name="T87" fmla="*/ 11 h 388"/>
                <a:gd name="T88" fmla="*/ 49 w 309"/>
                <a:gd name="T89" fmla="*/ 22 h 388"/>
                <a:gd name="T90" fmla="*/ 37 w 309"/>
                <a:gd name="T91" fmla="*/ 14 h 388"/>
                <a:gd name="T92" fmla="*/ 26 w 309"/>
                <a:gd name="T93" fmla="*/ 10 h 388"/>
                <a:gd name="T94" fmla="*/ 8 w 309"/>
                <a:gd name="T95" fmla="*/ 14 h 3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309" h="388">
                  <a:moveTo>
                    <a:pt x="8" y="14"/>
                  </a:moveTo>
                  <a:cubicBezTo>
                    <a:pt x="8" y="14"/>
                    <a:pt x="8" y="14"/>
                    <a:pt x="8" y="14"/>
                  </a:cubicBezTo>
                  <a:cubicBezTo>
                    <a:pt x="10" y="21"/>
                    <a:pt x="8" y="29"/>
                    <a:pt x="5" y="37"/>
                  </a:cubicBezTo>
                  <a:cubicBezTo>
                    <a:pt x="3" y="43"/>
                    <a:pt x="0" y="49"/>
                    <a:pt x="1" y="54"/>
                  </a:cubicBezTo>
                  <a:cubicBezTo>
                    <a:pt x="2" y="57"/>
                    <a:pt x="2" y="58"/>
                    <a:pt x="2" y="59"/>
                  </a:cubicBezTo>
                  <a:cubicBezTo>
                    <a:pt x="2" y="59"/>
                    <a:pt x="3" y="59"/>
                    <a:pt x="3" y="60"/>
                  </a:cubicBezTo>
                  <a:cubicBezTo>
                    <a:pt x="4" y="61"/>
                    <a:pt x="5" y="62"/>
                    <a:pt x="7" y="63"/>
                  </a:cubicBezTo>
                  <a:cubicBezTo>
                    <a:pt x="13" y="69"/>
                    <a:pt x="13" y="71"/>
                    <a:pt x="14" y="77"/>
                  </a:cubicBezTo>
                  <a:cubicBezTo>
                    <a:pt x="14" y="78"/>
                    <a:pt x="15" y="80"/>
                    <a:pt x="15" y="82"/>
                  </a:cubicBezTo>
                  <a:cubicBezTo>
                    <a:pt x="16" y="87"/>
                    <a:pt x="19" y="91"/>
                    <a:pt x="22" y="95"/>
                  </a:cubicBezTo>
                  <a:cubicBezTo>
                    <a:pt x="23" y="96"/>
                    <a:pt x="25" y="98"/>
                    <a:pt x="26" y="99"/>
                  </a:cubicBezTo>
                  <a:cubicBezTo>
                    <a:pt x="32" y="107"/>
                    <a:pt x="31" y="111"/>
                    <a:pt x="30" y="117"/>
                  </a:cubicBezTo>
                  <a:cubicBezTo>
                    <a:pt x="30" y="119"/>
                    <a:pt x="30" y="120"/>
                    <a:pt x="30" y="121"/>
                  </a:cubicBezTo>
                  <a:cubicBezTo>
                    <a:pt x="29" y="126"/>
                    <a:pt x="30" y="127"/>
                    <a:pt x="31" y="131"/>
                  </a:cubicBezTo>
                  <a:cubicBezTo>
                    <a:pt x="31" y="132"/>
                    <a:pt x="31" y="134"/>
                    <a:pt x="32" y="135"/>
                  </a:cubicBezTo>
                  <a:cubicBezTo>
                    <a:pt x="33" y="141"/>
                    <a:pt x="32" y="145"/>
                    <a:pt x="32" y="149"/>
                  </a:cubicBezTo>
                  <a:cubicBezTo>
                    <a:pt x="31" y="152"/>
                    <a:pt x="31" y="155"/>
                    <a:pt x="31" y="158"/>
                  </a:cubicBezTo>
                  <a:cubicBezTo>
                    <a:pt x="31" y="162"/>
                    <a:pt x="33" y="165"/>
                    <a:pt x="35" y="169"/>
                  </a:cubicBezTo>
                  <a:cubicBezTo>
                    <a:pt x="37" y="174"/>
                    <a:pt x="40" y="180"/>
                    <a:pt x="40" y="186"/>
                  </a:cubicBezTo>
                  <a:cubicBezTo>
                    <a:pt x="41" y="195"/>
                    <a:pt x="41" y="205"/>
                    <a:pt x="40" y="213"/>
                  </a:cubicBezTo>
                  <a:cubicBezTo>
                    <a:pt x="40" y="216"/>
                    <a:pt x="40" y="219"/>
                    <a:pt x="40" y="223"/>
                  </a:cubicBezTo>
                  <a:cubicBezTo>
                    <a:pt x="38" y="234"/>
                    <a:pt x="37" y="248"/>
                    <a:pt x="42" y="255"/>
                  </a:cubicBezTo>
                  <a:cubicBezTo>
                    <a:pt x="43" y="256"/>
                    <a:pt x="44" y="256"/>
                    <a:pt x="45" y="257"/>
                  </a:cubicBezTo>
                  <a:cubicBezTo>
                    <a:pt x="47" y="258"/>
                    <a:pt x="50" y="259"/>
                    <a:pt x="52" y="265"/>
                  </a:cubicBezTo>
                  <a:cubicBezTo>
                    <a:pt x="52" y="268"/>
                    <a:pt x="52" y="272"/>
                    <a:pt x="52" y="275"/>
                  </a:cubicBezTo>
                  <a:cubicBezTo>
                    <a:pt x="52" y="275"/>
                    <a:pt x="52" y="276"/>
                    <a:pt x="52" y="277"/>
                  </a:cubicBezTo>
                  <a:cubicBezTo>
                    <a:pt x="54" y="281"/>
                    <a:pt x="54" y="285"/>
                    <a:pt x="54" y="288"/>
                  </a:cubicBezTo>
                  <a:cubicBezTo>
                    <a:pt x="55" y="294"/>
                    <a:pt x="56" y="297"/>
                    <a:pt x="60" y="299"/>
                  </a:cubicBezTo>
                  <a:cubicBezTo>
                    <a:pt x="61" y="299"/>
                    <a:pt x="63" y="300"/>
                    <a:pt x="65" y="300"/>
                  </a:cubicBezTo>
                  <a:cubicBezTo>
                    <a:pt x="69" y="300"/>
                    <a:pt x="77" y="301"/>
                    <a:pt x="78" y="313"/>
                  </a:cubicBezTo>
                  <a:cubicBezTo>
                    <a:pt x="79" y="320"/>
                    <a:pt x="74" y="328"/>
                    <a:pt x="71" y="335"/>
                  </a:cubicBezTo>
                  <a:cubicBezTo>
                    <a:pt x="70" y="338"/>
                    <a:pt x="68" y="340"/>
                    <a:pt x="67" y="343"/>
                  </a:cubicBezTo>
                  <a:cubicBezTo>
                    <a:pt x="67" y="345"/>
                    <a:pt x="66" y="346"/>
                    <a:pt x="65" y="348"/>
                  </a:cubicBezTo>
                  <a:cubicBezTo>
                    <a:pt x="67" y="348"/>
                    <a:pt x="70" y="349"/>
                    <a:pt x="72" y="350"/>
                  </a:cubicBezTo>
                  <a:cubicBezTo>
                    <a:pt x="75" y="352"/>
                    <a:pt x="78" y="353"/>
                    <a:pt x="82" y="353"/>
                  </a:cubicBezTo>
                  <a:cubicBezTo>
                    <a:pt x="85" y="353"/>
                    <a:pt x="89" y="352"/>
                    <a:pt x="94" y="351"/>
                  </a:cubicBezTo>
                  <a:cubicBezTo>
                    <a:pt x="97" y="350"/>
                    <a:pt x="101" y="348"/>
                    <a:pt x="104" y="348"/>
                  </a:cubicBezTo>
                  <a:cubicBezTo>
                    <a:pt x="114" y="347"/>
                    <a:pt x="121" y="347"/>
                    <a:pt x="130" y="349"/>
                  </a:cubicBezTo>
                  <a:cubicBezTo>
                    <a:pt x="147" y="351"/>
                    <a:pt x="151" y="355"/>
                    <a:pt x="159" y="366"/>
                  </a:cubicBezTo>
                  <a:cubicBezTo>
                    <a:pt x="160" y="368"/>
                    <a:pt x="161" y="370"/>
                    <a:pt x="163" y="372"/>
                  </a:cubicBezTo>
                  <a:cubicBezTo>
                    <a:pt x="165" y="374"/>
                    <a:pt x="166" y="374"/>
                    <a:pt x="169" y="375"/>
                  </a:cubicBezTo>
                  <a:cubicBezTo>
                    <a:pt x="171" y="375"/>
                    <a:pt x="174" y="375"/>
                    <a:pt x="177" y="378"/>
                  </a:cubicBezTo>
                  <a:cubicBezTo>
                    <a:pt x="181" y="380"/>
                    <a:pt x="183" y="384"/>
                    <a:pt x="185" y="388"/>
                  </a:cubicBezTo>
                  <a:cubicBezTo>
                    <a:pt x="185" y="388"/>
                    <a:pt x="185" y="388"/>
                    <a:pt x="185" y="388"/>
                  </a:cubicBezTo>
                  <a:cubicBezTo>
                    <a:pt x="186" y="384"/>
                    <a:pt x="187" y="379"/>
                    <a:pt x="192" y="376"/>
                  </a:cubicBezTo>
                  <a:cubicBezTo>
                    <a:pt x="195" y="373"/>
                    <a:pt x="199" y="372"/>
                    <a:pt x="203" y="372"/>
                  </a:cubicBezTo>
                  <a:cubicBezTo>
                    <a:pt x="203" y="372"/>
                    <a:pt x="203" y="371"/>
                    <a:pt x="203" y="371"/>
                  </a:cubicBezTo>
                  <a:cubicBezTo>
                    <a:pt x="206" y="367"/>
                    <a:pt x="209" y="364"/>
                    <a:pt x="212" y="362"/>
                  </a:cubicBezTo>
                  <a:cubicBezTo>
                    <a:pt x="216" y="359"/>
                    <a:pt x="217" y="358"/>
                    <a:pt x="216" y="353"/>
                  </a:cubicBezTo>
                  <a:cubicBezTo>
                    <a:pt x="215" y="351"/>
                    <a:pt x="211" y="347"/>
                    <a:pt x="207" y="344"/>
                  </a:cubicBezTo>
                  <a:cubicBezTo>
                    <a:pt x="201" y="338"/>
                    <a:pt x="194" y="331"/>
                    <a:pt x="195" y="323"/>
                  </a:cubicBezTo>
                  <a:cubicBezTo>
                    <a:pt x="193" y="322"/>
                    <a:pt x="192" y="320"/>
                    <a:pt x="191" y="318"/>
                  </a:cubicBezTo>
                  <a:cubicBezTo>
                    <a:pt x="190" y="312"/>
                    <a:pt x="196" y="308"/>
                    <a:pt x="203" y="303"/>
                  </a:cubicBezTo>
                  <a:cubicBezTo>
                    <a:pt x="206" y="301"/>
                    <a:pt x="210" y="299"/>
                    <a:pt x="210" y="298"/>
                  </a:cubicBezTo>
                  <a:cubicBezTo>
                    <a:pt x="210" y="297"/>
                    <a:pt x="210" y="294"/>
                    <a:pt x="210" y="291"/>
                  </a:cubicBezTo>
                  <a:cubicBezTo>
                    <a:pt x="209" y="287"/>
                    <a:pt x="209" y="280"/>
                    <a:pt x="211" y="275"/>
                  </a:cubicBezTo>
                  <a:cubicBezTo>
                    <a:pt x="210" y="273"/>
                    <a:pt x="211" y="270"/>
                    <a:pt x="213" y="269"/>
                  </a:cubicBezTo>
                  <a:cubicBezTo>
                    <a:pt x="215" y="267"/>
                    <a:pt x="218" y="266"/>
                    <a:pt x="220" y="265"/>
                  </a:cubicBezTo>
                  <a:cubicBezTo>
                    <a:pt x="224" y="263"/>
                    <a:pt x="227" y="261"/>
                    <a:pt x="229" y="257"/>
                  </a:cubicBezTo>
                  <a:cubicBezTo>
                    <a:pt x="232" y="254"/>
                    <a:pt x="234" y="251"/>
                    <a:pt x="237" y="248"/>
                  </a:cubicBezTo>
                  <a:cubicBezTo>
                    <a:pt x="239" y="245"/>
                    <a:pt x="241" y="242"/>
                    <a:pt x="243" y="239"/>
                  </a:cubicBezTo>
                  <a:cubicBezTo>
                    <a:pt x="246" y="236"/>
                    <a:pt x="247" y="234"/>
                    <a:pt x="248" y="230"/>
                  </a:cubicBezTo>
                  <a:cubicBezTo>
                    <a:pt x="248" y="228"/>
                    <a:pt x="249" y="226"/>
                    <a:pt x="250" y="223"/>
                  </a:cubicBezTo>
                  <a:cubicBezTo>
                    <a:pt x="252" y="219"/>
                    <a:pt x="255" y="215"/>
                    <a:pt x="258" y="213"/>
                  </a:cubicBezTo>
                  <a:cubicBezTo>
                    <a:pt x="261" y="210"/>
                    <a:pt x="263" y="208"/>
                    <a:pt x="264" y="206"/>
                  </a:cubicBezTo>
                  <a:cubicBezTo>
                    <a:pt x="266" y="204"/>
                    <a:pt x="266" y="202"/>
                    <a:pt x="266" y="199"/>
                  </a:cubicBezTo>
                  <a:cubicBezTo>
                    <a:pt x="266" y="197"/>
                    <a:pt x="266" y="195"/>
                    <a:pt x="267" y="192"/>
                  </a:cubicBezTo>
                  <a:cubicBezTo>
                    <a:pt x="268" y="185"/>
                    <a:pt x="273" y="179"/>
                    <a:pt x="276" y="175"/>
                  </a:cubicBezTo>
                  <a:cubicBezTo>
                    <a:pt x="278" y="173"/>
                    <a:pt x="280" y="170"/>
                    <a:pt x="281" y="168"/>
                  </a:cubicBezTo>
                  <a:cubicBezTo>
                    <a:pt x="286" y="159"/>
                    <a:pt x="290" y="153"/>
                    <a:pt x="306" y="151"/>
                  </a:cubicBezTo>
                  <a:cubicBezTo>
                    <a:pt x="307" y="150"/>
                    <a:pt x="308" y="150"/>
                    <a:pt x="309" y="150"/>
                  </a:cubicBezTo>
                  <a:cubicBezTo>
                    <a:pt x="307" y="149"/>
                    <a:pt x="305" y="147"/>
                    <a:pt x="303" y="145"/>
                  </a:cubicBezTo>
                  <a:cubicBezTo>
                    <a:pt x="299" y="141"/>
                    <a:pt x="293" y="139"/>
                    <a:pt x="287" y="137"/>
                  </a:cubicBezTo>
                  <a:cubicBezTo>
                    <a:pt x="279" y="134"/>
                    <a:pt x="270" y="131"/>
                    <a:pt x="265" y="121"/>
                  </a:cubicBezTo>
                  <a:cubicBezTo>
                    <a:pt x="263" y="118"/>
                    <a:pt x="263" y="118"/>
                    <a:pt x="263" y="118"/>
                  </a:cubicBezTo>
                  <a:cubicBezTo>
                    <a:pt x="259" y="110"/>
                    <a:pt x="257" y="105"/>
                    <a:pt x="250" y="100"/>
                  </a:cubicBezTo>
                  <a:cubicBezTo>
                    <a:pt x="247" y="97"/>
                    <a:pt x="247" y="97"/>
                    <a:pt x="247" y="97"/>
                  </a:cubicBezTo>
                  <a:cubicBezTo>
                    <a:pt x="240" y="92"/>
                    <a:pt x="232" y="87"/>
                    <a:pt x="225" y="79"/>
                  </a:cubicBezTo>
                  <a:cubicBezTo>
                    <a:pt x="207" y="61"/>
                    <a:pt x="191" y="52"/>
                    <a:pt x="167" y="41"/>
                  </a:cubicBezTo>
                  <a:cubicBezTo>
                    <a:pt x="159" y="37"/>
                    <a:pt x="152" y="32"/>
                    <a:pt x="145" y="27"/>
                  </a:cubicBezTo>
                  <a:cubicBezTo>
                    <a:pt x="136" y="21"/>
                    <a:pt x="126" y="15"/>
                    <a:pt x="116" y="11"/>
                  </a:cubicBezTo>
                  <a:cubicBezTo>
                    <a:pt x="113" y="10"/>
                    <a:pt x="109" y="9"/>
                    <a:pt x="105" y="7"/>
                  </a:cubicBezTo>
                  <a:cubicBezTo>
                    <a:pt x="100" y="5"/>
                    <a:pt x="94" y="3"/>
                    <a:pt x="88" y="2"/>
                  </a:cubicBezTo>
                  <a:cubicBezTo>
                    <a:pt x="82" y="0"/>
                    <a:pt x="80" y="0"/>
                    <a:pt x="75" y="2"/>
                  </a:cubicBezTo>
                  <a:cubicBezTo>
                    <a:pt x="73" y="2"/>
                    <a:pt x="71" y="3"/>
                    <a:pt x="68" y="3"/>
                  </a:cubicBezTo>
                  <a:cubicBezTo>
                    <a:pt x="66" y="4"/>
                    <a:pt x="63" y="4"/>
                    <a:pt x="59" y="3"/>
                  </a:cubicBezTo>
                  <a:cubicBezTo>
                    <a:pt x="56" y="3"/>
                    <a:pt x="53" y="3"/>
                    <a:pt x="52" y="3"/>
                  </a:cubicBezTo>
                  <a:cubicBezTo>
                    <a:pt x="50" y="4"/>
                    <a:pt x="50" y="6"/>
                    <a:pt x="51" y="11"/>
                  </a:cubicBezTo>
                  <a:cubicBezTo>
                    <a:pt x="52" y="14"/>
                    <a:pt x="52" y="16"/>
                    <a:pt x="52" y="19"/>
                  </a:cubicBezTo>
                  <a:cubicBezTo>
                    <a:pt x="52" y="20"/>
                    <a:pt x="51" y="22"/>
                    <a:pt x="49" y="22"/>
                  </a:cubicBezTo>
                  <a:cubicBezTo>
                    <a:pt x="48" y="23"/>
                    <a:pt x="46" y="23"/>
                    <a:pt x="45" y="22"/>
                  </a:cubicBezTo>
                  <a:cubicBezTo>
                    <a:pt x="42" y="21"/>
                    <a:pt x="39" y="18"/>
                    <a:pt x="37" y="14"/>
                  </a:cubicBezTo>
                  <a:cubicBezTo>
                    <a:pt x="34" y="14"/>
                    <a:pt x="31" y="13"/>
                    <a:pt x="29" y="11"/>
                  </a:cubicBezTo>
                  <a:cubicBezTo>
                    <a:pt x="28" y="11"/>
                    <a:pt x="27" y="10"/>
                    <a:pt x="26" y="10"/>
                  </a:cubicBezTo>
                  <a:cubicBezTo>
                    <a:pt x="17" y="7"/>
                    <a:pt x="17" y="7"/>
                    <a:pt x="9" y="13"/>
                  </a:cubicBezTo>
                  <a:lnTo>
                    <a:pt x="8" y="14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4" name="Freeform 36">
              <a:extLst>
                <a:ext uri="{FF2B5EF4-FFF2-40B4-BE49-F238E27FC236}">
                  <a16:creationId xmlns:a16="http://schemas.microsoft.com/office/drawing/2014/main" id="{7319EA5C-CC5C-404D-BA69-D008C8D9FDB9}"/>
                </a:ext>
              </a:extLst>
            </p:cNvPr>
            <p:cNvSpPr>
              <a:spLocks/>
            </p:cNvSpPr>
            <p:nvPr/>
          </p:nvSpPr>
          <p:spPr bwMode="auto">
            <a:xfrm>
              <a:off x="1587" y="2740"/>
              <a:ext cx="0" cy="2"/>
            </a:xfrm>
            <a:custGeom>
              <a:avLst/>
              <a:gdLst>
                <a:gd name="T0" fmla="*/ 2 h 2"/>
                <a:gd name="T1" fmla="*/ 0 h 2"/>
                <a:gd name="T2" fmla="*/ 2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2">
                  <a:moveTo>
                    <a:pt x="0" y="2"/>
                  </a:moveTo>
                  <a:cubicBezTo>
                    <a:pt x="0" y="1"/>
                    <a:pt x="0" y="1"/>
                    <a:pt x="0" y="0"/>
                  </a:cubicBezTo>
                  <a:cubicBezTo>
                    <a:pt x="0" y="1"/>
                    <a:pt x="0" y="1"/>
                    <a:pt x="0" y="2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5" name="Freeform 37">
              <a:extLst>
                <a:ext uri="{FF2B5EF4-FFF2-40B4-BE49-F238E27FC236}">
                  <a16:creationId xmlns:a16="http://schemas.microsoft.com/office/drawing/2014/main" id="{13A6E868-FAD4-4A73-B8BB-E4337E062A64}"/>
                </a:ext>
              </a:extLst>
            </p:cNvPr>
            <p:cNvSpPr>
              <a:spLocks/>
            </p:cNvSpPr>
            <p:nvPr/>
          </p:nvSpPr>
          <p:spPr bwMode="auto">
            <a:xfrm>
              <a:off x="899" y="2154"/>
              <a:ext cx="1" cy="0"/>
            </a:xfrm>
            <a:custGeom>
              <a:avLst/>
              <a:gdLst>
                <a:gd name="T0" fmla="*/ 0 w 1"/>
                <a:gd name="T1" fmla="*/ 1 w 1"/>
                <a:gd name="T2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0" y="0"/>
                    <a:pt x="0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6" name="Freeform 38">
              <a:extLst>
                <a:ext uri="{FF2B5EF4-FFF2-40B4-BE49-F238E27FC236}">
                  <a16:creationId xmlns:a16="http://schemas.microsoft.com/office/drawing/2014/main" id="{57D0CC8F-D26E-4D0B-ABB7-79B3ED52D5ED}"/>
                </a:ext>
              </a:extLst>
            </p:cNvPr>
            <p:cNvSpPr>
              <a:spLocks/>
            </p:cNvSpPr>
            <p:nvPr/>
          </p:nvSpPr>
          <p:spPr bwMode="auto">
            <a:xfrm>
              <a:off x="894" y="2157"/>
              <a:ext cx="1" cy="0"/>
            </a:xfrm>
            <a:custGeom>
              <a:avLst/>
              <a:gdLst>
                <a:gd name="T0" fmla="*/ 0 w 1"/>
                <a:gd name="T1" fmla="*/ 1 w 1"/>
                <a:gd name="T2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0" y="0"/>
                    <a:pt x="0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7" name="Freeform 39">
              <a:extLst>
                <a:ext uri="{FF2B5EF4-FFF2-40B4-BE49-F238E27FC236}">
                  <a16:creationId xmlns:a16="http://schemas.microsoft.com/office/drawing/2014/main" id="{63EC77E6-C552-4765-B8F4-9501326868DF}"/>
                </a:ext>
              </a:extLst>
            </p:cNvPr>
            <p:cNvSpPr>
              <a:spLocks/>
            </p:cNvSpPr>
            <p:nvPr/>
          </p:nvSpPr>
          <p:spPr bwMode="auto">
            <a:xfrm>
              <a:off x="1587" y="2742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8" name="Freeform 40">
              <a:extLst>
                <a:ext uri="{FF2B5EF4-FFF2-40B4-BE49-F238E27FC236}">
                  <a16:creationId xmlns:a16="http://schemas.microsoft.com/office/drawing/2014/main" id="{88A2DE17-EBC8-46A6-AE02-E5AABDBDC353}"/>
                </a:ext>
              </a:extLst>
            </p:cNvPr>
            <p:cNvSpPr>
              <a:spLocks/>
            </p:cNvSpPr>
            <p:nvPr/>
          </p:nvSpPr>
          <p:spPr bwMode="auto">
            <a:xfrm>
              <a:off x="1587" y="2744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9" name="Freeform 41">
              <a:extLst>
                <a:ext uri="{FF2B5EF4-FFF2-40B4-BE49-F238E27FC236}">
                  <a16:creationId xmlns:a16="http://schemas.microsoft.com/office/drawing/2014/main" id="{A14BB917-8D4B-4841-81AF-7A234B2A1DAC}"/>
                </a:ext>
              </a:extLst>
            </p:cNvPr>
            <p:cNvSpPr>
              <a:spLocks/>
            </p:cNvSpPr>
            <p:nvPr/>
          </p:nvSpPr>
          <p:spPr bwMode="auto">
            <a:xfrm>
              <a:off x="348" y="1928"/>
              <a:ext cx="2" cy="2"/>
            </a:xfrm>
            <a:custGeom>
              <a:avLst/>
              <a:gdLst>
                <a:gd name="T0" fmla="*/ 2 w 2"/>
                <a:gd name="T1" fmla="*/ 2 h 2"/>
                <a:gd name="T2" fmla="*/ 0 w 2"/>
                <a:gd name="T3" fmla="*/ 0 h 2"/>
                <a:gd name="T4" fmla="*/ 2 w 2"/>
                <a:gd name="T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2" y="2"/>
                  </a:moveTo>
                  <a:cubicBezTo>
                    <a:pt x="2" y="1"/>
                    <a:pt x="1" y="0"/>
                    <a:pt x="0" y="0"/>
                  </a:cubicBezTo>
                  <a:cubicBezTo>
                    <a:pt x="1" y="0"/>
                    <a:pt x="2" y="1"/>
                    <a:pt x="2" y="2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0" name="Oval 149">
              <a:extLst>
                <a:ext uri="{FF2B5EF4-FFF2-40B4-BE49-F238E27FC236}">
                  <a16:creationId xmlns:a16="http://schemas.microsoft.com/office/drawing/2014/main" id="{09C04776-2809-42F4-9047-6CF478AD0F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1" y="1934"/>
              <a:ext cx="1" cy="1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1" name="Freeform 43">
              <a:extLst>
                <a:ext uri="{FF2B5EF4-FFF2-40B4-BE49-F238E27FC236}">
                  <a16:creationId xmlns:a16="http://schemas.microsoft.com/office/drawing/2014/main" id="{B521D4CE-9CD7-43CB-AA34-EA59A00BE1E3}"/>
                </a:ext>
              </a:extLst>
            </p:cNvPr>
            <p:cNvSpPr>
              <a:spLocks/>
            </p:cNvSpPr>
            <p:nvPr/>
          </p:nvSpPr>
          <p:spPr bwMode="auto">
            <a:xfrm>
              <a:off x="351" y="1935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2" name="Freeform 44">
              <a:extLst>
                <a:ext uri="{FF2B5EF4-FFF2-40B4-BE49-F238E27FC236}">
                  <a16:creationId xmlns:a16="http://schemas.microsoft.com/office/drawing/2014/main" id="{D1BD1875-BC25-4661-975D-F807C2EA7166}"/>
                </a:ext>
              </a:extLst>
            </p:cNvPr>
            <p:cNvSpPr>
              <a:spLocks/>
            </p:cNvSpPr>
            <p:nvPr/>
          </p:nvSpPr>
          <p:spPr bwMode="auto">
            <a:xfrm>
              <a:off x="350" y="1932"/>
              <a:ext cx="1" cy="2"/>
            </a:xfrm>
            <a:custGeom>
              <a:avLst/>
              <a:gdLst>
                <a:gd name="T0" fmla="*/ 0 w 1"/>
                <a:gd name="T1" fmla="*/ 0 h 2"/>
                <a:gd name="T2" fmla="*/ 1 w 1"/>
                <a:gd name="T3" fmla="*/ 2 h 2"/>
                <a:gd name="T4" fmla="*/ 0 w 1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2">
                  <a:moveTo>
                    <a:pt x="0" y="0"/>
                  </a:moveTo>
                  <a:cubicBezTo>
                    <a:pt x="0" y="1"/>
                    <a:pt x="0" y="1"/>
                    <a:pt x="1" y="2"/>
                  </a:cubicBezTo>
                  <a:cubicBezTo>
                    <a:pt x="0" y="1"/>
                    <a:pt x="0" y="1"/>
                    <a:pt x="0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3" name="Freeform 45">
              <a:extLst>
                <a:ext uri="{FF2B5EF4-FFF2-40B4-BE49-F238E27FC236}">
                  <a16:creationId xmlns:a16="http://schemas.microsoft.com/office/drawing/2014/main" id="{AD8860A5-3FA2-4ADE-B5D7-D28E0413D9FB}"/>
                </a:ext>
              </a:extLst>
            </p:cNvPr>
            <p:cNvSpPr>
              <a:spLocks/>
            </p:cNvSpPr>
            <p:nvPr/>
          </p:nvSpPr>
          <p:spPr bwMode="auto">
            <a:xfrm>
              <a:off x="1867" y="3264"/>
              <a:ext cx="1" cy="1"/>
            </a:xfrm>
            <a:custGeom>
              <a:avLst/>
              <a:gdLst>
                <a:gd name="T0" fmla="*/ 0 w 1"/>
                <a:gd name="T1" fmla="*/ 0 h 1"/>
                <a:gd name="T2" fmla="*/ 1 w 1"/>
                <a:gd name="T3" fmla="*/ 1 h 1"/>
                <a:gd name="T4" fmla="*/ 0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cubicBezTo>
                    <a:pt x="0" y="0"/>
                    <a:pt x="1" y="1"/>
                    <a:pt x="1" y="1"/>
                  </a:cubicBezTo>
                  <a:cubicBezTo>
                    <a:pt x="1" y="1"/>
                    <a:pt x="0" y="0"/>
                    <a:pt x="0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4" name="Oval 153">
              <a:extLst>
                <a:ext uri="{FF2B5EF4-FFF2-40B4-BE49-F238E27FC236}">
                  <a16:creationId xmlns:a16="http://schemas.microsoft.com/office/drawing/2014/main" id="{A7DA68A3-0EA7-447C-9986-B4443DE6AC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67" y="3260"/>
              <a:ext cx="1" cy="1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5" name="Freeform 47">
              <a:extLst>
                <a:ext uri="{FF2B5EF4-FFF2-40B4-BE49-F238E27FC236}">
                  <a16:creationId xmlns:a16="http://schemas.microsoft.com/office/drawing/2014/main" id="{CBFAF7CA-640D-42AA-8032-47263D9DB319}"/>
                </a:ext>
              </a:extLst>
            </p:cNvPr>
            <p:cNvSpPr>
              <a:spLocks/>
            </p:cNvSpPr>
            <p:nvPr/>
          </p:nvSpPr>
          <p:spPr bwMode="auto">
            <a:xfrm>
              <a:off x="1867" y="3262"/>
              <a:ext cx="0" cy="1"/>
            </a:xfrm>
            <a:custGeom>
              <a:avLst/>
              <a:gdLst>
                <a:gd name="T0" fmla="*/ 0 h 1"/>
                <a:gd name="T1" fmla="*/ 1 h 1"/>
                <a:gd name="T2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6" name="Freeform 48">
              <a:extLst>
                <a:ext uri="{FF2B5EF4-FFF2-40B4-BE49-F238E27FC236}">
                  <a16:creationId xmlns:a16="http://schemas.microsoft.com/office/drawing/2014/main" id="{B2DDC99A-EA68-4E8C-8984-7AD38F36F83A}"/>
                </a:ext>
              </a:extLst>
            </p:cNvPr>
            <p:cNvSpPr>
              <a:spLocks/>
            </p:cNvSpPr>
            <p:nvPr/>
          </p:nvSpPr>
          <p:spPr bwMode="auto">
            <a:xfrm>
              <a:off x="1582" y="2738"/>
              <a:ext cx="5" cy="2"/>
            </a:xfrm>
            <a:custGeom>
              <a:avLst/>
              <a:gdLst>
                <a:gd name="T0" fmla="*/ 5 w 5"/>
                <a:gd name="T1" fmla="*/ 2 h 2"/>
                <a:gd name="T2" fmla="*/ 5 w 5"/>
                <a:gd name="T3" fmla="*/ 1 h 2"/>
                <a:gd name="T4" fmla="*/ 0 w 5"/>
                <a:gd name="T5" fmla="*/ 0 h 2"/>
                <a:gd name="T6" fmla="*/ 5 w 5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2">
                  <a:moveTo>
                    <a:pt x="5" y="2"/>
                  </a:moveTo>
                  <a:cubicBezTo>
                    <a:pt x="5" y="1"/>
                    <a:pt x="5" y="1"/>
                    <a:pt x="5" y="1"/>
                  </a:cubicBezTo>
                  <a:cubicBezTo>
                    <a:pt x="4" y="1"/>
                    <a:pt x="3" y="1"/>
                    <a:pt x="0" y="0"/>
                  </a:cubicBezTo>
                  <a:cubicBezTo>
                    <a:pt x="3" y="1"/>
                    <a:pt x="4" y="1"/>
                    <a:pt x="5" y="2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7" name="Freeform 49">
              <a:extLst>
                <a:ext uri="{FF2B5EF4-FFF2-40B4-BE49-F238E27FC236}">
                  <a16:creationId xmlns:a16="http://schemas.microsoft.com/office/drawing/2014/main" id="{FAFC6781-5252-4F38-95E5-DC0E64FEA2ED}"/>
                </a:ext>
              </a:extLst>
            </p:cNvPr>
            <p:cNvSpPr>
              <a:spLocks/>
            </p:cNvSpPr>
            <p:nvPr/>
          </p:nvSpPr>
          <p:spPr bwMode="auto">
            <a:xfrm>
              <a:off x="1587" y="2745"/>
              <a:ext cx="0" cy="1"/>
            </a:xfrm>
            <a:custGeom>
              <a:avLst/>
              <a:gdLst>
                <a:gd name="T0" fmla="*/ 0 h 1"/>
                <a:gd name="T1" fmla="*/ 1 h 1"/>
                <a:gd name="T2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0"/>
                    <a:pt x="0" y="0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8" name="Freeform 50">
              <a:extLst>
                <a:ext uri="{FF2B5EF4-FFF2-40B4-BE49-F238E27FC236}">
                  <a16:creationId xmlns:a16="http://schemas.microsoft.com/office/drawing/2014/main" id="{B95D21CA-CC62-4822-9213-A3CBD815EED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65" y="2347"/>
              <a:ext cx="563" cy="542"/>
            </a:xfrm>
            <a:custGeom>
              <a:avLst/>
              <a:gdLst>
                <a:gd name="T0" fmla="*/ 533 w 566"/>
                <a:gd name="T1" fmla="*/ 37 h 545"/>
                <a:gd name="T2" fmla="*/ 505 w 566"/>
                <a:gd name="T3" fmla="*/ 46 h 545"/>
                <a:gd name="T4" fmla="*/ 451 w 566"/>
                <a:gd name="T5" fmla="*/ 62 h 545"/>
                <a:gd name="T6" fmla="*/ 419 w 566"/>
                <a:gd name="T7" fmla="*/ 75 h 545"/>
                <a:gd name="T8" fmla="*/ 359 w 566"/>
                <a:gd name="T9" fmla="*/ 57 h 545"/>
                <a:gd name="T10" fmla="*/ 339 w 566"/>
                <a:gd name="T11" fmla="*/ 35 h 545"/>
                <a:gd name="T12" fmla="*/ 319 w 566"/>
                <a:gd name="T13" fmla="*/ 34 h 545"/>
                <a:gd name="T14" fmla="*/ 303 w 566"/>
                <a:gd name="T15" fmla="*/ 50 h 545"/>
                <a:gd name="T16" fmla="*/ 255 w 566"/>
                <a:gd name="T17" fmla="*/ 44 h 545"/>
                <a:gd name="T18" fmla="*/ 232 w 566"/>
                <a:gd name="T19" fmla="*/ 0 h 545"/>
                <a:gd name="T20" fmla="*/ 218 w 566"/>
                <a:gd name="T21" fmla="*/ 21 h 545"/>
                <a:gd name="T22" fmla="*/ 201 w 566"/>
                <a:gd name="T23" fmla="*/ 75 h 545"/>
                <a:gd name="T24" fmla="*/ 184 w 566"/>
                <a:gd name="T25" fmla="*/ 131 h 545"/>
                <a:gd name="T26" fmla="*/ 156 w 566"/>
                <a:gd name="T27" fmla="*/ 194 h 545"/>
                <a:gd name="T28" fmla="*/ 108 w 566"/>
                <a:gd name="T29" fmla="*/ 245 h 545"/>
                <a:gd name="T30" fmla="*/ 68 w 566"/>
                <a:gd name="T31" fmla="*/ 280 h 545"/>
                <a:gd name="T32" fmla="*/ 23 w 566"/>
                <a:gd name="T33" fmla="*/ 338 h 545"/>
                <a:gd name="T34" fmla="*/ 3 w 566"/>
                <a:gd name="T35" fmla="*/ 393 h 545"/>
                <a:gd name="T36" fmla="*/ 0 w 566"/>
                <a:gd name="T37" fmla="*/ 443 h 545"/>
                <a:gd name="T38" fmla="*/ 27 w 566"/>
                <a:gd name="T39" fmla="*/ 472 h 545"/>
                <a:gd name="T40" fmla="*/ 71 w 566"/>
                <a:gd name="T41" fmla="*/ 494 h 545"/>
                <a:gd name="T42" fmla="*/ 122 w 566"/>
                <a:gd name="T43" fmla="*/ 518 h 545"/>
                <a:gd name="T44" fmla="*/ 174 w 566"/>
                <a:gd name="T45" fmla="*/ 545 h 545"/>
                <a:gd name="T46" fmla="*/ 182 w 566"/>
                <a:gd name="T47" fmla="*/ 529 h 545"/>
                <a:gd name="T48" fmla="*/ 230 w 566"/>
                <a:gd name="T49" fmla="*/ 483 h 545"/>
                <a:gd name="T50" fmla="*/ 286 w 566"/>
                <a:gd name="T51" fmla="*/ 470 h 545"/>
                <a:gd name="T52" fmla="*/ 308 w 566"/>
                <a:gd name="T53" fmla="*/ 465 h 545"/>
                <a:gd name="T54" fmla="*/ 355 w 566"/>
                <a:gd name="T55" fmla="*/ 459 h 545"/>
                <a:gd name="T56" fmla="*/ 414 w 566"/>
                <a:gd name="T57" fmla="*/ 468 h 545"/>
                <a:gd name="T58" fmla="*/ 443 w 566"/>
                <a:gd name="T59" fmla="*/ 444 h 545"/>
                <a:gd name="T60" fmla="*/ 455 w 566"/>
                <a:gd name="T61" fmla="*/ 412 h 545"/>
                <a:gd name="T62" fmla="*/ 441 w 566"/>
                <a:gd name="T63" fmla="*/ 384 h 545"/>
                <a:gd name="T64" fmla="*/ 462 w 566"/>
                <a:gd name="T65" fmla="*/ 350 h 545"/>
                <a:gd name="T66" fmla="*/ 442 w 566"/>
                <a:gd name="T67" fmla="*/ 303 h 545"/>
                <a:gd name="T68" fmla="*/ 456 w 566"/>
                <a:gd name="T69" fmla="*/ 281 h 545"/>
                <a:gd name="T70" fmla="*/ 487 w 566"/>
                <a:gd name="T71" fmla="*/ 236 h 545"/>
                <a:gd name="T72" fmla="*/ 493 w 566"/>
                <a:gd name="T73" fmla="*/ 203 h 545"/>
                <a:gd name="T74" fmla="*/ 513 w 566"/>
                <a:gd name="T75" fmla="*/ 191 h 545"/>
                <a:gd name="T76" fmla="*/ 511 w 566"/>
                <a:gd name="T77" fmla="*/ 176 h 545"/>
                <a:gd name="T78" fmla="*/ 532 w 566"/>
                <a:gd name="T79" fmla="*/ 172 h 545"/>
                <a:gd name="T80" fmla="*/ 547 w 566"/>
                <a:gd name="T81" fmla="*/ 183 h 545"/>
                <a:gd name="T82" fmla="*/ 561 w 566"/>
                <a:gd name="T83" fmla="*/ 173 h 545"/>
                <a:gd name="T84" fmla="*/ 553 w 566"/>
                <a:gd name="T85" fmla="*/ 137 h 545"/>
                <a:gd name="T86" fmla="*/ 538 w 566"/>
                <a:gd name="T87" fmla="*/ 89 h 545"/>
                <a:gd name="T88" fmla="*/ 547 w 566"/>
                <a:gd name="T89" fmla="*/ 64 h 545"/>
                <a:gd name="T90" fmla="*/ 542 w 566"/>
                <a:gd name="T91" fmla="*/ 59 h 545"/>
                <a:gd name="T92" fmla="*/ 447 w 566"/>
                <a:gd name="T93" fmla="*/ 281 h 545"/>
                <a:gd name="T94" fmla="*/ 372 w 566"/>
                <a:gd name="T95" fmla="*/ 277 h 545"/>
                <a:gd name="T96" fmla="*/ 376 w 566"/>
                <a:gd name="T97" fmla="*/ 262 h 545"/>
                <a:gd name="T98" fmla="*/ 401 w 566"/>
                <a:gd name="T99" fmla="*/ 231 h 545"/>
                <a:gd name="T100" fmla="*/ 445 w 566"/>
                <a:gd name="T101" fmla="*/ 227 h 545"/>
                <a:gd name="T102" fmla="*/ 456 w 566"/>
                <a:gd name="T103" fmla="*/ 254 h 5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566" h="545">
                  <a:moveTo>
                    <a:pt x="545" y="47"/>
                  </a:moveTo>
                  <a:cubicBezTo>
                    <a:pt x="546" y="45"/>
                    <a:pt x="548" y="41"/>
                    <a:pt x="549" y="39"/>
                  </a:cubicBezTo>
                  <a:cubicBezTo>
                    <a:pt x="546" y="40"/>
                    <a:pt x="543" y="40"/>
                    <a:pt x="540" y="40"/>
                  </a:cubicBezTo>
                  <a:cubicBezTo>
                    <a:pt x="537" y="39"/>
                    <a:pt x="535" y="38"/>
                    <a:pt x="533" y="37"/>
                  </a:cubicBezTo>
                  <a:cubicBezTo>
                    <a:pt x="531" y="37"/>
                    <a:pt x="530" y="36"/>
                    <a:pt x="529" y="36"/>
                  </a:cubicBezTo>
                  <a:cubicBezTo>
                    <a:pt x="523" y="35"/>
                    <a:pt x="522" y="36"/>
                    <a:pt x="515" y="40"/>
                  </a:cubicBezTo>
                  <a:cubicBezTo>
                    <a:pt x="513" y="41"/>
                    <a:pt x="513" y="41"/>
                    <a:pt x="513" y="41"/>
                  </a:cubicBezTo>
                  <a:cubicBezTo>
                    <a:pt x="510" y="42"/>
                    <a:pt x="508" y="44"/>
                    <a:pt x="505" y="46"/>
                  </a:cubicBezTo>
                  <a:cubicBezTo>
                    <a:pt x="496" y="50"/>
                    <a:pt x="487" y="55"/>
                    <a:pt x="479" y="57"/>
                  </a:cubicBezTo>
                  <a:cubicBezTo>
                    <a:pt x="476" y="58"/>
                    <a:pt x="472" y="57"/>
                    <a:pt x="467" y="57"/>
                  </a:cubicBezTo>
                  <a:cubicBezTo>
                    <a:pt x="463" y="56"/>
                    <a:pt x="453" y="56"/>
                    <a:pt x="451" y="57"/>
                  </a:cubicBezTo>
                  <a:cubicBezTo>
                    <a:pt x="451" y="58"/>
                    <a:pt x="451" y="61"/>
                    <a:pt x="451" y="62"/>
                  </a:cubicBezTo>
                  <a:cubicBezTo>
                    <a:pt x="451" y="67"/>
                    <a:pt x="452" y="73"/>
                    <a:pt x="447" y="77"/>
                  </a:cubicBezTo>
                  <a:cubicBezTo>
                    <a:pt x="443" y="80"/>
                    <a:pt x="440" y="81"/>
                    <a:pt x="437" y="81"/>
                  </a:cubicBezTo>
                  <a:cubicBezTo>
                    <a:pt x="432" y="81"/>
                    <a:pt x="427" y="79"/>
                    <a:pt x="423" y="77"/>
                  </a:cubicBezTo>
                  <a:cubicBezTo>
                    <a:pt x="422" y="76"/>
                    <a:pt x="421" y="75"/>
                    <a:pt x="419" y="75"/>
                  </a:cubicBezTo>
                  <a:cubicBezTo>
                    <a:pt x="407" y="69"/>
                    <a:pt x="396" y="69"/>
                    <a:pt x="384" y="68"/>
                  </a:cubicBezTo>
                  <a:cubicBezTo>
                    <a:pt x="377" y="67"/>
                    <a:pt x="370" y="67"/>
                    <a:pt x="362" y="65"/>
                  </a:cubicBezTo>
                  <a:cubicBezTo>
                    <a:pt x="360" y="65"/>
                    <a:pt x="359" y="63"/>
                    <a:pt x="358" y="62"/>
                  </a:cubicBezTo>
                  <a:cubicBezTo>
                    <a:pt x="358" y="60"/>
                    <a:pt x="358" y="58"/>
                    <a:pt x="359" y="57"/>
                  </a:cubicBezTo>
                  <a:cubicBezTo>
                    <a:pt x="360" y="56"/>
                    <a:pt x="360" y="56"/>
                    <a:pt x="360" y="55"/>
                  </a:cubicBezTo>
                  <a:cubicBezTo>
                    <a:pt x="360" y="51"/>
                    <a:pt x="355" y="44"/>
                    <a:pt x="348" y="37"/>
                  </a:cubicBezTo>
                  <a:cubicBezTo>
                    <a:pt x="342" y="32"/>
                    <a:pt x="341" y="33"/>
                    <a:pt x="341" y="33"/>
                  </a:cubicBezTo>
                  <a:cubicBezTo>
                    <a:pt x="341" y="33"/>
                    <a:pt x="339" y="34"/>
                    <a:pt x="339" y="35"/>
                  </a:cubicBezTo>
                  <a:cubicBezTo>
                    <a:pt x="336" y="37"/>
                    <a:pt x="333" y="41"/>
                    <a:pt x="326" y="43"/>
                  </a:cubicBezTo>
                  <a:cubicBezTo>
                    <a:pt x="325" y="43"/>
                    <a:pt x="324" y="43"/>
                    <a:pt x="322" y="42"/>
                  </a:cubicBezTo>
                  <a:cubicBezTo>
                    <a:pt x="321" y="41"/>
                    <a:pt x="321" y="40"/>
                    <a:pt x="320" y="39"/>
                  </a:cubicBezTo>
                  <a:cubicBezTo>
                    <a:pt x="320" y="37"/>
                    <a:pt x="320" y="36"/>
                    <a:pt x="319" y="34"/>
                  </a:cubicBezTo>
                  <a:cubicBezTo>
                    <a:pt x="318" y="36"/>
                    <a:pt x="316" y="37"/>
                    <a:pt x="314" y="38"/>
                  </a:cubicBezTo>
                  <a:cubicBezTo>
                    <a:pt x="313" y="39"/>
                    <a:pt x="313" y="39"/>
                    <a:pt x="312" y="40"/>
                  </a:cubicBezTo>
                  <a:cubicBezTo>
                    <a:pt x="310" y="41"/>
                    <a:pt x="308" y="42"/>
                    <a:pt x="307" y="43"/>
                  </a:cubicBezTo>
                  <a:cubicBezTo>
                    <a:pt x="304" y="44"/>
                    <a:pt x="304" y="44"/>
                    <a:pt x="303" y="50"/>
                  </a:cubicBezTo>
                  <a:cubicBezTo>
                    <a:pt x="302" y="56"/>
                    <a:pt x="300" y="62"/>
                    <a:pt x="295" y="63"/>
                  </a:cubicBezTo>
                  <a:cubicBezTo>
                    <a:pt x="290" y="65"/>
                    <a:pt x="285" y="61"/>
                    <a:pt x="281" y="58"/>
                  </a:cubicBezTo>
                  <a:cubicBezTo>
                    <a:pt x="279" y="56"/>
                    <a:pt x="277" y="55"/>
                    <a:pt x="275" y="53"/>
                  </a:cubicBezTo>
                  <a:cubicBezTo>
                    <a:pt x="269" y="49"/>
                    <a:pt x="261" y="45"/>
                    <a:pt x="255" y="44"/>
                  </a:cubicBezTo>
                  <a:cubicBezTo>
                    <a:pt x="252" y="43"/>
                    <a:pt x="247" y="43"/>
                    <a:pt x="243" y="43"/>
                  </a:cubicBezTo>
                  <a:cubicBezTo>
                    <a:pt x="236" y="44"/>
                    <a:pt x="229" y="44"/>
                    <a:pt x="224" y="40"/>
                  </a:cubicBezTo>
                  <a:cubicBezTo>
                    <a:pt x="216" y="33"/>
                    <a:pt x="222" y="22"/>
                    <a:pt x="227" y="10"/>
                  </a:cubicBezTo>
                  <a:cubicBezTo>
                    <a:pt x="229" y="7"/>
                    <a:pt x="230" y="3"/>
                    <a:pt x="232" y="0"/>
                  </a:cubicBezTo>
                  <a:cubicBezTo>
                    <a:pt x="229" y="2"/>
                    <a:pt x="226" y="4"/>
                    <a:pt x="223" y="7"/>
                  </a:cubicBezTo>
                  <a:cubicBezTo>
                    <a:pt x="223" y="7"/>
                    <a:pt x="223" y="7"/>
                    <a:pt x="223" y="7"/>
                  </a:cubicBezTo>
                  <a:cubicBezTo>
                    <a:pt x="223" y="8"/>
                    <a:pt x="223" y="8"/>
                    <a:pt x="223" y="9"/>
                  </a:cubicBezTo>
                  <a:cubicBezTo>
                    <a:pt x="224" y="13"/>
                    <a:pt x="221" y="17"/>
                    <a:pt x="218" y="21"/>
                  </a:cubicBezTo>
                  <a:cubicBezTo>
                    <a:pt x="217" y="22"/>
                    <a:pt x="216" y="23"/>
                    <a:pt x="216" y="23"/>
                  </a:cubicBezTo>
                  <a:cubicBezTo>
                    <a:pt x="213" y="29"/>
                    <a:pt x="211" y="39"/>
                    <a:pt x="209" y="47"/>
                  </a:cubicBezTo>
                  <a:cubicBezTo>
                    <a:pt x="208" y="51"/>
                    <a:pt x="208" y="55"/>
                    <a:pt x="207" y="58"/>
                  </a:cubicBezTo>
                  <a:cubicBezTo>
                    <a:pt x="206" y="65"/>
                    <a:pt x="203" y="70"/>
                    <a:pt x="201" y="75"/>
                  </a:cubicBezTo>
                  <a:cubicBezTo>
                    <a:pt x="199" y="78"/>
                    <a:pt x="198" y="81"/>
                    <a:pt x="197" y="84"/>
                  </a:cubicBezTo>
                  <a:cubicBezTo>
                    <a:pt x="194" y="91"/>
                    <a:pt x="191" y="97"/>
                    <a:pt x="189" y="104"/>
                  </a:cubicBezTo>
                  <a:cubicBezTo>
                    <a:pt x="186" y="112"/>
                    <a:pt x="185" y="119"/>
                    <a:pt x="184" y="127"/>
                  </a:cubicBezTo>
                  <a:cubicBezTo>
                    <a:pt x="184" y="131"/>
                    <a:pt x="184" y="131"/>
                    <a:pt x="184" y="131"/>
                  </a:cubicBezTo>
                  <a:cubicBezTo>
                    <a:pt x="183" y="140"/>
                    <a:pt x="180" y="148"/>
                    <a:pt x="177" y="156"/>
                  </a:cubicBezTo>
                  <a:cubicBezTo>
                    <a:pt x="175" y="160"/>
                    <a:pt x="173" y="165"/>
                    <a:pt x="172" y="170"/>
                  </a:cubicBezTo>
                  <a:cubicBezTo>
                    <a:pt x="171" y="172"/>
                    <a:pt x="171" y="174"/>
                    <a:pt x="171" y="175"/>
                  </a:cubicBezTo>
                  <a:cubicBezTo>
                    <a:pt x="169" y="182"/>
                    <a:pt x="168" y="189"/>
                    <a:pt x="156" y="194"/>
                  </a:cubicBezTo>
                  <a:cubicBezTo>
                    <a:pt x="153" y="196"/>
                    <a:pt x="150" y="196"/>
                    <a:pt x="147" y="197"/>
                  </a:cubicBezTo>
                  <a:cubicBezTo>
                    <a:pt x="144" y="197"/>
                    <a:pt x="141" y="198"/>
                    <a:pt x="138" y="199"/>
                  </a:cubicBezTo>
                  <a:cubicBezTo>
                    <a:pt x="124" y="205"/>
                    <a:pt x="114" y="227"/>
                    <a:pt x="110" y="236"/>
                  </a:cubicBezTo>
                  <a:cubicBezTo>
                    <a:pt x="109" y="239"/>
                    <a:pt x="109" y="242"/>
                    <a:pt x="108" y="245"/>
                  </a:cubicBezTo>
                  <a:cubicBezTo>
                    <a:pt x="107" y="251"/>
                    <a:pt x="106" y="258"/>
                    <a:pt x="99" y="265"/>
                  </a:cubicBezTo>
                  <a:cubicBezTo>
                    <a:pt x="93" y="269"/>
                    <a:pt x="88" y="269"/>
                    <a:pt x="83" y="270"/>
                  </a:cubicBezTo>
                  <a:cubicBezTo>
                    <a:pt x="80" y="270"/>
                    <a:pt x="76" y="270"/>
                    <a:pt x="74" y="272"/>
                  </a:cubicBezTo>
                  <a:cubicBezTo>
                    <a:pt x="71" y="274"/>
                    <a:pt x="70" y="277"/>
                    <a:pt x="68" y="280"/>
                  </a:cubicBezTo>
                  <a:cubicBezTo>
                    <a:pt x="67" y="283"/>
                    <a:pt x="65" y="287"/>
                    <a:pt x="63" y="289"/>
                  </a:cubicBezTo>
                  <a:cubicBezTo>
                    <a:pt x="60" y="293"/>
                    <a:pt x="57" y="296"/>
                    <a:pt x="54" y="300"/>
                  </a:cubicBezTo>
                  <a:cubicBezTo>
                    <a:pt x="48" y="306"/>
                    <a:pt x="43" y="312"/>
                    <a:pt x="39" y="319"/>
                  </a:cubicBezTo>
                  <a:cubicBezTo>
                    <a:pt x="34" y="328"/>
                    <a:pt x="28" y="333"/>
                    <a:pt x="23" y="338"/>
                  </a:cubicBezTo>
                  <a:cubicBezTo>
                    <a:pt x="15" y="345"/>
                    <a:pt x="9" y="350"/>
                    <a:pt x="7" y="360"/>
                  </a:cubicBezTo>
                  <a:cubicBezTo>
                    <a:pt x="4" y="369"/>
                    <a:pt x="4" y="374"/>
                    <a:pt x="4" y="383"/>
                  </a:cubicBezTo>
                  <a:cubicBezTo>
                    <a:pt x="4" y="388"/>
                    <a:pt x="4" y="388"/>
                    <a:pt x="4" y="388"/>
                  </a:cubicBezTo>
                  <a:cubicBezTo>
                    <a:pt x="4" y="390"/>
                    <a:pt x="3" y="392"/>
                    <a:pt x="3" y="393"/>
                  </a:cubicBezTo>
                  <a:cubicBezTo>
                    <a:pt x="2" y="395"/>
                    <a:pt x="2" y="396"/>
                    <a:pt x="2" y="397"/>
                  </a:cubicBezTo>
                  <a:cubicBezTo>
                    <a:pt x="3" y="398"/>
                    <a:pt x="3" y="398"/>
                    <a:pt x="4" y="399"/>
                  </a:cubicBezTo>
                  <a:cubicBezTo>
                    <a:pt x="5" y="400"/>
                    <a:pt x="6" y="401"/>
                    <a:pt x="7" y="404"/>
                  </a:cubicBezTo>
                  <a:cubicBezTo>
                    <a:pt x="12" y="415"/>
                    <a:pt x="6" y="432"/>
                    <a:pt x="0" y="443"/>
                  </a:cubicBezTo>
                  <a:cubicBezTo>
                    <a:pt x="2" y="445"/>
                    <a:pt x="3" y="446"/>
                    <a:pt x="7" y="447"/>
                  </a:cubicBezTo>
                  <a:cubicBezTo>
                    <a:pt x="10" y="448"/>
                    <a:pt x="10" y="448"/>
                    <a:pt x="10" y="448"/>
                  </a:cubicBezTo>
                  <a:cubicBezTo>
                    <a:pt x="16" y="450"/>
                    <a:pt x="25" y="454"/>
                    <a:pt x="28" y="460"/>
                  </a:cubicBezTo>
                  <a:cubicBezTo>
                    <a:pt x="32" y="466"/>
                    <a:pt x="29" y="470"/>
                    <a:pt x="27" y="472"/>
                  </a:cubicBezTo>
                  <a:cubicBezTo>
                    <a:pt x="27" y="473"/>
                    <a:pt x="26" y="473"/>
                    <a:pt x="26" y="473"/>
                  </a:cubicBezTo>
                  <a:cubicBezTo>
                    <a:pt x="29" y="475"/>
                    <a:pt x="33" y="476"/>
                    <a:pt x="37" y="477"/>
                  </a:cubicBezTo>
                  <a:cubicBezTo>
                    <a:pt x="41" y="477"/>
                    <a:pt x="45" y="478"/>
                    <a:pt x="49" y="480"/>
                  </a:cubicBezTo>
                  <a:cubicBezTo>
                    <a:pt x="57" y="483"/>
                    <a:pt x="64" y="489"/>
                    <a:pt x="71" y="494"/>
                  </a:cubicBezTo>
                  <a:cubicBezTo>
                    <a:pt x="74" y="496"/>
                    <a:pt x="74" y="496"/>
                    <a:pt x="74" y="496"/>
                  </a:cubicBezTo>
                  <a:cubicBezTo>
                    <a:pt x="83" y="503"/>
                    <a:pt x="89" y="505"/>
                    <a:pt x="98" y="508"/>
                  </a:cubicBezTo>
                  <a:cubicBezTo>
                    <a:pt x="105" y="509"/>
                    <a:pt x="105" y="509"/>
                    <a:pt x="105" y="509"/>
                  </a:cubicBezTo>
                  <a:cubicBezTo>
                    <a:pt x="111" y="511"/>
                    <a:pt x="117" y="515"/>
                    <a:pt x="122" y="518"/>
                  </a:cubicBezTo>
                  <a:cubicBezTo>
                    <a:pt x="126" y="520"/>
                    <a:pt x="129" y="522"/>
                    <a:pt x="133" y="523"/>
                  </a:cubicBezTo>
                  <a:cubicBezTo>
                    <a:pt x="136" y="525"/>
                    <a:pt x="140" y="526"/>
                    <a:pt x="145" y="527"/>
                  </a:cubicBezTo>
                  <a:cubicBezTo>
                    <a:pt x="154" y="529"/>
                    <a:pt x="163" y="531"/>
                    <a:pt x="168" y="535"/>
                  </a:cubicBezTo>
                  <a:cubicBezTo>
                    <a:pt x="169" y="536"/>
                    <a:pt x="172" y="541"/>
                    <a:pt x="174" y="545"/>
                  </a:cubicBezTo>
                  <a:cubicBezTo>
                    <a:pt x="175" y="545"/>
                    <a:pt x="175" y="545"/>
                    <a:pt x="175" y="545"/>
                  </a:cubicBezTo>
                  <a:cubicBezTo>
                    <a:pt x="180" y="545"/>
                    <a:pt x="181" y="545"/>
                    <a:pt x="182" y="543"/>
                  </a:cubicBezTo>
                  <a:cubicBezTo>
                    <a:pt x="182" y="543"/>
                    <a:pt x="182" y="541"/>
                    <a:pt x="181" y="540"/>
                  </a:cubicBezTo>
                  <a:cubicBezTo>
                    <a:pt x="181" y="537"/>
                    <a:pt x="179" y="533"/>
                    <a:pt x="182" y="529"/>
                  </a:cubicBezTo>
                  <a:cubicBezTo>
                    <a:pt x="184" y="524"/>
                    <a:pt x="187" y="523"/>
                    <a:pt x="190" y="523"/>
                  </a:cubicBezTo>
                  <a:cubicBezTo>
                    <a:pt x="191" y="523"/>
                    <a:pt x="191" y="523"/>
                    <a:pt x="192" y="522"/>
                  </a:cubicBezTo>
                  <a:cubicBezTo>
                    <a:pt x="197" y="519"/>
                    <a:pt x="201" y="513"/>
                    <a:pt x="205" y="507"/>
                  </a:cubicBezTo>
                  <a:cubicBezTo>
                    <a:pt x="212" y="498"/>
                    <a:pt x="219" y="488"/>
                    <a:pt x="230" y="483"/>
                  </a:cubicBezTo>
                  <a:cubicBezTo>
                    <a:pt x="239" y="479"/>
                    <a:pt x="249" y="477"/>
                    <a:pt x="259" y="476"/>
                  </a:cubicBezTo>
                  <a:cubicBezTo>
                    <a:pt x="265" y="475"/>
                    <a:pt x="271" y="474"/>
                    <a:pt x="276" y="473"/>
                  </a:cubicBezTo>
                  <a:cubicBezTo>
                    <a:pt x="277" y="473"/>
                    <a:pt x="277" y="472"/>
                    <a:pt x="278" y="472"/>
                  </a:cubicBezTo>
                  <a:cubicBezTo>
                    <a:pt x="281" y="471"/>
                    <a:pt x="284" y="470"/>
                    <a:pt x="286" y="470"/>
                  </a:cubicBezTo>
                  <a:cubicBezTo>
                    <a:pt x="289" y="470"/>
                    <a:pt x="291" y="472"/>
                    <a:pt x="293" y="474"/>
                  </a:cubicBezTo>
                  <a:cubicBezTo>
                    <a:pt x="293" y="474"/>
                    <a:pt x="293" y="474"/>
                    <a:pt x="294" y="474"/>
                  </a:cubicBezTo>
                  <a:cubicBezTo>
                    <a:pt x="296" y="474"/>
                    <a:pt x="298" y="472"/>
                    <a:pt x="301" y="470"/>
                  </a:cubicBezTo>
                  <a:cubicBezTo>
                    <a:pt x="303" y="468"/>
                    <a:pt x="306" y="466"/>
                    <a:pt x="308" y="465"/>
                  </a:cubicBezTo>
                  <a:cubicBezTo>
                    <a:pt x="316" y="461"/>
                    <a:pt x="319" y="461"/>
                    <a:pt x="325" y="462"/>
                  </a:cubicBezTo>
                  <a:cubicBezTo>
                    <a:pt x="329" y="462"/>
                    <a:pt x="329" y="462"/>
                    <a:pt x="329" y="462"/>
                  </a:cubicBezTo>
                  <a:cubicBezTo>
                    <a:pt x="333" y="462"/>
                    <a:pt x="338" y="461"/>
                    <a:pt x="343" y="461"/>
                  </a:cubicBezTo>
                  <a:cubicBezTo>
                    <a:pt x="347" y="460"/>
                    <a:pt x="351" y="459"/>
                    <a:pt x="355" y="459"/>
                  </a:cubicBezTo>
                  <a:cubicBezTo>
                    <a:pt x="362" y="458"/>
                    <a:pt x="362" y="458"/>
                    <a:pt x="362" y="458"/>
                  </a:cubicBezTo>
                  <a:cubicBezTo>
                    <a:pt x="375" y="458"/>
                    <a:pt x="389" y="457"/>
                    <a:pt x="400" y="459"/>
                  </a:cubicBezTo>
                  <a:cubicBezTo>
                    <a:pt x="404" y="460"/>
                    <a:pt x="407" y="463"/>
                    <a:pt x="409" y="465"/>
                  </a:cubicBezTo>
                  <a:cubicBezTo>
                    <a:pt x="411" y="467"/>
                    <a:pt x="412" y="468"/>
                    <a:pt x="414" y="468"/>
                  </a:cubicBezTo>
                  <a:cubicBezTo>
                    <a:pt x="417" y="468"/>
                    <a:pt x="426" y="462"/>
                    <a:pt x="427" y="459"/>
                  </a:cubicBezTo>
                  <a:cubicBezTo>
                    <a:pt x="430" y="456"/>
                    <a:pt x="430" y="455"/>
                    <a:pt x="431" y="454"/>
                  </a:cubicBezTo>
                  <a:cubicBezTo>
                    <a:pt x="433" y="450"/>
                    <a:pt x="434" y="449"/>
                    <a:pt x="441" y="445"/>
                  </a:cubicBezTo>
                  <a:cubicBezTo>
                    <a:pt x="443" y="444"/>
                    <a:pt x="443" y="444"/>
                    <a:pt x="443" y="444"/>
                  </a:cubicBezTo>
                  <a:cubicBezTo>
                    <a:pt x="450" y="441"/>
                    <a:pt x="454" y="439"/>
                    <a:pt x="455" y="431"/>
                  </a:cubicBezTo>
                  <a:cubicBezTo>
                    <a:pt x="455" y="429"/>
                    <a:pt x="455" y="428"/>
                    <a:pt x="454" y="426"/>
                  </a:cubicBezTo>
                  <a:cubicBezTo>
                    <a:pt x="454" y="424"/>
                    <a:pt x="453" y="421"/>
                    <a:pt x="453" y="419"/>
                  </a:cubicBezTo>
                  <a:cubicBezTo>
                    <a:pt x="454" y="415"/>
                    <a:pt x="454" y="414"/>
                    <a:pt x="455" y="412"/>
                  </a:cubicBezTo>
                  <a:cubicBezTo>
                    <a:pt x="456" y="411"/>
                    <a:pt x="456" y="409"/>
                    <a:pt x="456" y="408"/>
                  </a:cubicBezTo>
                  <a:cubicBezTo>
                    <a:pt x="458" y="401"/>
                    <a:pt x="457" y="401"/>
                    <a:pt x="452" y="399"/>
                  </a:cubicBezTo>
                  <a:cubicBezTo>
                    <a:pt x="448" y="397"/>
                    <a:pt x="443" y="395"/>
                    <a:pt x="440" y="389"/>
                  </a:cubicBezTo>
                  <a:cubicBezTo>
                    <a:pt x="439" y="387"/>
                    <a:pt x="439" y="385"/>
                    <a:pt x="441" y="384"/>
                  </a:cubicBezTo>
                  <a:cubicBezTo>
                    <a:pt x="444" y="380"/>
                    <a:pt x="448" y="377"/>
                    <a:pt x="452" y="374"/>
                  </a:cubicBezTo>
                  <a:cubicBezTo>
                    <a:pt x="457" y="370"/>
                    <a:pt x="462" y="367"/>
                    <a:pt x="465" y="362"/>
                  </a:cubicBezTo>
                  <a:cubicBezTo>
                    <a:pt x="468" y="357"/>
                    <a:pt x="468" y="357"/>
                    <a:pt x="465" y="353"/>
                  </a:cubicBezTo>
                  <a:cubicBezTo>
                    <a:pt x="464" y="352"/>
                    <a:pt x="463" y="351"/>
                    <a:pt x="462" y="350"/>
                  </a:cubicBezTo>
                  <a:cubicBezTo>
                    <a:pt x="458" y="344"/>
                    <a:pt x="455" y="338"/>
                    <a:pt x="453" y="331"/>
                  </a:cubicBezTo>
                  <a:cubicBezTo>
                    <a:pt x="450" y="324"/>
                    <a:pt x="447" y="316"/>
                    <a:pt x="441" y="310"/>
                  </a:cubicBezTo>
                  <a:cubicBezTo>
                    <a:pt x="440" y="310"/>
                    <a:pt x="440" y="308"/>
                    <a:pt x="440" y="307"/>
                  </a:cubicBezTo>
                  <a:cubicBezTo>
                    <a:pt x="440" y="305"/>
                    <a:pt x="441" y="304"/>
                    <a:pt x="442" y="303"/>
                  </a:cubicBezTo>
                  <a:cubicBezTo>
                    <a:pt x="443" y="302"/>
                    <a:pt x="446" y="301"/>
                    <a:pt x="448" y="300"/>
                  </a:cubicBezTo>
                  <a:cubicBezTo>
                    <a:pt x="451" y="298"/>
                    <a:pt x="455" y="296"/>
                    <a:pt x="456" y="294"/>
                  </a:cubicBezTo>
                  <a:cubicBezTo>
                    <a:pt x="456" y="293"/>
                    <a:pt x="456" y="292"/>
                    <a:pt x="456" y="290"/>
                  </a:cubicBezTo>
                  <a:cubicBezTo>
                    <a:pt x="455" y="287"/>
                    <a:pt x="455" y="284"/>
                    <a:pt x="456" y="281"/>
                  </a:cubicBezTo>
                  <a:cubicBezTo>
                    <a:pt x="460" y="271"/>
                    <a:pt x="479" y="266"/>
                    <a:pt x="483" y="265"/>
                  </a:cubicBezTo>
                  <a:cubicBezTo>
                    <a:pt x="484" y="265"/>
                    <a:pt x="486" y="265"/>
                    <a:pt x="487" y="264"/>
                  </a:cubicBezTo>
                  <a:cubicBezTo>
                    <a:pt x="497" y="262"/>
                    <a:pt x="499" y="261"/>
                    <a:pt x="497" y="254"/>
                  </a:cubicBezTo>
                  <a:cubicBezTo>
                    <a:pt x="496" y="247"/>
                    <a:pt x="490" y="236"/>
                    <a:pt x="487" y="236"/>
                  </a:cubicBezTo>
                  <a:cubicBezTo>
                    <a:pt x="486" y="235"/>
                    <a:pt x="485" y="234"/>
                    <a:pt x="484" y="233"/>
                  </a:cubicBezTo>
                  <a:cubicBezTo>
                    <a:pt x="483" y="232"/>
                    <a:pt x="483" y="230"/>
                    <a:pt x="484" y="229"/>
                  </a:cubicBezTo>
                  <a:cubicBezTo>
                    <a:pt x="487" y="224"/>
                    <a:pt x="492" y="214"/>
                    <a:pt x="493" y="209"/>
                  </a:cubicBezTo>
                  <a:cubicBezTo>
                    <a:pt x="494" y="207"/>
                    <a:pt x="494" y="205"/>
                    <a:pt x="493" y="203"/>
                  </a:cubicBezTo>
                  <a:cubicBezTo>
                    <a:pt x="493" y="200"/>
                    <a:pt x="493" y="197"/>
                    <a:pt x="495" y="194"/>
                  </a:cubicBezTo>
                  <a:cubicBezTo>
                    <a:pt x="497" y="191"/>
                    <a:pt x="501" y="190"/>
                    <a:pt x="507" y="190"/>
                  </a:cubicBezTo>
                  <a:cubicBezTo>
                    <a:pt x="507" y="190"/>
                    <a:pt x="507" y="190"/>
                    <a:pt x="507" y="190"/>
                  </a:cubicBezTo>
                  <a:cubicBezTo>
                    <a:pt x="510" y="190"/>
                    <a:pt x="511" y="190"/>
                    <a:pt x="513" y="191"/>
                  </a:cubicBezTo>
                  <a:cubicBezTo>
                    <a:pt x="513" y="191"/>
                    <a:pt x="513" y="191"/>
                    <a:pt x="514" y="191"/>
                  </a:cubicBezTo>
                  <a:cubicBezTo>
                    <a:pt x="514" y="191"/>
                    <a:pt x="514" y="190"/>
                    <a:pt x="514" y="190"/>
                  </a:cubicBezTo>
                  <a:cubicBezTo>
                    <a:pt x="515" y="189"/>
                    <a:pt x="515" y="188"/>
                    <a:pt x="513" y="185"/>
                  </a:cubicBezTo>
                  <a:cubicBezTo>
                    <a:pt x="512" y="183"/>
                    <a:pt x="511" y="179"/>
                    <a:pt x="511" y="176"/>
                  </a:cubicBezTo>
                  <a:cubicBezTo>
                    <a:pt x="511" y="175"/>
                    <a:pt x="511" y="174"/>
                    <a:pt x="511" y="173"/>
                  </a:cubicBezTo>
                  <a:cubicBezTo>
                    <a:pt x="511" y="170"/>
                    <a:pt x="513" y="168"/>
                    <a:pt x="516" y="169"/>
                  </a:cubicBezTo>
                  <a:cubicBezTo>
                    <a:pt x="517" y="169"/>
                    <a:pt x="519" y="169"/>
                    <a:pt x="520" y="168"/>
                  </a:cubicBezTo>
                  <a:cubicBezTo>
                    <a:pt x="524" y="168"/>
                    <a:pt x="528" y="168"/>
                    <a:pt x="532" y="172"/>
                  </a:cubicBezTo>
                  <a:cubicBezTo>
                    <a:pt x="535" y="175"/>
                    <a:pt x="535" y="178"/>
                    <a:pt x="534" y="179"/>
                  </a:cubicBezTo>
                  <a:cubicBezTo>
                    <a:pt x="534" y="180"/>
                    <a:pt x="534" y="180"/>
                    <a:pt x="534" y="180"/>
                  </a:cubicBezTo>
                  <a:cubicBezTo>
                    <a:pt x="535" y="180"/>
                    <a:pt x="536" y="180"/>
                    <a:pt x="537" y="180"/>
                  </a:cubicBezTo>
                  <a:cubicBezTo>
                    <a:pt x="540" y="180"/>
                    <a:pt x="544" y="180"/>
                    <a:pt x="547" y="183"/>
                  </a:cubicBezTo>
                  <a:cubicBezTo>
                    <a:pt x="548" y="185"/>
                    <a:pt x="548" y="187"/>
                    <a:pt x="549" y="190"/>
                  </a:cubicBezTo>
                  <a:cubicBezTo>
                    <a:pt x="551" y="190"/>
                    <a:pt x="554" y="189"/>
                    <a:pt x="556" y="190"/>
                  </a:cubicBezTo>
                  <a:cubicBezTo>
                    <a:pt x="557" y="186"/>
                    <a:pt x="558" y="181"/>
                    <a:pt x="558" y="178"/>
                  </a:cubicBezTo>
                  <a:cubicBezTo>
                    <a:pt x="557" y="176"/>
                    <a:pt x="559" y="174"/>
                    <a:pt x="561" y="173"/>
                  </a:cubicBezTo>
                  <a:cubicBezTo>
                    <a:pt x="566" y="171"/>
                    <a:pt x="565" y="165"/>
                    <a:pt x="562" y="154"/>
                  </a:cubicBezTo>
                  <a:cubicBezTo>
                    <a:pt x="561" y="150"/>
                    <a:pt x="561" y="150"/>
                    <a:pt x="561" y="150"/>
                  </a:cubicBezTo>
                  <a:cubicBezTo>
                    <a:pt x="560" y="149"/>
                    <a:pt x="560" y="147"/>
                    <a:pt x="559" y="146"/>
                  </a:cubicBezTo>
                  <a:cubicBezTo>
                    <a:pt x="558" y="142"/>
                    <a:pt x="558" y="141"/>
                    <a:pt x="553" y="137"/>
                  </a:cubicBezTo>
                  <a:cubicBezTo>
                    <a:pt x="551" y="136"/>
                    <a:pt x="550" y="135"/>
                    <a:pt x="549" y="134"/>
                  </a:cubicBezTo>
                  <a:cubicBezTo>
                    <a:pt x="544" y="131"/>
                    <a:pt x="540" y="127"/>
                    <a:pt x="537" y="118"/>
                  </a:cubicBezTo>
                  <a:cubicBezTo>
                    <a:pt x="536" y="111"/>
                    <a:pt x="537" y="104"/>
                    <a:pt x="538" y="97"/>
                  </a:cubicBezTo>
                  <a:cubicBezTo>
                    <a:pt x="538" y="94"/>
                    <a:pt x="538" y="92"/>
                    <a:pt x="538" y="89"/>
                  </a:cubicBezTo>
                  <a:cubicBezTo>
                    <a:pt x="538" y="87"/>
                    <a:pt x="538" y="85"/>
                    <a:pt x="538" y="83"/>
                  </a:cubicBezTo>
                  <a:cubicBezTo>
                    <a:pt x="538" y="78"/>
                    <a:pt x="537" y="72"/>
                    <a:pt x="539" y="66"/>
                  </a:cubicBezTo>
                  <a:cubicBezTo>
                    <a:pt x="540" y="64"/>
                    <a:pt x="541" y="63"/>
                    <a:pt x="543" y="63"/>
                  </a:cubicBezTo>
                  <a:cubicBezTo>
                    <a:pt x="544" y="63"/>
                    <a:pt x="546" y="63"/>
                    <a:pt x="547" y="64"/>
                  </a:cubicBezTo>
                  <a:cubicBezTo>
                    <a:pt x="548" y="65"/>
                    <a:pt x="548" y="65"/>
                    <a:pt x="548" y="65"/>
                  </a:cubicBezTo>
                  <a:cubicBezTo>
                    <a:pt x="548" y="65"/>
                    <a:pt x="549" y="64"/>
                    <a:pt x="549" y="63"/>
                  </a:cubicBezTo>
                  <a:cubicBezTo>
                    <a:pt x="549" y="61"/>
                    <a:pt x="546" y="61"/>
                    <a:pt x="545" y="61"/>
                  </a:cubicBezTo>
                  <a:cubicBezTo>
                    <a:pt x="543" y="61"/>
                    <a:pt x="542" y="60"/>
                    <a:pt x="542" y="59"/>
                  </a:cubicBezTo>
                  <a:cubicBezTo>
                    <a:pt x="541" y="58"/>
                    <a:pt x="541" y="56"/>
                    <a:pt x="541" y="55"/>
                  </a:cubicBezTo>
                  <a:cubicBezTo>
                    <a:pt x="542" y="52"/>
                    <a:pt x="543" y="50"/>
                    <a:pt x="545" y="47"/>
                  </a:cubicBezTo>
                  <a:close/>
                  <a:moveTo>
                    <a:pt x="456" y="254"/>
                  </a:moveTo>
                  <a:cubicBezTo>
                    <a:pt x="457" y="263"/>
                    <a:pt x="459" y="275"/>
                    <a:pt x="447" y="281"/>
                  </a:cubicBezTo>
                  <a:cubicBezTo>
                    <a:pt x="444" y="282"/>
                    <a:pt x="440" y="283"/>
                    <a:pt x="435" y="283"/>
                  </a:cubicBezTo>
                  <a:cubicBezTo>
                    <a:pt x="432" y="283"/>
                    <a:pt x="428" y="283"/>
                    <a:pt x="424" y="282"/>
                  </a:cubicBezTo>
                  <a:cubicBezTo>
                    <a:pt x="419" y="282"/>
                    <a:pt x="417" y="281"/>
                    <a:pt x="411" y="282"/>
                  </a:cubicBezTo>
                  <a:cubicBezTo>
                    <a:pt x="390" y="283"/>
                    <a:pt x="377" y="283"/>
                    <a:pt x="372" y="277"/>
                  </a:cubicBezTo>
                  <a:cubicBezTo>
                    <a:pt x="371" y="275"/>
                    <a:pt x="369" y="272"/>
                    <a:pt x="370" y="269"/>
                  </a:cubicBezTo>
                  <a:cubicBezTo>
                    <a:pt x="371" y="266"/>
                    <a:pt x="374" y="265"/>
                    <a:pt x="375" y="264"/>
                  </a:cubicBezTo>
                  <a:cubicBezTo>
                    <a:pt x="376" y="264"/>
                    <a:pt x="376" y="264"/>
                    <a:pt x="376" y="264"/>
                  </a:cubicBezTo>
                  <a:cubicBezTo>
                    <a:pt x="376" y="263"/>
                    <a:pt x="376" y="263"/>
                    <a:pt x="376" y="262"/>
                  </a:cubicBezTo>
                  <a:cubicBezTo>
                    <a:pt x="377" y="259"/>
                    <a:pt x="377" y="259"/>
                    <a:pt x="377" y="259"/>
                  </a:cubicBezTo>
                  <a:cubicBezTo>
                    <a:pt x="377" y="256"/>
                    <a:pt x="377" y="253"/>
                    <a:pt x="377" y="251"/>
                  </a:cubicBezTo>
                  <a:cubicBezTo>
                    <a:pt x="376" y="241"/>
                    <a:pt x="377" y="234"/>
                    <a:pt x="393" y="232"/>
                  </a:cubicBezTo>
                  <a:cubicBezTo>
                    <a:pt x="396" y="231"/>
                    <a:pt x="399" y="231"/>
                    <a:pt x="401" y="231"/>
                  </a:cubicBezTo>
                  <a:cubicBezTo>
                    <a:pt x="401" y="230"/>
                    <a:pt x="401" y="230"/>
                    <a:pt x="402" y="230"/>
                  </a:cubicBezTo>
                  <a:cubicBezTo>
                    <a:pt x="403" y="227"/>
                    <a:pt x="405" y="226"/>
                    <a:pt x="408" y="227"/>
                  </a:cubicBezTo>
                  <a:cubicBezTo>
                    <a:pt x="418" y="230"/>
                    <a:pt x="425" y="229"/>
                    <a:pt x="434" y="228"/>
                  </a:cubicBezTo>
                  <a:cubicBezTo>
                    <a:pt x="437" y="227"/>
                    <a:pt x="441" y="227"/>
                    <a:pt x="445" y="227"/>
                  </a:cubicBezTo>
                  <a:cubicBezTo>
                    <a:pt x="449" y="226"/>
                    <a:pt x="454" y="226"/>
                    <a:pt x="457" y="229"/>
                  </a:cubicBezTo>
                  <a:cubicBezTo>
                    <a:pt x="459" y="232"/>
                    <a:pt x="458" y="236"/>
                    <a:pt x="457" y="240"/>
                  </a:cubicBezTo>
                  <a:cubicBezTo>
                    <a:pt x="456" y="241"/>
                    <a:pt x="456" y="243"/>
                    <a:pt x="455" y="245"/>
                  </a:cubicBezTo>
                  <a:cubicBezTo>
                    <a:pt x="455" y="248"/>
                    <a:pt x="456" y="251"/>
                    <a:pt x="456" y="254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9" name="Freeform 51">
              <a:extLst>
                <a:ext uri="{FF2B5EF4-FFF2-40B4-BE49-F238E27FC236}">
                  <a16:creationId xmlns:a16="http://schemas.microsoft.com/office/drawing/2014/main" id="{AB545279-A72D-4ACB-A4F7-A6B9A29B8C3F}"/>
                </a:ext>
              </a:extLst>
            </p:cNvPr>
            <p:cNvSpPr>
              <a:spLocks/>
            </p:cNvSpPr>
            <p:nvPr/>
          </p:nvSpPr>
          <p:spPr bwMode="auto">
            <a:xfrm>
              <a:off x="1866" y="3261"/>
              <a:ext cx="0" cy="1"/>
            </a:xfrm>
            <a:custGeom>
              <a:avLst/>
              <a:gdLst>
                <a:gd name="T0" fmla="*/ 0 h 1"/>
                <a:gd name="T1" fmla="*/ 1 h 1"/>
                <a:gd name="T2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0"/>
                    <a:pt x="0" y="0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0" name="Freeform 52">
              <a:extLst>
                <a:ext uri="{FF2B5EF4-FFF2-40B4-BE49-F238E27FC236}">
                  <a16:creationId xmlns:a16="http://schemas.microsoft.com/office/drawing/2014/main" id="{428A1C50-9179-461F-A238-F5301E3C1D56}"/>
                </a:ext>
              </a:extLst>
            </p:cNvPr>
            <p:cNvSpPr>
              <a:spLocks/>
            </p:cNvSpPr>
            <p:nvPr/>
          </p:nvSpPr>
          <p:spPr bwMode="auto">
            <a:xfrm>
              <a:off x="1588" y="2746"/>
              <a:ext cx="1" cy="1"/>
            </a:xfrm>
            <a:custGeom>
              <a:avLst/>
              <a:gdLst>
                <a:gd name="T0" fmla="*/ 1 w 1"/>
                <a:gd name="T1" fmla="*/ 1 h 1"/>
                <a:gd name="T2" fmla="*/ 0 w 1"/>
                <a:gd name="T3" fmla="*/ 0 h 1"/>
                <a:gd name="T4" fmla="*/ 1 w 1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0" y="1"/>
                    <a:pt x="0" y="1"/>
                    <a:pt x="0" y="0"/>
                  </a:cubicBezTo>
                  <a:cubicBezTo>
                    <a:pt x="0" y="1"/>
                    <a:pt x="0" y="1"/>
                    <a:pt x="1" y="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1" name="Freeform 53">
              <a:extLst>
                <a:ext uri="{FF2B5EF4-FFF2-40B4-BE49-F238E27FC236}">
                  <a16:creationId xmlns:a16="http://schemas.microsoft.com/office/drawing/2014/main" id="{47F30196-364D-48B5-B03F-E8CE040FB9DF}"/>
                </a:ext>
              </a:extLst>
            </p:cNvPr>
            <p:cNvSpPr>
              <a:spLocks/>
            </p:cNvSpPr>
            <p:nvPr/>
          </p:nvSpPr>
          <p:spPr bwMode="auto">
            <a:xfrm>
              <a:off x="1865" y="3254"/>
              <a:ext cx="2" cy="5"/>
            </a:xfrm>
            <a:custGeom>
              <a:avLst/>
              <a:gdLst>
                <a:gd name="T0" fmla="*/ 2 w 2"/>
                <a:gd name="T1" fmla="*/ 4 h 5"/>
                <a:gd name="T2" fmla="*/ 1 w 2"/>
                <a:gd name="T3" fmla="*/ 5 h 5"/>
                <a:gd name="T4" fmla="*/ 2 w 2"/>
                <a:gd name="T5" fmla="*/ 4 h 5"/>
                <a:gd name="T6" fmla="*/ 0 w 2"/>
                <a:gd name="T7" fmla="*/ 0 h 5"/>
                <a:gd name="T8" fmla="*/ 2 w 2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5">
                  <a:moveTo>
                    <a:pt x="2" y="4"/>
                  </a:moveTo>
                  <a:cubicBezTo>
                    <a:pt x="1" y="4"/>
                    <a:pt x="1" y="4"/>
                    <a:pt x="1" y="5"/>
                  </a:cubicBezTo>
                  <a:cubicBezTo>
                    <a:pt x="1" y="4"/>
                    <a:pt x="2" y="4"/>
                    <a:pt x="2" y="4"/>
                  </a:cubicBezTo>
                  <a:cubicBezTo>
                    <a:pt x="1" y="2"/>
                    <a:pt x="0" y="1"/>
                    <a:pt x="0" y="0"/>
                  </a:cubicBezTo>
                  <a:cubicBezTo>
                    <a:pt x="0" y="1"/>
                    <a:pt x="1" y="2"/>
                    <a:pt x="2" y="4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2" name="Freeform 54">
              <a:extLst>
                <a:ext uri="{FF2B5EF4-FFF2-40B4-BE49-F238E27FC236}">
                  <a16:creationId xmlns:a16="http://schemas.microsoft.com/office/drawing/2014/main" id="{44D126FC-F2C4-4FBE-BA93-789C8ED03BC8}"/>
                </a:ext>
              </a:extLst>
            </p:cNvPr>
            <p:cNvSpPr>
              <a:spLocks/>
            </p:cNvSpPr>
            <p:nvPr/>
          </p:nvSpPr>
          <p:spPr bwMode="auto">
            <a:xfrm>
              <a:off x="1513" y="1255"/>
              <a:ext cx="1" cy="0"/>
            </a:xfrm>
            <a:custGeom>
              <a:avLst/>
              <a:gdLst>
                <a:gd name="T0" fmla="*/ 0 w 1"/>
                <a:gd name="T1" fmla="*/ 1 w 1"/>
                <a:gd name="T2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0" y="0"/>
                    <a:pt x="0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3" name="Freeform 55">
              <a:extLst>
                <a:ext uri="{FF2B5EF4-FFF2-40B4-BE49-F238E27FC236}">
                  <a16:creationId xmlns:a16="http://schemas.microsoft.com/office/drawing/2014/main" id="{68C2E5E6-0259-484F-BBB3-36B0C5F7FDD8}"/>
                </a:ext>
              </a:extLst>
            </p:cNvPr>
            <p:cNvSpPr>
              <a:spLocks/>
            </p:cNvSpPr>
            <p:nvPr/>
          </p:nvSpPr>
          <p:spPr bwMode="auto">
            <a:xfrm>
              <a:off x="2879" y="1597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4" name="Freeform 56">
              <a:extLst>
                <a:ext uri="{FF2B5EF4-FFF2-40B4-BE49-F238E27FC236}">
                  <a16:creationId xmlns:a16="http://schemas.microsoft.com/office/drawing/2014/main" id="{D3C21B41-E45D-42A2-9226-9A1D7FE1584C}"/>
                </a:ext>
              </a:extLst>
            </p:cNvPr>
            <p:cNvSpPr>
              <a:spLocks/>
            </p:cNvSpPr>
            <p:nvPr/>
          </p:nvSpPr>
          <p:spPr bwMode="auto">
            <a:xfrm>
              <a:off x="2859" y="1592"/>
              <a:ext cx="1" cy="0"/>
            </a:xfrm>
            <a:custGeom>
              <a:avLst/>
              <a:gdLst>
                <a:gd name="T0" fmla="*/ 1 w 1"/>
                <a:gd name="T1" fmla="*/ 0 w 1"/>
                <a:gd name="T2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5" name="Freeform 57">
              <a:extLst>
                <a:ext uri="{FF2B5EF4-FFF2-40B4-BE49-F238E27FC236}">
                  <a16:creationId xmlns:a16="http://schemas.microsoft.com/office/drawing/2014/main" id="{B074A7B1-7E79-4005-8593-AAB262170298}"/>
                </a:ext>
              </a:extLst>
            </p:cNvPr>
            <p:cNvSpPr>
              <a:spLocks/>
            </p:cNvSpPr>
            <p:nvPr/>
          </p:nvSpPr>
          <p:spPr bwMode="auto">
            <a:xfrm>
              <a:off x="2133" y="2489"/>
              <a:ext cx="861" cy="674"/>
            </a:xfrm>
            <a:custGeom>
              <a:avLst/>
              <a:gdLst>
                <a:gd name="T0" fmla="*/ 565 w 866"/>
                <a:gd name="T1" fmla="*/ 3 h 678"/>
                <a:gd name="T2" fmla="*/ 508 w 866"/>
                <a:gd name="T3" fmla="*/ 8 h 678"/>
                <a:gd name="T4" fmla="*/ 469 w 866"/>
                <a:gd name="T5" fmla="*/ 35 h 678"/>
                <a:gd name="T6" fmla="*/ 389 w 866"/>
                <a:gd name="T7" fmla="*/ 78 h 678"/>
                <a:gd name="T8" fmla="*/ 381 w 866"/>
                <a:gd name="T9" fmla="*/ 56 h 678"/>
                <a:gd name="T10" fmla="*/ 366 w 866"/>
                <a:gd name="T11" fmla="*/ 46 h 678"/>
                <a:gd name="T12" fmla="*/ 351 w 866"/>
                <a:gd name="T13" fmla="*/ 35 h 678"/>
                <a:gd name="T14" fmla="*/ 333 w 866"/>
                <a:gd name="T15" fmla="*/ 57 h 678"/>
                <a:gd name="T16" fmla="*/ 320 w 866"/>
                <a:gd name="T17" fmla="*/ 130 h 678"/>
                <a:gd name="T18" fmla="*/ 283 w 866"/>
                <a:gd name="T19" fmla="*/ 165 h 678"/>
                <a:gd name="T20" fmla="*/ 304 w 866"/>
                <a:gd name="T21" fmla="*/ 225 h 678"/>
                <a:gd name="T22" fmla="*/ 295 w 866"/>
                <a:gd name="T23" fmla="*/ 272 h 678"/>
                <a:gd name="T24" fmla="*/ 276 w 866"/>
                <a:gd name="T25" fmla="*/ 311 h 678"/>
                <a:gd name="T26" fmla="*/ 234 w 866"/>
                <a:gd name="T27" fmla="*/ 328 h 678"/>
                <a:gd name="T28" fmla="*/ 159 w 866"/>
                <a:gd name="T29" fmla="*/ 328 h 678"/>
                <a:gd name="T30" fmla="*/ 117 w 866"/>
                <a:gd name="T31" fmla="*/ 337 h 678"/>
                <a:gd name="T32" fmla="*/ 65 w 866"/>
                <a:gd name="T33" fmla="*/ 348 h 678"/>
                <a:gd name="T34" fmla="*/ 22 w 866"/>
                <a:gd name="T35" fmla="*/ 394 h 678"/>
                <a:gd name="T36" fmla="*/ 1 w 866"/>
                <a:gd name="T37" fmla="*/ 439 h 678"/>
                <a:gd name="T38" fmla="*/ 29 w 866"/>
                <a:gd name="T39" fmla="*/ 426 h 678"/>
                <a:gd name="T40" fmla="*/ 67 w 866"/>
                <a:gd name="T41" fmla="*/ 431 h 678"/>
                <a:gd name="T42" fmla="*/ 142 w 866"/>
                <a:gd name="T43" fmla="*/ 465 h 678"/>
                <a:gd name="T44" fmla="*/ 162 w 866"/>
                <a:gd name="T45" fmla="*/ 478 h 678"/>
                <a:gd name="T46" fmla="*/ 212 w 866"/>
                <a:gd name="T47" fmla="*/ 453 h 678"/>
                <a:gd name="T48" fmla="*/ 243 w 866"/>
                <a:gd name="T49" fmla="*/ 445 h 678"/>
                <a:gd name="T50" fmla="*/ 280 w 866"/>
                <a:gd name="T51" fmla="*/ 451 h 678"/>
                <a:gd name="T52" fmla="*/ 298 w 866"/>
                <a:gd name="T53" fmla="*/ 491 h 678"/>
                <a:gd name="T54" fmla="*/ 302 w 866"/>
                <a:gd name="T55" fmla="*/ 518 h 678"/>
                <a:gd name="T56" fmla="*/ 344 w 866"/>
                <a:gd name="T57" fmla="*/ 560 h 678"/>
                <a:gd name="T58" fmla="*/ 342 w 866"/>
                <a:gd name="T59" fmla="*/ 620 h 678"/>
                <a:gd name="T60" fmla="*/ 347 w 866"/>
                <a:gd name="T61" fmla="*/ 641 h 678"/>
                <a:gd name="T62" fmla="*/ 392 w 866"/>
                <a:gd name="T63" fmla="*/ 672 h 678"/>
                <a:gd name="T64" fmla="*/ 419 w 866"/>
                <a:gd name="T65" fmla="*/ 659 h 678"/>
                <a:gd name="T66" fmla="*/ 467 w 866"/>
                <a:gd name="T67" fmla="*/ 641 h 678"/>
                <a:gd name="T68" fmla="*/ 531 w 866"/>
                <a:gd name="T69" fmla="*/ 624 h 678"/>
                <a:gd name="T70" fmla="*/ 585 w 866"/>
                <a:gd name="T71" fmla="*/ 607 h 678"/>
                <a:gd name="T72" fmla="*/ 660 w 866"/>
                <a:gd name="T73" fmla="*/ 590 h 678"/>
                <a:gd name="T74" fmla="*/ 686 w 866"/>
                <a:gd name="T75" fmla="*/ 549 h 678"/>
                <a:gd name="T76" fmla="*/ 707 w 866"/>
                <a:gd name="T77" fmla="*/ 515 h 678"/>
                <a:gd name="T78" fmla="*/ 720 w 866"/>
                <a:gd name="T79" fmla="*/ 467 h 678"/>
                <a:gd name="T80" fmla="*/ 772 w 866"/>
                <a:gd name="T81" fmla="*/ 422 h 678"/>
                <a:gd name="T82" fmla="*/ 777 w 866"/>
                <a:gd name="T83" fmla="*/ 386 h 678"/>
                <a:gd name="T84" fmla="*/ 765 w 866"/>
                <a:gd name="T85" fmla="*/ 362 h 678"/>
                <a:gd name="T86" fmla="*/ 776 w 866"/>
                <a:gd name="T87" fmla="*/ 329 h 678"/>
                <a:gd name="T88" fmla="*/ 798 w 866"/>
                <a:gd name="T89" fmla="*/ 288 h 678"/>
                <a:gd name="T90" fmla="*/ 834 w 866"/>
                <a:gd name="T91" fmla="*/ 273 h 678"/>
                <a:gd name="T92" fmla="*/ 814 w 866"/>
                <a:gd name="T93" fmla="*/ 249 h 678"/>
                <a:gd name="T94" fmla="*/ 837 w 866"/>
                <a:gd name="T95" fmla="*/ 196 h 678"/>
                <a:gd name="T96" fmla="*/ 850 w 866"/>
                <a:gd name="T97" fmla="*/ 176 h 678"/>
                <a:gd name="T98" fmla="*/ 861 w 866"/>
                <a:gd name="T99" fmla="*/ 154 h 678"/>
                <a:gd name="T100" fmla="*/ 788 w 866"/>
                <a:gd name="T101" fmla="*/ 115 h 678"/>
                <a:gd name="T102" fmla="*/ 745 w 866"/>
                <a:gd name="T103" fmla="*/ 92 h 678"/>
                <a:gd name="T104" fmla="*/ 682 w 866"/>
                <a:gd name="T105" fmla="*/ 64 h 678"/>
                <a:gd name="T106" fmla="*/ 625 w 866"/>
                <a:gd name="T107" fmla="*/ 34 h 678"/>
                <a:gd name="T108" fmla="*/ 597 w 866"/>
                <a:gd name="T109" fmla="*/ 45 h 678"/>
                <a:gd name="T110" fmla="*/ 562 w 866"/>
                <a:gd name="T111" fmla="*/ 38 h 678"/>
                <a:gd name="T112" fmla="*/ 562 w 866"/>
                <a:gd name="T113" fmla="*/ 7 h 6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866" h="678">
                  <a:moveTo>
                    <a:pt x="562" y="7"/>
                  </a:moveTo>
                  <a:cubicBezTo>
                    <a:pt x="563" y="7"/>
                    <a:pt x="565" y="7"/>
                    <a:pt x="566" y="7"/>
                  </a:cubicBezTo>
                  <a:cubicBezTo>
                    <a:pt x="566" y="6"/>
                    <a:pt x="567" y="4"/>
                    <a:pt x="567" y="4"/>
                  </a:cubicBezTo>
                  <a:cubicBezTo>
                    <a:pt x="567" y="4"/>
                    <a:pt x="567" y="4"/>
                    <a:pt x="567" y="4"/>
                  </a:cubicBezTo>
                  <a:cubicBezTo>
                    <a:pt x="567" y="4"/>
                    <a:pt x="566" y="4"/>
                    <a:pt x="565" y="3"/>
                  </a:cubicBezTo>
                  <a:cubicBezTo>
                    <a:pt x="561" y="1"/>
                    <a:pt x="553" y="1"/>
                    <a:pt x="547" y="1"/>
                  </a:cubicBezTo>
                  <a:cubicBezTo>
                    <a:pt x="542" y="1"/>
                    <a:pt x="538" y="2"/>
                    <a:pt x="535" y="1"/>
                  </a:cubicBezTo>
                  <a:cubicBezTo>
                    <a:pt x="527" y="0"/>
                    <a:pt x="527" y="0"/>
                    <a:pt x="522" y="3"/>
                  </a:cubicBezTo>
                  <a:cubicBezTo>
                    <a:pt x="521" y="3"/>
                    <a:pt x="520" y="4"/>
                    <a:pt x="519" y="5"/>
                  </a:cubicBezTo>
                  <a:cubicBezTo>
                    <a:pt x="515" y="7"/>
                    <a:pt x="511" y="7"/>
                    <a:pt x="508" y="8"/>
                  </a:cubicBezTo>
                  <a:cubicBezTo>
                    <a:pt x="505" y="8"/>
                    <a:pt x="502" y="9"/>
                    <a:pt x="500" y="10"/>
                  </a:cubicBezTo>
                  <a:cubicBezTo>
                    <a:pt x="499" y="11"/>
                    <a:pt x="498" y="11"/>
                    <a:pt x="498" y="12"/>
                  </a:cubicBezTo>
                  <a:cubicBezTo>
                    <a:pt x="498" y="12"/>
                    <a:pt x="497" y="14"/>
                    <a:pt x="496" y="16"/>
                  </a:cubicBezTo>
                  <a:cubicBezTo>
                    <a:pt x="489" y="27"/>
                    <a:pt x="483" y="29"/>
                    <a:pt x="474" y="33"/>
                  </a:cubicBezTo>
                  <a:cubicBezTo>
                    <a:pt x="473" y="33"/>
                    <a:pt x="471" y="34"/>
                    <a:pt x="469" y="35"/>
                  </a:cubicBezTo>
                  <a:cubicBezTo>
                    <a:pt x="459" y="40"/>
                    <a:pt x="451" y="47"/>
                    <a:pt x="443" y="53"/>
                  </a:cubicBezTo>
                  <a:cubicBezTo>
                    <a:pt x="436" y="59"/>
                    <a:pt x="426" y="62"/>
                    <a:pt x="418" y="65"/>
                  </a:cubicBezTo>
                  <a:cubicBezTo>
                    <a:pt x="409" y="67"/>
                    <a:pt x="400" y="70"/>
                    <a:pt x="395" y="76"/>
                  </a:cubicBezTo>
                  <a:cubicBezTo>
                    <a:pt x="394" y="77"/>
                    <a:pt x="393" y="78"/>
                    <a:pt x="391" y="78"/>
                  </a:cubicBezTo>
                  <a:cubicBezTo>
                    <a:pt x="391" y="78"/>
                    <a:pt x="390" y="78"/>
                    <a:pt x="389" y="78"/>
                  </a:cubicBezTo>
                  <a:cubicBezTo>
                    <a:pt x="389" y="78"/>
                    <a:pt x="388" y="78"/>
                    <a:pt x="388" y="78"/>
                  </a:cubicBezTo>
                  <a:cubicBezTo>
                    <a:pt x="385" y="77"/>
                    <a:pt x="384" y="75"/>
                    <a:pt x="385" y="72"/>
                  </a:cubicBezTo>
                  <a:cubicBezTo>
                    <a:pt x="386" y="68"/>
                    <a:pt x="386" y="61"/>
                    <a:pt x="386" y="58"/>
                  </a:cubicBezTo>
                  <a:cubicBezTo>
                    <a:pt x="385" y="58"/>
                    <a:pt x="384" y="57"/>
                    <a:pt x="384" y="56"/>
                  </a:cubicBezTo>
                  <a:cubicBezTo>
                    <a:pt x="383" y="56"/>
                    <a:pt x="382" y="56"/>
                    <a:pt x="381" y="56"/>
                  </a:cubicBezTo>
                  <a:cubicBezTo>
                    <a:pt x="380" y="57"/>
                    <a:pt x="378" y="57"/>
                    <a:pt x="376" y="58"/>
                  </a:cubicBezTo>
                  <a:cubicBezTo>
                    <a:pt x="373" y="58"/>
                    <a:pt x="371" y="57"/>
                    <a:pt x="371" y="54"/>
                  </a:cubicBezTo>
                  <a:cubicBezTo>
                    <a:pt x="370" y="53"/>
                    <a:pt x="370" y="51"/>
                    <a:pt x="370" y="49"/>
                  </a:cubicBezTo>
                  <a:cubicBezTo>
                    <a:pt x="370" y="48"/>
                    <a:pt x="370" y="47"/>
                    <a:pt x="370" y="46"/>
                  </a:cubicBezTo>
                  <a:cubicBezTo>
                    <a:pt x="369" y="46"/>
                    <a:pt x="367" y="46"/>
                    <a:pt x="366" y="46"/>
                  </a:cubicBezTo>
                  <a:cubicBezTo>
                    <a:pt x="364" y="46"/>
                    <a:pt x="361" y="46"/>
                    <a:pt x="359" y="44"/>
                  </a:cubicBezTo>
                  <a:cubicBezTo>
                    <a:pt x="356" y="42"/>
                    <a:pt x="356" y="38"/>
                    <a:pt x="356" y="36"/>
                  </a:cubicBezTo>
                  <a:cubicBezTo>
                    <a:pt x="356" y="36"/>
                    <a:pt x="356" y="36"/>
                    <a:pt x="356" y="35"/>
                  </a:cubicBezTo>
                  <a:cubicBezTo>
                    <a:pt x="355" y="35"/>
                    <a:pt x="354" y="35"/>
                    <a:pt x="352" y="35"/>
                  </a:cubicBezTo>
                  <a:cubicBezTo>
                    <a:pt x="352" y="35"/>
                    <a:pt x="352" y="35"/>
                    <a:pt x="351" y="35"/>
                  </a:cubicBezTo>
                  <a:cubicBezTo>
                    <a:pt x="352" y="35"/>
                    <a:pt x="352" y="36"/>
                    <a:pt x="353" y="38"/>
                  </a:cubicBezTo>
                  <a:cubicBezTo>
                    <a:pt x="354" y="41"/>
                    <a:pt x="357" y="46"/>
                    <a:pt x="353" y="51"/>
                  </a:cubicBezTo>
                  <a:cubicBezTo>
                    <a:pt x="349" y="59"/>
                    <a:pt x="344" y="57"/>
                    <a:pt x="341" y="57"/>
                  </a:cubicBezTo>
                  <a:cubicBezTo>
                    <a:pt x="340" y="56"/>
                    <a:pt x="339" y="56"/>
                    <a:pt x="338" y="56"/>
                  </a:cubicBezTo>
                  <a:cubicBezTo>
                    <a:pt x="335" y="56"/>
                    <a:pt x="334" y="57"/>
                    <a:pt x="333" y="57"/>
                  </a:cubicBezTo>
                  <a:cubicBezTo>
                    <a:pt x="333" y="57"/>
                    <a:pt x="333" y="58"/>
                    <a:pt x="333" y="58"/>
                  </a:cubicBezTo>
                  <a:cubicBezTo>
                    <a:pt x="334" y="61"/>
                    <a:pt x="334" y="64"/>
                    <a:pt x="333" y="69"/>
                  </a:cubicBezTo>
                  <a:cubicBezTo>
                    <a:pt x="332" y="73"/>
                    <a:pt x="328" y="81"/>
                    <a:pt x="326" y="86"/>
                  </a:cubicBezTo>
                  <a:cubicBezTo>
                    <a:pt x="332" y="92"/>
                    <a:pt x="337" y="105"/>
                    <a:pt x="338" y="110"/>
                  </a:cubicBezTo>
                  <a:cubicBezTo>
                    <a:pt x="340" y="126"/>
                    <a:pt x="328" y="129"/>
                    <a:pt x="320" y="130"/>
                  </a:cubicBezTo>
                  <a:cubicBezTo>
                    <a:pt x="316" y="131"/>
                    <a:pt x="316" y="131"/>
                    <a:pt x="316" y="131"/>
                  </a:cubicBezTo>
                  <a:cubicBezTo>
                    <a:pt x="308" y="133"/>
                    <a:pt x="297" y="138"/>
                    <a:pt x="296" y="142"/>
                  </a:cubicBezTo>
                  <a:cubicBezTo>
                    <a:pt x="295" y="142"/>
                    <a:pt x="296" y="143"/>
                    <a:pt x="296" y="145"/>
                  </a:cubicBezTo>
                  <a:cubicBezTo>
                    <a:pt x="296" y="147"/>
                    <a:pt x="297" y="152"/>
                    <a:pt x="295" y="156"/>
                  </a:cubicBezTo>
                  <a:cubicBezTo>
                    <a:pt x="292" y="161"/>
                    <a:pt x="287" y="163"/>
                    <a:pt x="283" y="165"/>
                  </a:cubicBezTo>
                  <a:cubicBezTo>
                    <a:pt x="283" y="165"/>
                    <a:pt x="283" y="165"/>
                    <a:pt x="283" y="165"/>
                  </a:cubicBezTo>
                  <a:cubicBezTo>
                    <a:pt x="287" y="171"/>
                    <a:pt x="290" y="178"/>
                    <a:pt x="292" y="185"/>
                  </a:cubicBezTo>
                  <a:cubicBezTo>
                    <a:pt x="295" y="191"/>
                    <a:pt x="297" y="197"/>
                    <a:pt x="300" y="201"/>
                  </a:cubicBezTo>
                  <a:cubicBezTo>
                    <a:pt x="301" y="202"/>
                    <a:pt x="302" y="203"/>
                    <a:pt x="303" y="204"/>
                  </a:cubicBezTo>
                  <a:cubicBezTo>
                    <a:pt x="308" y="211"/>
                    <a:pt x="310" y="215"/>
                    <a:pt x="304" y="225"/>
                  </a:cubicBezTo>
                  <a:cubicBezTo>
                    <a:pt x="299" y="230"/>
                    <a:pt x="294" y="235"/>
                    <a:pt x="289" y="238"/>
                  </a:cubicBezTo>
                  <a:cubicBezTo>
                    <a:pt x="286" y="240"/>
                    <a:pt x="284" y="242"/>
                    <a:pt x="281" y="244"/>
                  </a:cubicBezTo>
                  <a:cubicBezTo>
                    <a:pt x="283" y="245"/>
                    <a:pt x="285" y="246"/>
                    <a:pt x="287" y="247"/>
                  </a:cubicBezTo>
                  <a:cubicBezTo>
                    <a:pt x="292" y="249"/>
                    <a:pt x="300" y="253"/>
                    <a:pt x="297" y="266"/>
                  </a:cubicBezTo>
                  <a:cubicBezTo>
                    <a:pt x="296" y="269"/>
                    <a:pt x="295" y="271"/>
                    <a:pt x="295" y="272"/>
                  </a:cubicBezTo>
                  <a:cubicBezTo>
                    <a:pt x="294" y="274"/>
                    <a:pt x="294" y="275"/>
                    <a:pt x="294" y="276"/>
                  </a:cubicBezTo>
                  <a:cubicBezTo>
                    <a:pt x="294" y="277"/>
                    <a:pt x="294" y="279"/>
                    <a:pt x="294" y="280"/>
                  </a:cubicBezTo>
                  <a:cubicBezTo>
                    <a:pt x="295" y="283"/>
                    <a:pt x="296" y="286"/>
                    <a:pt x="295" y="289"/>
                  </a:cubicBezTo>
                  <a:cubicBezTo>
                    <a:pt x="294" y="302"/>
                    <a:pt x="286" y="306"/>
                    <a:pt x="278" y="310"/>
                  </a:cubicBezTo>
                  <a:cubicBezTo>
                    <a:pt x="276" y="311"/>
                    <a:pt x="276" y="311"/>
                    <a:pt x="276" y="311"/>
                  </a:cubicBezTo>
                  <a:cubicBezTo>
                    <a:pt x="271" y="313"/>
                    <a:pt x="271" y="313"/>
                    <a:pt x="270" y="315"/>
                  </a:cubicBezTo>
                  <a:cubicBezTo>
                    <a:pt x="269" y="316"/>
                    <a:pt x="268" y="318"/>
                    <a:pt x="266" y="321"/>
                  </a:cubicBezTo>
                  <a:cubicBezTo>
                    <a:pt x="264" y="325"/>
                    <a:pt x="252" y="334"/>
                    <a:pt x="245" y="334"/>
                  </a:cubicBezTo>
                  <a:cubicBezTo>
                    <a:pt x="244" y="334"/>
                    <a:pt x="244" y="334"/>
                    <a:pt x="244" y="334"/>
                  </a:cubicBezTo>
                  <a:cubicBezTo>
                    <a:pt x="239" y="334"/>
                    <a:pt x="236" y="331"/>
                    <a:pt x="234" y="328"/>
                  </a:cubicBezTo>
                  <a:cubicBezTo>
                    <a:pt x="232" y="327"/>
                    <a:pt x="231" y="326"/>
                    <a:pt x="229" y="326"/>
                  </a:cubicBezTo>
                  <a:cubicBezTo>
                    <a:pt x="220" y="323"/>
                    <a:pt x="206" y="324"/>
                    <a:pt x="194" y="325"/>
                  </a:cubicBezTo>
                  <a:cubicBezTo>
                    <a:pt x="187" y="325"/>
                    <a:pt x="187" y="325"/>
                    <a:pt x="187" y="325"/>
                  </a:cubicBezTo>
                  <a:cubicBezTo>
                    <a:pt x="183" y="325"/>
                    <a:pt x="179" y="326"/>
                    <a:pt x="175" y="327"/>
                  </a:cubicBezTo>
                  <a:cubicBezTo>
                    <a:pt x="170" y="327"/>
                    <a:pt x="165" y="328"/>
                    <a:pt x="159" y="328"/>
                  </a:cubicBezTo>
                  <a:cubicBezTo>
                    <a:pt x="155" y="328"/>
                    <a:pt x="155" y="328"/>
                    <a:pt x="155" y="328"/>
                  </a:cubicBezTo>
                  <a:cubicBezTo>
                    <a:pt x="151" y="327"/>
                    <a:pt x="149" y="327"/>
                    <a:pt x="144" y="330"/>
                  </a:cubicBezTo>
                  <a:cubicBezTo>
                    <a:pt x="142" y="331"/>
                    <a:pt x="140" y="333"/>
                    <a:pt x="138" y="334"/>
                  </a:cubicBezTo>
                  <a:cubicBezTo>
                    <a:pt x="134" y="337"/>
                    <a:pt x="130" y="341"/>
                    <a:pt x="124" y="341"/>
                  </a:cubicBezTo>
                  <a:cubicBezTo>
                    <a:pt x="121" y="341"/>
                    <a:pt x="119" y="339"/>
                    <a:pt x="117" y="337"/>
                  </a:cubicBezTo>
                  <a:cubicBezTo>
                    <a:pt x="117" y="337"/>
                    <a:pt x="116" y="336"/>
                    <a:pt x="116" y="336"/>
                  </a:cubicBezTo>
                  <a:cubicBezTo>
                    <a:pt x="115" y="336"/>
                    <a:pt x="114" y="337"/>
                    <a:pt x="113" y="337"/>
                  </a:cubicBezTo>
                  <a:cubicBezTo>
                    <a:pt x="112" y="338"/>
                    <a:pt x="110" y="339"/>
                    <a:pt x="109" y="339"/>
                  </a:cubicBezTo>
                  <a:cubicBezTo>
                    <a:pt x="103" y="340"/>
                    <a:pt x="97" y="341"/>
                    <a:pt x="92" y="342"/>
                  </a:cubicBezTo>
                  <a:cubicBezTo>
                    <a:pt x="82" y="343"/>
                    <a:pt x="73" y="345"/>
                    <a:pt x="65" y="348"/>
                  </a:cubicBezTo>
                  <a:cubicBezTo>
                    <a:pt x="56" y="352"/>
                    <a:pt x="50" y="361"/>
                    <a:pt x="43" y="369"/>
                  </a:cubicBezTo>
                  <a:cubicBezTo>
                    <a:pt x="39" y="375"/>
                    <a:pt x="35" y="382"/>
                    <a:pt x="29" y="387"/>
                  </a:cubicBezTo>
                  <a:cubicBezTo>
                    <a:pt x="26" y="389"/>
                    <a:pt x="23" y="389"/>
                    <a:pt x="22" y="389"/>
                  </a:cubicBezTo>
                  <a:cubicBezTo>
                    <a:pt x="22" y="389"/>
                    <a:pt x="21" y="389"/>
                    <a:pt x="21" y="390"/>
                  </a:cubicBezTo>
                  <a:cubicBezTo>
                    <a:pt x="21" y="391"/>
                    <a:pt x="21" y="393"/>
                    <a:pt x="22" y="394"/>
                  </a:cubicBezTo>
                  <a:cubicBezTo>
                    <a:pt x="22" y="397"/>
                    <a:pt x="23" y="401"/>
                    <a:pt x="22" y="404"/>
                  </a:cubicBezTo>
                  <a:cubicBezTo>
                    <a:pt x="18" y="410"/>
                    <a:pt x="13" y="411"/>
                    <a:pt x="8" y="411"/>
                  </a:cubicBezTo>
                  <a:cubicBezTo>
                    <a:pt x="8" y="415"/>
                    <a:pt x="5" y="418"/>
                    <a:pt x="4" y="421"/>
                  </a:cubicBezTo>
                  <a:cubicBezTo>
                    <a:pt x="2" y="423"/>
                    <a:pt x="1" y="425"/>
                    <a:pt x="0" y="427"/>
                  </a:cubicBezTo>
                  <a:cubicBezTo>
                    <a:pt x="0" y="431"/>
                    <a:pt x="0" y="434"/>
                    <a:pt x="1" y="439"/>
                  </a:cubicBezTo>
                  <a:cubicBezTo>
                    <a:pt x="1" y="439"/>
                    <a:pt x="1" y="439"/>
                    <a:pt x="1" y="439"/>
                  </a:cubicBezTo>
                  <a:cubicBezTo>
                    <a:pt x="3" y="438"/>
                    <a:pt x="6" y="437"/>
                    <a:pt x="8" y="436"/>
                  </a:cubicBezTo>
                  <a:cubicBezTo>
                    <a:pt x="10" y="436"/>
                    <a:pt x="12" y="435"/>
                    <a:pt x="14" y="434"/>
                  </a:cubicBezTo>
                  <a:cubicBezTo>
                    <a:pt x="16" y="433"/>
                    <a:pt x="18" y="432"/>
                    <a:pt x="20" y="430"/>
                  </a:cubicBezTo>
                  <a:cubicBezTo>
                    <a:pt x="23" y="429"/>
                    <a:pt x="26" y="427"/>
                    <a:pt x="29" y="426"/>
                  </a:cubicBezTo>
                  <a:cubicBezTo>
                    <a:pt x="35" y="424"/>
                    <a:pt x="37" y="423"/>
                    <a:pt x="39" y="426"/>
                  </a:cubicBezTo>
                  <a:cubicBezTo>
                    <a:pt x="42" y="427"/>
                    <a:pt x="44" y="428"/>
                    <a:pt x="46" y="429"/>
                  </a:cubicBezTo>
                  <a:cubicBezTo>
                    <a:pt x="47" y="430"/>
                    <a:pt x="48" y="431"/>
                    <a:pt x="50" y="431"/>
                  </a:cubicBezTo>
                  <a:cubicBezTo>
                    <a:pt x="53" y="432"/>
                    <a:pt x="57" y="432"/>
                    <a:pt x="61" y="431"/>
                  </a:cubicBezTo>
                  <a:cubicBezTo>
                    <a:pt x="63" y="431"/>
                    <a:pt x="65" y="431"/>
                    <a:pt x="67" y="431"/>
                  </a:cubicBezTo>
                  <a:cubicBezTo>
                    <a:pt x="69" y="431"/>
                    <a:pt x="73" y="431"/>
                    <a:pt x="76" y="430"/>
                  </a:cubicBezTo>
                  <a:cubicBezTo>
                    <a:pt x="95" y="429"/>
                    <a:pt x="121" y="427"/>
                    <a:pt x="134" y="440"/>
                  </a:cubicBezTo>
                  <a:cubicBezTo>
                    <a:pt x="139" y="445"/>
                    <a:pt x="139" y="451"/>
                    <a:pt x="139" y="455"/>
                  </a:cubicBezTo>
                  <a:cubicBezTo>
                    <a:pt x="138" y="458"/>
                    <a:pt x="138" y="460"/>
                    <a:pt x="139" y="462"/>
                  </a:cubicBezTo>
                  <a:cubicBezTo>
                    <a:pt x="140" y="464"/>
                    <a:pt x="141" y="465"/>
                    <a:pt x="142" y="465"/>
                  </a:cubicBezTo>
                  <a:cubicBezTo>
                    <a:pt x="142" y="465"/>
                    <a:pt x="144" y="464"/>
                    <a:pt x="145" y="462"/>
                  </a:cubicBezTo>
                  <a:cubicBezTo>
                    <a:pt x="145" y="461"/>
                    <a:pt x="146" y="460"/>
                    <a:pt x="147" y="459"/>
                  </a:cubicBezTo>
                  <a:cubicBezTo>
                    <a:pt x="148" y="459"/>
                    <a:pt x="149" y="459"/>
                    <a:pt x="151" y="459"/>
                  </a:cubicBezTo>
                  <a:cubicBezTo>
                    <a:pt x="156" y="461"/>
                    <a:pt x="158" y="467"/>
                    <a:pt x="159" y="472"/>
                  </a:cubicBezTo>
                  <a:cubicBezTo>
                    <a:pt x="160" y="474"/>
                    <a:pt x="161" y="477"/>
                    <a:pt x="162" y="478"/>
                  </a:cubicBezTo>
                  <a:cubicBezTo>
                    <a:pt x="162" y="477"/>
                    <a:pt x="164" y="473"/>
                    <a:pt x="164" y="460"/>
                  </a:cubicBezTo>
                  <a:cubicBezTo>
                    <a:pt x="164" y="458"/>
                    <a:pt x="165" y="456"/>
                    <a:pt x="167" y="455"/>
                  </a:cubicBezTo>
                  <a:cubicBezTo>
                    <a:pt x="173" y="453"/>
                    <a:pt x="180" y="454"/>
                    <a:pt x="187" y="454"/>
                  </a:cubicBezTo>
                  <a:cubicBezTo>
                    <a:pt x="192" y="455"/>
                    <a:pt x="197" y="455"/>
                    <a:pt x="201" y="455"/>
                  </a:cubicBezTo>
                  <a:cubicBezTo>
                    <a:pt x="205" y="454"/>
                    <a:pt x="208" y="453"/>
                    <a:pt x="212" y="453"/>
                  </a:cubicBezTo>
                  <a:cubicBezTo>
                    <a:pt x="216" y="452"/>
                    <a:pt x="221" y="451"/>
                    <a:pt x="226" y="450"/>
                  </a:cubicBezTo>
                  <a:cubicBezTo>
                    <a:pt x="227" y="451"/>
                    <a:pt x="229" y="451"/>
                    <a:pt x="231" y="451"/>
                  </a:cubicBezTo>
                  <a:cubicBezTo>
                    <a:pt x="233" y="451"/>
                    <a:pt x="235" y="451"/>
                    <a:pt x="236" y="451"/>
                  </a:cubicBezTo>
                  <a:cubicBezTo>
                    <a:pt x="237" y="451"/>
                    <a:pt x="237" y="450"/>
                    <a:pt x="238" y="449"/>
                  </a:cubicBezTo>
                  <a:cubicBezTo>
                    <a:pt x="240" y="448"/>
                    <a:pt x="241" y="446"/>
                    <a:pt x="243" y="445"/>
                  </a:cubicBezTo>
                  <a:cubicBezTo>
                    <a:pt x="246" y="444"/>
                    <a:pt x="250" y="444"/>
                    <a:pt x="255" y="445"/>
                  </a:cubicBezTo>
                  <a:cubicBezTo>
                    <a:pt x="257" y="445"/>
                    <a:pt x="262" y="445"/>
                    <a:pt x="264" y="444"/>
                  </a:cubicBezTo>
                  <a:cubicBezTo>
                    <a:pt x="264" y="443"/>
                    <a:pt x="265" y="441"/>
                    <a:pt x="267" y="441"/>
                  </a:cubicBezTo>
                  <a:cubicBezTo>
                    <a:pt x="269" y="441"/>
                    <a:pt x="271" y="442"/>
                    <a:pt x="272" y="443"/>
                  </a:cubicBezTo>
                  <a:cubicBezTo>
                    <a:pt x="274" y="446"/>
                    <a:pt x="277" y="449"/>
                    <a:pt x="280" y="451"/>
                  </a:cubicBezTo>
                  <a:cubicBezTo>
                    <a:pt x="284" y="455"/>
                    <a:pt x="289" y="459"/>
                    <a:pt x="291" y="463"/>
                  </a:cubicBezTo>
                  <a:cubicBezTo>
                    <a:pt x="294" y="467"/>
                    <a:pt x="294" y="471"/>
                    <a:pt x="294" y="474"/>
                  </a:cubicBezTo>
                  <a:cubicBezTo>
                    <a:pt x="294" y="475"/>
                    <a:pt x="294" y="477"/>
                    <a:pt x="294" y="478"/>
                  </a:cubicBezTo>
                  <a:cubicBezTo>
                    <a:pt x="294" y="479"/>
                    <a:pt x="295" y="486"/>
                    <a:pt x="295" y="489"/>
                  </a:cubicBezTo>
                  <a:cubicBezTo>
                    <a:pt x="296" y="490"/>
                    <a:pt x="297" y="491"/>
                    <a:pt x="298" y="491"/>
                  </a:cubicBezTo>
                  <a:cubicBezTo>
                    <a:pt x="300" y="491"/>
                    <a:pt x="304" y="491"/>
                    <a:pt x="305" y="494"/>
                  </a:cubicBezTo>
                  <a:cubicBezTo>
                    <a:pt x="307" y="497"/>
                    <a:pt x="307" y="501"/>
                    <a:pt x="305" y="506"/>
                  </a:cubicBezTo>
                  <a:cubicBezTo>
                    <a:pt x="304" y="510"/>
                    <a:pt x="301" y="513"/>
                    <a:pt x="299" y="515"/>
                  </a:cubicBezTo>
                  <a:cubicBezTo>
                    <a:pt x="299" y="516"/>
                    <a:pt x="299" y="516"/>
                    <a:pt x="299" y="516"/>
                  </a:cubicBezTo>
                  <a:cubicBezTo>
                    <a:pt x="300" y="517"/>
                    <a:pt x="301" y="517"/>
                    <a:pt x="302" y="518"/>
                  </a:cubicBezTo>
                  <a:cubicBezTo>
                    <a:pt x="305" y="521"/>
                    <a:pt x="305" y="526"/>
                    <a:pt x="305" y="529"/>
                  </a:cubicBezTo>
                  <a:cubicBezTo>
                    <a:pt x="305" y="531"/>
                    <a:pt x="305" y="532"/>
                    <a:pt x="305" y="533"/>
                  </a:cubicBezTo>
                  <a:cubicBezTo>
                    <a:pt x="307" y="541"/>
                    <a:pt x="311" y="545"/>
                    <a:pt x="318" y="549"/>
                  </a:cubicBezTo>
                  <a:cubicBezTo>
                    <a:pt x="321" y="551"/>
                    <a:pt x="325" y="552"/>
                    <a:pt x="330" y="554"/>
                  </a:cubicBezTo>
                  <a:cubicBezTo>
                    <a:pt x="335" y="556"/>
                    <a:pt x="340" y="558"/>
                    <a:pt x="344" y="560"/>
                  </a:cubicBezTo>
                  <a:cubicBezTo>
                    <a:pt x="355" y="568"/>
                    <a:pt x="352" y="574"/>
                    <a:pt x="348" y="581"/>
                  </a:cubicBezTo>
                  <a:cubicBezTo>
                    <a:pt x="346" y="583"/>
                    <a:pt x="346" y="583"/>
                    <a:pt x="346" y="583"/>
                  </a:cubicBezTo>
                  <a:cubicBezTo>
                    <a:pt x="342" y="590"/>
                    <a:pt x="340" y="595"/>
                    <a:pt x="341" y="602"/>
                  </a:cubicBezTo>
                  <a:cubicBezTo>
                    <a:pt x="341" y="603"/>
                    <a:pt x="341" y="605"/>
                    <a:pt x="341" y="607"/>
                  </a:cubicBezTo>
                  <a:cubicBezTo>
                    <a:pt x="342" y="611"/>
                    <a:pt x="343" y="615"/>
                    <a:pt x="342" y="620"/>
                  </a:cubicBezTo>
                  <a:cubicBezTo>
                    <a:pt x="341" y="623"/>
                    <a:pt x="339" y="625"/>
                    <a:pt x="338" y="627"/>
                  </a:cubicBezTo>
                  <a:cubicBezTo>
                    <a:pt x="337" y="628"/>
                    <a:pt x="336" y="629"/>
                    <a:pt x="336" y="629"/>
                  </a:cubicBezTo>
                  <a:cubicBezTo>
                    <a:pt x="337" y="630"/>
                    <a:pt x="339" y="638"/>
                    <a:pt x="340" y="640"/>
                  </a:cubicBezTo>
                  <a:cubicBezTo>
                    <a:pt x="340" y="640"/>
                    <a:pt x="340" y="640"/>
                    <a:pt x="340" y="640"/>
                  </a:cubicBezTo>
                  <a:cubicBezTo>
                    <a:pt x="342" y="640"/>
                    <a:pt x="344" y="639"/>
                    <a:pt x="347" y="641"/>
                  </a:cubicBezTo>
                  <a:cubicBezTo>
                    <a:pt x="354" y="644"/>
                    <a:pt x="359" y="650"/>
                    <a:pt x="360" y="657"/>
                  </a:cubicBezTo>
                  <a:cubicBezTo>
                    <a:pt x="361" y="660"/>
                    <a:pt x="360" y="664"/>
                    <a:pt x="358" y="667"/>
                  </a:cubicBezTo>
                  <a:cubicBezTo>
                    <a:pt x="361" y="670"/>
                    <a:pt x="363" y="674"/>
                    <a:pt x="363" y="678"/>
                  </a:cubicBezTo>
                  <a:cubicBezTo>
                    <a:pt x="370" y="678"/>
                    <a:pt x="376" y="676"/>
                    <a:pt x="383" y="674"/>
                  </a:cubicBezTo>
                  <a:cubicBezTo>
                    <a:pt x="386" y="673"/>
                    <a:pt x="389" y="673"/>
                    <a:pt x="392" y="672"/>
                  </a:cubicBezTo>
                  <a:cubicBezTo>
                    <a:pt x="395" y="671"/>
                    <a:pt x="397" y="671"/>
                    <a:pt x="399" y="672"/>
                  </a:cubicBezTo>
                  <a:cubicBezTo>
                    <a:pt x="401" y="672"/>
                    <a:pt x="401" y="672"/>
                    <a:pt x="401" y="672"/>
                  </a:cubicBezTo>
                  <a:cubicBezTo>
                    <a:pt x="402" y="671"/>
                    <a:pt x="402" y="670"/>
                    <a:pt x="402" y="668"/>
                  </a:cubicBezTo>
                  <a:cubicBezTo>
                    <a:pt x="402" y="665"/>
                    <a:pt x="403" y="659"/>
                    <a:pt x="409" y="657"/>
                  </a:cubicBezTo>
                  <a:cubicBezTo>
                    <a:pt x="413" y="656"/>
                    <a:pt x="417" y="658"/>
                    <a:pt x="419" y="659"/>
                  </a:cubicBezTo>
                  <a:cubicBezTo>
                    <a:pt x="419" y="660"/>
                    <a:pt x="420" y="660"/>
                    <a:pt x="421" y="660"/>
                  </a:cubicBezTo>
                  <a:cubicBezTo>
                    <a:pt x="423" y="660"/>
                    <a:pt x="424" y="659"/>
                    <a:pt x="427" y="658"/>
                  </a:cubicBezTo>
                  <a:cubicBezTo>
                    <a:pt x="428" y="657"/>
                    <a:pt x="430" y="656"/>
                    <a:pt x="432" y="655"/>
                  </a:cubicBezTo>
                  <a:cubicBezTo>
                    <a:pt x="438" y="650"/>
                    <a:pt x="446" y="648"/>
                    <a:pt x="454" y="645"/>
                  </a:cubicBezTo>
                  <a:cubicBezTo>
                    <a:pt x="458" y="644"/>
                    <a:pt x="463" y="642"/>
                    <a:pt x="467" y="641"/>
                  </a:cubicBezTo>
                  <a:cubicBezTo>
                    <a:pt x="468" y="640"/>
                    <a:pt x="468" y="640"/>
                    <a:pt x="468" y="640"/>
                  </a:cubicBezTo>
                  <a:cubicBezTo>
                    <a:pt x="474" y="637"/>
                    <a:pt x="475" y="637"/>
                    <a:pt x="481" y="639"/>
                  </a:cubicBezTo>
                  <a:cubicBezTo>
                    <a:pt x="481" y="639"/>
                    <a:pt x="481" y="639"/>
                    <a:pt x="481" y="639"/>
                  </a:cubicBezTo>
                  <a:cubicBezTo>
                    <a:pt x="492" y="630"/>
                    <a:pt x="504" y="628"/>
                    <a:pt x="516" y="627"/>
                  </a:cubicBezTo>
                  <a:cubicBezTo>
                    <a:pt x="521" y="626"/>
                    <a:pt x="526" y="625"/>
                    <a:pt x="531" y="624"/>
                  </a:cubicBezTo>
                  <a:cubicBezTo>
                    <a:pt x="537" y="622"/>
                    <a:pt x="541" y="620"/>
                    <a:pt x="546" y="617"/>
                  </a:cubicBezTo>
                  <a:cubicBezTo>
                    <a:pt x="549" y="615"/>
                    <a:pt x="549" y="615"/>
                    <a:pt x="549" y="615"/>
                  </a:cubicBezTo>
                  <a:cubicBezTo>
                    <a:pt x="556" y="612"/>
                    <a:pt x="562" y="611"/>
                    <a:pt x="568" y="611"/>
                  </a:cubicBezTo>
                  <a:cubicBezTo>
                    <a:pt x="571" y="610"/>
                    <a:pt x="575" y="610"/>
                    <a:pt x="578" y="609"/>
                  </a:cubicBezTo>
                  <a:cubicBezTo>
                    <a:pt x="580" y="609"/>
                    <a:pt x="583" y="608"/>
                    <a:pt x="585" y="607"/>
                  </a:cubicBezTo>
                  <a:cubicBezTo>
                    <a:pt x="589" y="606"/>
                    <a:pt x="594" y="604"/>
                    <a:pt x="599" y="604"/>
                  </a:cubicBezTo>
                  <a:cubicBezTo>
                    <a:pt x="603" y="604"/>
                    <a:pt x="606" y="606"/>
                    <a:pt x="609" y="607"/>
                  </a:cubicBezTo>
                  <a:cubicBezTo>
                    <a:pt x="611" y="608"/>
                    <a:pt x="614" y="609"/>
                    <a:pt x="616" y="609"/>
                  </a:cubicBezTo>
                  <a:cubicBezTo>
                    <a:pt x="625" y="610"/>
                    <a:pt x="633" y="605"/>
                    <a:pt x="642" y="599"/>
                  </a:cubicBezTo>
                  <a:cubicBezTo>
                    <a:pt x="648" y="596"/>
                    <a:pt x="654" y="592"/>
                    <a:pt x="660" y="590"/>
                  </a:cubicBezTo>
                  <a:cubicBezTo>
                    <a:pt x="664" y="589"/>
                    <a:pt x="668" y="588"/>
                    <a:pt x="671" y="588"/>
                  </a:cubicBezTo>
                  <a:cubicBezTo>
                    <a:pt x="677" y="587"/>
                    <a:pt x="677" y="587"/>
                    <a:pt x="677" y="578"/>
                  </a:cubicBezTo>
                  <a:cubicBezTo>
                    <a:pt x="676" y="575"/>
                    <a:pt x="676" y="575"/>
                    <a:pt x="676" y="575"/>
                  </a:cubicBezTo>
                  <a:cubicBezTo>
                    <a:pt x="676" y="569"/>
                    <a:pt x="676" y="562"/>
                    <a:pt x="680" y="555"/>
                  </a:cubicBezTo>
                  <a:cubicBezTo>
                    <a:pt x="682" y="552"/>
                    <a:pt x="684" y="550"/>
                    <a:pt x="686" y="549"/>
                  </a:cubicBezTo>
                  <a:cubicBezTo>
                    <a:pt x="688" y="547"/>
                    <a:pt x="689" y="545"/>
                    <a:pt x="690" y="543"/>
                  </a:cubicBezTo>
                  <a:cubicBezTo>
                    <a:pt x="691" y="541"/>
                    <a:pt x="691" y="539"/>
                    <a:pt x="691" y="537"/>
                  </a:cubicBezTo>
                  <a:cubicBezTo>
                    <a:pt x="691" y="533"/>
                    <a:pt x="690" y="528"/>
                    <a:pt x="694" y="524"/>
                  </a:cubicBezTo>
                  <a:cubicBezTo>
                    <a:pt x="696" y="520"/>
                    <a:pt x="700" y="518"/>
                    <a:pt x="703" y="517"/>
                  </a:cubicBezTo>
                  <a:cubicBezTo>
                    <a:pt x="705" y="516"/>
                    <a:pt x="706" y="516"/>
                    <a:pt x="707" y="515"/>
                  </a:cubicBezTo>
                  <a:cubicBezTo>
                    <a:pt x="710" y="513"/>
                    <a:pt x="711" y="511"/>
                    <a:pt x="713" y="509"/>
                  </a:cubicBezTo>
                  <a:cubicBezTo>
                    <a:pt x="715" y="506"/>
                    <a:pt x="717" y="503"/>
                    <a:pt x="720" y="501"/>
                  </a:cubicBezTo>
                  <a:cubicBezTo>
                    <a:pt x="720" y="501"/>
                    <a:pt x="720" y="501"/>
                    <a:pt x="720" y="500"/>
                  </a:cubicBezTo>
                  <a:cubicBezTo>
                    <a:pt x="718" y="499"/>
                    <a:pt x="716" y="497"/>
                    <a:pt x="715" y="494"/>
                  </a:cubicBezTo>
                  <a:cubicBezTo>
                    <a:pt x="713" y="487"/>
                    <a:pt x="717" y="472"/>
                    <a:pt x="720" y="467"/>
                  </a:cubicBezTo>
                  <a:cubicBezTo>
                    <a:pt x="724" y="461"/>
                    <a:pt x="739" y="455"/>
                    <a:pt x="748" y="457"/>
                  </a:cubicBezTo>
                  <a:cubicBezTo>
                    <a:pt x="750" y="458"/>
                    <a:pt x="752" y="458"/>
                    <a:pt x="753" y="460"/>
                  </a:cubicBezTo>
                  <a:cubicBezTo>
                    <a:pt x="755" y="456"/>
                    <a:pt x="757" y="451"/>
                    <a:pt x="758" y="446"/>
                  </a:cubicBezTo>
                  <a:cubicBezTo>
                    <a:pt x="760" y="440"/>
                    <a:pt x="761" y="434"/>
                    <a:pt x="765" y="429"/>
                  </a:cubicBezTo>
                  <a:cubicBezTo>
                    <a:pt x="766" y="426"/>
                    <a:pt x="769" y="424"/>
                    <a:pt x="772" y="422"/>
                  </a:cubicBezTo>
                  <a:cubicBezTo>
                    <a:pt x="774" y="420"/>
                    <a:pt x="778" y="418"/>
                    <a:pt x="778" y="416"/>
                  </a:cubicBezTo>
                  <a:cubicBezTo>
                    <a:pt x="778" y="416"/>
                    <a:pt x="777" y="414"/>
                    <a:pt x="776" y="413"/>
                  </a:cubicBezTo>
                  <a:cubicBezTo>
                    <a:pt x="775" y="411"/>
                    <a:pt x="774" y="409"/>
                    <a:pt x="774" y="406"/>
                  </a:cubicBezTo>
                  <a:cubicBezTo>
                    <a:pt x="773" y="401"/>
                    <a:pt x="774" y="396"/>
                    <a:pt x="775" y="391"/>
                  </a:cubicBezTo>
                  <a:cubicBezTo>
                    <a:pt x="777" y="386"/>
                    <a:pt x="777" y="386"/>
                    <a:pt x="777" y="386"/>
                  </a:cubicBezTo>
                  <a:cubicBezTo>
                    <a:pt x="778" y="380"/>
                    <a:pt x="779" y="377"/>
                    <a:pt x="777" y="374"/>
                  </a:cubicBezTo>
                  <a:cubicBezTo>
                    <a:pt x="777" y="375"/>
                    <a:pt x="776" y="376"/>
                    <a:pt x="775" y="377"/>
                  </a:cubicBezTo>
                  <a:cubicBezTo>
                    <a:pt x="774" y="377"/>
                    <a:pt x="773" y="378"/>
                    <a:pt x="772" y="378"/>
                  </a:cubicBezTo>
                  <a:cubicBezTo>
                    <a:pt x="771" y="378"/>
                    <a:pt x="769" y="377"/>
                    <a:pt x="768" y="375"/>
                  </a:cubicBezTo>
                  <a:cubicBezTo>
                    <a:pt x="766" y="372"/>
                    <a:pt x="763" y="366"/>
                    <a:pt x="765" y="362"/>
                  </a:cubicBezTo>
                  <a:cubicBezTo>
                    <a:pt x="767" y="357"/>
                    <a:pt x="772" y="355"/>
                    <a:pt x="777" y="354"/>
                  </a:cubicBezTo>
                  <a:cubicBezTo>
                    <a:pt x="778" y="353"/>
                    <a:pt x="780" y="353"/>
                    <a:pt x="781" y="353"/>
                  </a:cubicBezTo>
                  <a:cubicBezTo>
                    <a:pt x="781" y="352"/>
                    <a:pt x="781" y="352"/>
                    <a:pt x="781" y="352"/>
                  </a:cubicBezTo>
                  <a:cubicBezTo>
                    <a:pt x="781" y="350"/>
                    <a:pt x="781" y="350"/>
                    <a:pt x="781" y="350"/>
                  </a:cubicBezTo>
                  <a:cubicBezTo>
                    <a:pt x="780" y="333"/>
                    <a:pt x="778" y="330"/>
                    <a:pt x="776" y="329"/>
                  </a:cubicBezTo>
                  <a:cubicBezTo>
                    <a:pt x="775" y="329"/>
                    <a:pt x="774" y="329"/>
                    <a:pt x="773" y="329"/>
                  </a:cubicBezTo>
                  <a:cubicBezTo>
                    <a:pt x="772" y="328"/>
                    <a:pt x="771" y="328"/>
                    <a:pt x="770" y="326"/>
                  </a:cubicBezTo>
                  <a:cubicBezTo>
                    <a:pt x="762" y="307"/>
                    <a:pt x="782" y="298"/>
                    <a:pt x="794" y="293"/>
                  </a:cubicBezTo>
                  <a:cubicBezTo>
                    <a:pt x="795" y="293"/>
                    <a:pt x="796" y="293"/>
                    <a:pt x="796" y="293"/>
                  </a:cubicBezTo>
                  <a:cubicBezTo>
                    <a:pt x="796" y="291"/>
                    <a:pt x="796" y="289"/>
                    <a:pt x="798" y="288"/>
                  </a:cubicBezTo>
                  <a:cubicBezTo>
                    <a:pt x="807" y="281"/>
                    <a:pt x="815" y="282"/>
                    <a:pt x="823" y="281"/>
                  </a:cubicBezTo>
                  <a:cubicBezTo>
                    <a:pt x="825" y="281"/>
                    <a:pt x="827" y="282"/>
                    <a:pt x="829" y="282"/>
                  </a:cubicBezTo>
                  <a:cubicBezTo>
                    <a:pt x="833" y="282"/>
                    <a:pt x="839" y="282"/>
                    <a:pt x="840" y="281"/>
                  </a:cubicBezTo>
                  <a:cubicBezTo>
                    <a:pt x="841" y="281"/>
                    <a:pt x="841" y="279"/>
                    <a:pt x="841" y="278"/>
                  </a:cubicBezTo>
                  <a:cubicBezTo>
                    <a:pt x="840" y="275"/>
                    <a:pt x="839" y="274"/>
                    <a:pt x="834" y="273"/>
                  </a:cubicBezTo>
                  <a:cubicBezTo>
                    <a:pt x="831" y="272"/>
                    <a:pt x="828" y="271"/>
                    <a:pt x="825" y="268"/>
                  </a:cubicBezTo>
                  <a:cubicBezTo>
                    <a:pt x="822" y="265"/>
                    <a:pt x="821" y="261"/>
                    <a:pt x="821" y="258"/>
                  </a:cubicBezTo>
                  <a:cubicBezTo>
                    <a:pt x="821" y="256"/>
                    <a:pt x="820" y="254"/>
                    <a:pt x="820" y="253"/>
                  </a:cubicBezTo>
                  <a:cubicBezTo>
                    <a:pt x="819" y="254"/>
                    <a:pt x="817" y="254"/>
                    <a:pt x="816" y="252"/>
                  </a:cubicBezTo>
                  <a:cubicBezTo>
                    <a:pt x="815" y="251"/>
                    <a:pt x="814" y="250"/>
                    <a:pt x="814" y="249"/>
                  </a:cubicBezTo>
                  <a:cubicBezTo>
                    <a:pt x="815" y="242"/>
                    <a:pt x="816" y="229"/>
                    <a:pt x="814" y="219"/>
                  </a:cubicBezTo>
                  <a:cubicBezTo>
                    <a:pt x="814" y="217"/>
                    <a:pt x="815" y="215"/>
                    <a:pt x="816" y="214"/>
                  </a:cubicBezTo>
                  <a:cubicBezTo>
                    <a:pt x="819" y="207"/>
                    <a:pt x="824" y="203"/>
                    <a:pt x="831" y="199"/>
                  </a:cubicBezTo>
                  <a:cubicBezTo>
                    <a:pt x="832" y="198"/>
                    <a:pt x="834" y="197"/>
                    <a:pt x="835" y="196"/>
                  </a:cubicBezTo>
                  <a:cubicBezTo>
                    <a:pt x="836" y="196"/>
                    <a:pt x="837" y="196"/>
                    <a:pt x="837" y="196"/>
                  </a:cubicBezTo>
                  <a:cubicBezTo>
                    <a:pt x="837" y="196"/>
                    <a:pt x="837" y="194"/>
                    <a:pt x="837" y="193"/>
                  </a:cubicBezTo>
                  <a:cubicBezTo>
                    <a:pt x="837" y="191"/>
                    <a:pt x="837" y="188"/>
                    <a:pt x="839" y="185"/>
                  </a:cubicBezTo>
                  <a:cubicBezTo>
                    <a:pt x="842" y="182"/>
                    <a:pt x="844" y="181"/>
                    <a:pt x="846" y="180"/>
                  </a:cubicBezTo>
                  <a:cubicBezTo>
                    <a:pt x="847" y="180"/>
                    <a:pt x="848" y="179"/>
                    <a:pt x="849" y="179"/>
                  </a:cubicBezTo>
                  <a:cubicBezTo>
                    <a:pt x="849" y="178"/>
                    <a:pt x="850" y="177"/>
                    <a:pt x="850" y="176"/>
                  </a:cubicBezTo>
                  <a:cubicBezTo>
                    <a:pt x="851" y="174"/>
                    <a:pt x="852" y="172"/>
                    <a:pt x="853" y="170"/>
                  </a:cubicBezTo>
                  <a:cubicBezTo>
                    <a:pt x="854" y="169"/>
                    <a:pt x="856" y="167"/>
                    <a:pt x="858" y="166"/>
                  </a:cubicBezTo>
                  <a:cubicBezTo>
                    <a:pt x="859" y="165"/>
                    <a:pt x="862" y="163"/>
                    <a:pt x="862" y="162"/>
                  </a:cubicBezTo>
                  <a:cubicBezTo>
                    <a:pt x="862" y="162"/>
                    <a:pt x="862" y="161"/>
                    <a:pt x="861" y="160"/>
                  </a:cubicBezTo>
                  <a:cubicBezTo>
                    <a:pt x="859" y="159"/>
                    <a:pt x="859" y="156"/>
                    <a:pt x="861" y="154"/>
                  </a:cubicBezTo>
                  <a:cubicBezTo>
                    <a:pt x="862" y="153"/>
                    <a:pt x="863" y="152"/>
                    <a:pt x="865" y="152"/>
                  </a:cubicBezTo>
                  <a:cubicBezTo>
                    <a:pt x="866" y="151"/>
                    <a:pt x="866" y="150"/>
                    <a:pt x="866" y="149"/>
                  </a:cubicBezTo>
                  <a:cubicBezTo>
                    <a:pt x="865" y="143"/>
                    <a:pt x="849" y="131"/>
                    <a:pt x="825" y="121"/>
                  </a:cubicBezTo>
                  <a:cubicBezTo>
                    <a:pt x="817" y="117"/>
                    <a:pt x="794" y="111"/>
                    <a:pt x="789" y="112"/>
                  </a:cubicBezTo>
                  <a:cubicBezTo>
                    <a:pt x="789" y="112"/>
                    <a:pt x="788" y="114"/>
                    <a:pt x="788" y="115"/>
                  </a:cubicBezTo>
                  <a:cubicBezTo>
                    <a:pt x="786" y="117"/>
                    <a:pt x="783" y="121"/>
                    <a:pt x="779" y="123"/>
                  </a:cubicBezTo>
                  <a:cubicBezTo>
                    <a:pt x="776" y="123"/>
                    <a:pt x="764" y="124"/>
                    <a:pt x="760" y="121"/>
                  </a:cubicBezTo>
                  <a:cubicBezTo>
                    <a:pt x="757" y="118"/>
                    <a:pt x="756" y="113"/>
                    <a:pt x="754" y="107"/>
                  </a:cubicBezTo>
                  <a:cubicBezTo>
                    <a:pt x="754" y="106"/>
                    <a:pt x="754" y="105"/>
                    <a:pt x="753" y="104"/>
                  </a:cubicBezTo>
                  <a:cubicBezTo>
                    <a:pt x="751" y="100"/>
                    <a:pt x="748" y="96"/>
                    <a:pt x="745" y="92"/>
                  </a:cubicBezTo>
                  <a:cubicBezTo>
                    <a:pt x="743" y="90"/>
                    <a:pt x="742" y="88"/>
                    <a:pt x="742" y="87"/>
                  </a:cubicBezTo>
                  <a:cubicBezTo>
                    <a:pt x="737" y="79"/>
                    <a:pt x="734" y="75"/>
                    <a:pt x="727" y="74"/>
                  </a:cubicBezTo>
                  <a:cubicBezTo>
                    <a:pt x="719" y="73"/>
                    <a:pt x="714" y="71"/>
                    <a:pt x="709" y="70"/>
                  </a:cubicBezTo>
                  <a:cubicBezTo>
                    <a:pt x="704" y="68"/>
                    <a:pt x="700" y="66"/>
                    <a:pt x="692" y="65"/>
                  </a:cubicBezTo>
                  <a:cubicBezTo>
                    <a:pt x="688" y="65"/>
                    <a:pt x="685" y="64"/>
                    <a:pt x="682" y="64"/>
                  </a:cubicBezTo>
                  <a:cubicBezTo>
                    <a:pt x="671" y="64"/>
                    <a:pt x="661" y="63"/>
                    <a:pt x="652" y="51"/>
                  </a:cubicBezTo>
                  <a:cubicBezTo>
                    <a:pt x="648" y="46"/>
                    <a:pt x="647" y="46"/>
                    <a:pt x="644" y="46"/>
                  </a:cubicBezTo>
                  <a:cubicBezTo>
                    <a:pt x="642" y="45"/>
                    <a:pt x="639" y="45"/>
                    <a:pt x="634" y="42"/>
                  </a:cubicBezTo>
                  <a:cubicBezTo>
                    <a:pt x="632" y="41"/>
                    <a:pt x="630" y="39"/>
                    <a:pt x="629" y="37"/>
                  </a:cubicBezTo>
                  <a:cubicBezTo>
                    <a:pt x="628" y="36"/>
                    <a:pt x="627" y="35"/>
                    <a:pt x="625" y="34"/>
                  </a:cubicBezTo>
                  <a:cubicBezTo>
                    <a:pt x="617" y="31"/>
                    <a:pt x="608" y="29"/>
                    <a:pt x="606" y="31"/>
                  </a:cubicBezTo>
                  <a:cubicBezTo>
                    <a:pt x="604" y="31"/>
                    <a:pt x="604" y="32"/>
                    <a:pt x="605" y="36"/>
                  </a:cubicBezTo>
                  <a:cubicBezTo>
                    <a:pt x="605" y="38"/>
                    <a:pt x="605" y="40"/>
                    <a:pt x="605" y="42"/>
                  </a:cubicBezTo>
                  <a:cubicBezTo>
                    <a:pt x="605" y="44"/>
                    <a:pt x="604" y="46"/>
                    <a:pt x="602" y="46"/>
                  </a:cubicBezTo>
                  <a:cubicBezTo>
                    <a:pt x="600" y="47"/>
                    <a:pt x="598" y="46"/>
                    <a:pt x="597" y="45"/>
                  </a:cubicBezTo>
                  <a:cubicBezTo>
                    <a:pt x="595" y="46"/>
                    <a:pt x="593" y="46"/>
                    <a:pt x="590" y="46"/>
                  </a:cubicBezTo>
                  <a:cubicBezTo>
                    <a:pt x="586" y="44"/>
                    <a:pt x="585" y="43"/>
                    <a:pt x="583" y="42"/>
                  </a:cubicBezTo>
                  <a:cubicBezTo>
                    <a:pt x="583" y="41"/>
                    <a:pt x="582" y="41"/>
                    <a:pt x="581" y="40"/>
                  </a:cubicBezTo>
                  <a:cubicBezTo>
                    <a:pt x="575" y="36"/>
                    <a:pt x="572" y="36"/>
                    <a:pt x="564" y="38"/>
                  </a:cubicBezTo>
                  <a:cubicBezTo>
                    <a:pt x="562" y="38"/>
                    <a:pt x="562" y="38"/>
                    <a:pt x="562" y="38"/>
                  </a:cubicBezTo>
                  <a:cubicBezTo>
                    <a:pt x="560" y="38"/>
                    <a:pt x="559" y="37"/>
                    <a:pt x="558" y="36"/>
                  </a:cubicBezTo>
                  <a:cubicBezTo>
                    <a:pt x="557" y="35"/>
                    <a:pt x="557" y="33"/>
                    <a:pt x="557" y="31"/>
                  </a:cubicBezTo>
                  <a:cubicBezTo>
                    <a:pt x="558" y="29"/>
                    <a:pt x="557" y="27"/>
                    <a:pt x="557" y="24"/>
                  </a:cubicBezTo>
                  <a:cubicBezTo>
                    <a:pt x="555" y="20"/>
                    <a:pt x="554" y="14"/>
                    <a:pt x="557" y="9"/>
                  </a:cubicBezTo>
                  <a:cubicBezTo>
                    <a:pt x="558" y="7"/>
                    <a:pt x="560" y="7"/>
                    <a:pt x="562" y="7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6" name="Freeform 58">
              <a:extLst>
                <a:ext uri="{FF2B5EF4-FFF2-40B4-BE49-F238E27FC236}">
                  <a16:creationId xmlns:a16="http://schemas.microsoft.com/office/drawing/2014/main" id="{F40889E2-1696-4CBD-AD31-F4420A37514B}"/>
                </a:ext>
              </a:extLst>
            </p:cNvPr>
            <p:cNvSpPr>
              <a:spLocks/>
            </p:cNvSpPr>
            <p:nvPr/>
          </p:nvSpPr>
          <p:spPr bwMode="auto">
            <a:xfrm>
              <a:off x="2864" y="1593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7" name="Freeform 59">
              <a:extLst>
                <a:ext uri="{FF2B5EF4-FFF2-40B4-BE49-F238E27FC236}">
                  <a16:creationId xmlns:a16="http://schemas.microsoft.com/office/drawing/2014/main" id="{16EF4C03-B55A-4321-852D-1A04A24DA28E}"/>
                </a:ext>
              </a:extLst>
            </p:cNvPr>
            <p:cNvSpPr>
              <a:spLocks/>
            </p:cNvSpPr>
            <p:nvPr/>
          </p:nvSpPr>
          <p:spPr bwMode="auto">
            <a:xfrm>
              <a:off x="1515" y="1256"/>
              <a:ext cx="1" cy="1"/>
            </a:xfrm>
            <a:custGeom>
              <a:avLst/>
              <a:gdLst>
                <a:gd name="T0" fmla="*/ 1 w 1"/>
                <a:gd name="T1" fmla="*/ 1 h 1"/>
                <a:gd name="T2" fmla="*/ 0 w 1"/>
                <a:gd name="T3" fmla="*/ 0 h 1"/>
                <a:gd name="T4" fmla="*/ 1 w 1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1" y="0"/>
                    <a:pt x="0" y="0"/>
                    <a:pt x="0" y="0"/>
                  </a:cubicBezTo>
                  <a:cubicBezTo>
                    <a:pt x="0" y="0"/>
                    <a:pt x="1" y="0"/>
                    <a:pt x="1" y="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8" name="Freeform 60">
              <a:extLst>
                <a:ext uri="{FF2B5EF4-FFF2-40B4-BE49-F238E27FC236}">
                  <a16:creationId xmlns:a16="http://schemas.microsoft.com/office/drawing/2014/main" id="{3D59E8D0-7C34-4214-A5AC-52C180F97213}"/>
                </a:ext>
              </a:extLst>
            </p:cNvPr>
            <p:cNvSpPr>
              <a:spLocks/>
            </p:cNvSpPr>
            <p:nvPr/>
          </p:nvSpPr>
          <p:spPr bwMode="auto">
            <a:xfrm>
              <a:off x="1519" y="126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9" name="Freeform 61">
              <a:extLst>
                <a:ext uri="{FF2B5EF4-FFF2-40B4-BE49-F238E27FC236}">
                  <a16:creationId xmlns:a16="http://schemas.microsoft.com/office/drawing/2014/main" id="{7279F124-60AD-4854-B2F4-8188F0E32E9D}"/>
                </a:ext>
              </a:extLst>
            </p:cNvPr>
            <p:cNvSpPr>
              <a:spLocks/>
            </p:cNvSpPr>
            <p:nvPr/>
          </p:nvSpPr>
          <p:spPr bwMode="auto">
            <a:xfrm>
              <a:off x="352" y="1936"/>
              <a:ext cx="1" cy="5"/>
            </a:xfrm>
            <a:custGeom>
              <a:avLst/>
              <a:gdLst>
                <a:gd name="T0" fmla="*/ 1 w 1"/>
                <a:gd name="T1" fmla="*/ 5 h 5"/>
                <a:gd name="T2" fmla="*/ 0 w 1"/>
                <a:gd name="T3" fmla="*/ 0 h 5"/>
                <a:gd name="T4" fmla="*/ 0 w 1"/>
                <a:gd name="T5" fmla="*/ 0 h 5"/>
                <a:gd name="T6" fmla="*/ 1 w 1"/>
                <a:gd name="T7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5">
                  <a:moveTo>
                    <a:pt x="1" y="5"/>
                  </a:moveTo>
                  <a:cubicBezTo>
                    <a:pt x="1" y="4"/>
                    <a:pt x="1" y="2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2"/>
                    <a:pt x="1" y="4"/>
                    <a:pt x="1" y="5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0" name="Freeform 62">
              <a:extLst>
                <a:ext uri="{FF2B5EF4-FFF2-40B4-BE49-F238E27FC236}">
                  <a16:creationId xmlns:a16="http://schemas.microsoft.com/office/drawing/2014/main" id="{140C4441-26B7-4F75-89B0-1A084D7680F3}"/>
                </a:ext>
              </a:extLst>
            </p:cNvPr>
            <p:cNvSpPr>
              <a:spLocks/>
            </p:cNvSpPr>
            <p:nvPr/>
          </p:nvSpPr>
          <p:spPr bwMode="auto">
            <a:xfrm>
              <a:off x="1152" y="1182"/>
              <a:ext cx="0" cy="2"/>
            </a:xfrm>
            <a:custGeom>
              <a:avLst/>
              <a:gdLst>
                <a:gd name="T0" fmla="*/ 2 h 2"/>
                <a:gd name="T1" fmla="*/ 0 h 2"/>
                <a:gd name="T2" fmla="*/ 2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2">
                  <a:moveTo>
                    <a:pt x="0" y="2"/>
                  </a:moveTo>
                  <a:cubicBezTo>
                    <a:pt x="0" y="1"/>
                    <a:pt x="0" y="1"/>
                    <a:pt x="0" y="0"/>
                  </a:cubicBezTo>
                  <a:cubicBezTo>
                    <a:pt x="0" y="1"/>
                    <a:pt x="0" y="1"/>
                    <a:pt x="0" y="2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1" name="Freeform 63">
              <a:extLst>
                <a:ext uri="{FF2B5EF4-FFF2-40B4-BE49-F238E27FC236}">
                  <a16:creationId xmlns:a16="http://schemas.microsoft.com/office/drawing/2014/main" id="{81BC72A4-0E63-4C70-AD72-F1DB31FA79F5}"/>
                </a:ext>
              </a:extLst>
            </p:cNvPr>
            <p:cNvSpPr>
              <a:spLocks/>
            </p:cNvSpPr>
            <p:nvPr/>
          </p:nvSpPr>
          <p:spPr bwMode="auto">
            <a:xfrm>
              <a:off x="1152" y="1185"/>
              <a:ext cx="0" cy="3"/>
            </a:xfrm>
            <a:custGeom>
              <a:avLst/>
              <a:gdLst>
                <a:gd name="T0" fmla="*/ 0 h 3"/>
                <a:gd name="T1" fmla="*/ 3 h 3"/>
                <a:gd name="T2" fmla="*/ 0 h 3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3">
                  <a:moveTo>
                    <a:pt x="0" y="0"/>
                  </a:moveTo>
                  <a:cubicBezTo>
                    <a:pt x="0" y="1"/>
                    <a:pt x="0" y="2"/>
                    <a:pt x="0" y="3"/>
                  </a:cubicBez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2" name="Freeform 64">
              <a:extLst>
                <a:ext uri="{FF2B5EF4-FFF2-40B4-BE49-F238E27FC236}">
                  <a16:creationId xmlns:a16="http://schemas.microsoft.com/office/drawing/2014/main" id="{AB40D255-81AE-42EA-815C-0BDC956F4474}"/>
                </a:ext>
              </a:extLst>
            </p:cNvPr>
            <p:cNvSpPr>
              <a:spLocks/>
            </p:cNvSpPr>
            <p:nvPr/>
          </p:nvSpPr>
          <p:spPr bwMode="auto">
            <a:xfrm>
              <a:off x="350" y="1931"/>
              <a:ext cx="0" cy="1"/>
            </a:xfrm>
            <a:custGeom>
              <a:avLst/>
              <a:gdLst>
                <a:gd name="T0" fmla="*/ 1 h 1"/>
                <a:gd name="T1" fmla="*/ 0 h 1"/>
                <a:gd name="T2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3" name="Freeform 65">
              <a:extLst>
                <a:ext uri="{FF2B5EF4-FFF2-40B4-BE49-F238E27FC236}">
                  <a16:creationId xmlns:a16="http://schemas.microsoft.com/office/drawing/2014/main" id="{8A057920-A706-4D26-A680-D2E07FFBB272}"/>
                </a:ext>
              </a:extLst>
            </p:cNvPr>
            <p:cNvSpPr>
              <a:spLocks/>
            </p:cNvSpPr>
            <p:nvPr/>
          </p:nvSpPr>
          <p:spPr bwMode="auto">
            <a:xfrm>
              <a:off x="1152" y="1189"/>
              <a:ext cx="0" cy="2"/>
            </a:xfrm>
            <a:custGeom>
              <a:avLst/>
              <a:gdLst>
                <a:gd name="T0" fmla="*/ 0 h 2"/>
                <a:gd name="T1" fmla="*/ 2 h 2"/>
                <a:gd name="T2" fmla="*/ 0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2">
                  <a:moveTo>
                    <a:pt x="0" y="0"/>
                  </a:moveTo>
                  <a:cubicBezTo>
                    <a:pt x="0" y="1"/>
                    <a:pt x="0" y="2"/>
                    <a:pt x="0" y="2"/>
                  </a:cubicBez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4" name="Freeform 66">
              <a:extLst>
                <a:ext uri="{FF2B5EF4-FFF2-40B4-BE49-F238E27FC236}">
                  <a16:creationId xmlns:a16="http://schemas.microsoft.com/office/drawing/2014/main" id="{AB976B07-D4A3-4C2C-BC75-9A81F049E770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7" y="1192"/>
              <a:ext cx="5" cy="0"/>
            </a:xfrm>
            <a:custGeom>
              <a:avLst/>
              <a:gdLst>
                <a:gd name="T0" fmla="*/ 5 w 5"/>
                <a:gd name="T1" fmla="*/ 5 w 5"/>
                <a:gd name="T2" fmla="*/ 0 w 5"/>
                <a:gd name="T3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3" y="0"/>
                    <a:pt x="2" y="0"/>
                    <a:pt x="0" y="0"/>
                  </a:cubicBezTo>
                  <a:cubicBezTo>
                    <a:pt x="1" y="0"/>
                    <a:pt x="3" y="0"/>
                    <a:pt x="5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5" name="Freeform 67">
              <a:extLst>
                <a:ext uri="{FF2B5EF4-FFF2-40B4-BE49-F238E27FC236}">
                  <a16:creationId xmlns:a16="http://schemas.microsoft.com/office/drawing/2014/main" id="{FC5BF122-4F8B-4346-A2D8-15328433979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52" y="1178"/>
              <a:ext cx="0" cy="3"/>
            </a:xfrm>
            <a:custGeom>
              <a:avLst/>
              <a:gdLst>
                <a:gd name="T0" fmla="*/ 3 h 3"/>
                <a:gd name="T1" fmla="*/ 0 h 3"/>
                <a:gd name="T2" fmla="*/ 3 h 3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3">
                  <a:moveTo>
                    <a:pt x="0" y="3"/>
                  </a:moveTo>
                  <a:cubicBezTo>
                    <a:pt x="0" y="2"/>
                    <a:pt x="0" y="1"/>
                    <a:pt x="0" y="0"/>
                  </a:cubicBezTo>
                  <a:cubicBezTo>
                    <a:pt x="0" y="1"/>
                    <a:pt x="0" y="2"/>
                    <a:pt x="0" y="3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6" name="Freeform 68">
              <a:extLst>
                <a:ext uri="{FF2B5EF4-FFF2-40B4-BE49-F238E27FC236}">
                  <a16:creationId xmlns:a16="http://schemas.microsoft.com/office/drawing/2014/main" id="{85CBD1EC-EAB6-43BA-8D7D-25EDBC9BC571}"/>
                </a:ext>
              </a:extLst>
            </p:cNvPr>
            <p:cNvSpPr>
              <a:spLocks/>
            </p:cNvSpPr>
            <p:nvPr/>
          </p:nvSpPr>
          <p:spPr bwMode="auto">
            <a:xfrm>
              <a:off x="350" y="193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7" name="Freeform 69">
              <a:extLst>
                <a:ext uri="{FF2B5EF4-FFF2-40B4-BE49-F238E27FC236}">
                  <a16:creationId xmlns:a16="http://schemas.microsoft.com/office/drawing/2014/main" id="{FD0271AC-1BA2-4EE5-8E8D-AB528DF45773}"/>
                </a:ext>
              </a:extLst>
            </p:cNvPr>
            <p:cNvSpPr>
              <a:spLocks/>
            </p:cNvSpPr>
            <p:nvPr/>
          </p:nvSpPr>
          <p:spPr bwMode="auto">
            <a:xfrm>
              <a:off x="2047" y="3864"/>
              <a:ext cx="18" cy="10"/>
            </a:xfrm>
            <a:custGeom>
              <a:avLst/>
              <a:gdLst>
                <a:gd name="T0" fmla="*/ 2 w 18"/>
                <a:gd name="T1" fmla="*/ 10 h 10"/>
                <a:gd name="T2" fmla="*/ 18 w 18"/>
                <a:gd name="T3" fmla="*/ 0 h 10"/>
                <a:gd name="T4" fmla="*/ 9 w 18"/>
                <a:gd name="T5" fmla="*/ 2 h 10"/>
                <a:gd name="T6" fmla="*/ 0 w 18"/>
                <a:gd name="T7" fmla="*/ 4 h 10"/>
                <a:gd name="T8" fmla="*/ 2 w 18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10">
                  <a:moveTo>
                    <a:pt x="2" y="10"/>
                  </a:moveTo>
                  <a:cubicBezTo>
                    <a:pt x="7" y="7"/>
                    <a:pt x="13" y="4"/>
                    <a:pt x="18" y="0"/>
                  </a:cubicBezTo>
                  <a:cubicBezTo>
                    <a:pt x="15" y="1"/>
                    <a:pt x="12" y="1"/>
                    <a:pt x="9" y="2"/>
                  </a:cubicBezTo>
                  <a:cubicBezTo>
                    <a:pt x="1" y="3"/>
                    <a:pt x="0" y="4"/>
                    <a:pt x="0" y="4"/>
                  </a:cubicBezTo>
                  <a:cubicBezTo>
                    <a:pt x="0" y="4"/>
                    <a:pt x="0" y="6"/>
                    <a:pt x="2" y="1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8" name="Freeform 70">
              <a:extLst>
                <a:ext uri="{FF2B5EF4-FFF2-40B4-BE49-F238E27FC236}">
                  <a16:creationId xmlns:a16="http://schemas.microsoft.com/office/drawing/2014/main" id="{6DFA7856-A395-48C5-A7EF-D9217B13A9BF}"/>
                </a:ext>
              </a:extLst>
            </p:cNvPr>
            <p:cNvSpPr>
              <a:spLocks/>
            </p:cNvSpPr>
            <p:nvPr/>
          </p:nvSpPr>
          <p:spPr bwMode="auto">
            <a:xfrm>
              <a:off x="1800" y="3821"/>
              <a:ext cx="0" cy="1"/>
            </a:xfrm>
            <a:custGeom>
              <a:avLst/>
              <a:gdLst>
                <a:gd name="T0" fmla="*/ 0 h 1"/>
                <a:gd name="T1" fmla="*/ 1 h 1"/>
                <a:gd name="T2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0"/>
                    <a:pt x="0" y="0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9" name="Freeform 71">
              <a:extLst>
                <a:ext uri="{FF2B5EF4-FFF2-40B4-BE49-F238E27FC236}">
                  <a16:creationId xmlns:a16="http://schemas.microsoft.com/office/drawing/2014/main" id="{BC53458C-6FEA-4C80-B460-4CA4E0CB40EA}"/>
                </a:ext>
              </a:extLst>
            </p:cNvPr>
            <p:cNvSpPr>
              <a:spLocks/>
            </p:cNvSpPr>
            <p:nvPr/>
          </p:nvSpPr>
          <p:spPr bwMode="auto">
            <a:xfrm>
              <a:off x="2035" y="3736"/>
              <a:ext cx="129" cy="140"/>
            </a:xfrm>
            <a:custGeom>
              <a:avLst/>
              <a:gdLst>
                <a:gd name="T0" fmla="*/ 70 w 130"/>
                <a:gd name="T1" fmla="*/ 92 h 141"/>
                <a:gd name="T2" fmla="*/ 74 w 130"/>
                <a:gd name="T3" fmla="*/ 84 h 141"/>
                <a:gd name="T4" fmla="*/ 76 w 130"/>
                <a:gd name="T5" fmla="*/ 76 h 141"/>
                <a:gd name="T6" fmla="*/ 85 w 130"/>
                <a:gd name="T7" fmla="*/ 66 h 141"/>
                <a:gd name="T8" fmla="*/ 89 w 130"/>
                <a:gd name="T9" fmla="*/ 62 h 141"/>
                <a:gd name="T10" fmla="*/ 93 w 130"/>
                <a:gd name="T11" fmla="*/ 58 h 141"/>
                <a:gd name="T12" fmla="*/ 103 w 130"/>
                <a:gd name="T13" fmla="*/ 48 h 141"/>
                <a:gd name="T14" fmla="*/ 108 w 130"/>
                <a:gd name="T15" fmla="*/ 45 h 141"/>
                <a:gd name="T16" fmla="*/ 112 w 130"/>
                <a:gd name="T17" fmla="*/ 42 h 141"/>
                <a:gd name="T18" fmla="*/ 113 w 130"/>
                <a:gd name="T19" fmla="*/ 32 h 141"/>
                <a:gd name="T20" fmla="*/ 117 w 130"/>
                <a:gd name="T21" fmla="*/ 15 h 141"/>
                <a:gd name="T22" fmla="*/ 127 w 130"/>
                <a:gd name="T23" fmla="*/ 14 h 141"/>
                <a:gd name="T24" fmla="*/ 128 w 130"/>
                <a:gd name="T25" fmla="*/ 14 h 141"/>
                <a:gd name="T26" fmla="*/ 128 w 130"/>
                <a:gd name="T27" fmla="*/ 0 h 141"/>
                <a:gd name="T28" fmla="*/ 128 w 130"/>
                <a:gd name="T29" fmla="*/ 0 h 141"/>
                <a:gd name="T30" fmla="*/ 113 w 130"/>
                <a:gd name="T31" fmla="*/ 4 h 141"/>
                <a:gd name="T32" fmla="*/ 107 w 130"/>
                <a:gd name="T33" fmla="*/ 8 h 141"/>
                <a:gd name="T34" fmla="*/ 97 w 130"/>
                <a:gd name="T35" fmla="*/ 13 h 141"/>
                <a:gd name="T36" fmla="*/ 92 w 130"/>
                <a:gd name="T37" fmla="*/ 12 h 141"/>
                <a:gd name="T38" fmla="*/ 91 w 130"/>
                <a:gd name="T39" fmla="*/ 11 h 141"/>
                <a:gd name="T40" fmla="*/ 87 w 130"/>
                <a:gd name="T41" fmla="*/ 13 h 141"/>
                <a:gd name="T42" fmla="*/ 85 w 130"/>
                <a:gd name="T43" fmla="*/ 14 h 141"/>
                <a:gd name="T44" fmla="*/ 65 w 130"/>
                <a:gd name="T45" fmla="*/ 37 h 141"/>
                <a:gd name="T46" fmla="*/ 64 w 130"/>
                <a:gd name="T47" fmla="*/ 42 h 141"/>
                <a:gd name="T48" fmla="*/ 46 w 130"/>
                <a:gd name="T49" fmla="*/ 82 h 141"/>
                <a:gd name="T50" fmla="*/ 34 w 130"/>
                <a:gd name="T51" fmla="*/ 88 h 141"/>
                <a:gd name="T52" fmla="*/ 22 w 130"/>
                <a:gd name="T53" fmla="*/ 97 h 141"/>
                <a:gd name="T54" fmla="*/ 21 w 130"/>
                <a:gd name="T55" fmla="*/ 101 h 141"/>
                <a:gd name="T56" fmla="*/ 12 w 130"/>
                <a:gd name="T57" fmla="*/ 112 h 141"/>
                <a:gd name="T58" fmla="*/ 7 w 130"/>
                <a:gd name="T59" fmla="*/ 115 h 141"/>
                <a:gd name="T60" fmla="*/ 1 w 130"/>
                <a:gd name="T61" fmla="*/ 120 h 141"/>
                <a:gd name="T62" fmla="*/ 2 w 130"/>
                <a:gd name="T63" fmla="*/ 139 h 141"/>
                <a:gd name="T64" fmla="*/ 4 w 130"/>
                <a:gd name="T65" fmla="*/ 141 h 141"/>
                <a:gd name="T66" fmla="*/ 5 w 130"/>
                <a:gd name="T67" fmla="*/ 141 h 141"/>
                <a:gd name="T68" fmla="*/ 3 w 130"/>
                <a:gd name="T69" fmla="*/ 129 h 141"/>
                <a:gd name="T70" fmla="*/ 19 w 130"/>
                <a:gd name="T71" fmla="*/ 122 h 141"/>
                <a:gd name="T72" fmla="*/ 48 w 130"/>
                <a:gd name="T73" fmla="*/ 110 h 141"/>
                <a:gd name="T74" fmla="*/ 50 w 130"/>
                <a:gd name="T75" fmla="*/ 107 h 141"/>
                <a:gd name="T76" fmla="*/ 60 w 130"/>
                <a:gd name="T77" fmla="*/ 99 h 141"/>
                <a:gd name="T78" fmla="*/ 65 w 130"/>
                <a:gd name="T79" fmla="*/ 96 h 141"/>
                <a:gd name="T80" fmla="*/ 70 w 130"/>
                <a:gd name="T81" fmla="*/ 92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30" h="141">
                  <a:moveTo>
                    <a:pt x="70" y="92"/>
                  </a:moveTo>
                  <a:cubicBezTo>
                    <a:pt x="72" y="90"/>
                    <a:pt x="73" y="87"/>
                    <a:pt x="74" y="84"/>
                  </a:cubicBezTo>
                  <a:cubicBezTo>
                    <a:pt x="74" y="81"/>
                    <a:pt x="75" y="79"/>
                    <a:pt x="76" y="76"/>
                  </a:cubicBezTo>
                  <a:cubicBezTo>
                    <a:pt x="78" y="71"/>
                    <a:pt x="82" y="68"/>
                    <a:pt x="85" y="66"/>
                  </a:cubicBezTo>
                  <a:cubicBezTo>
                    <a:pt x="87" y="65"/>
                    <a:pt x="88" y="63"/>
                    <a:pt x="89" y="62"/>
                  </a:cubicBezTo>
                  <a:cubicBezTo>
                    <a:pt x="91" y="61"/>
                    <a:pt x="92" y="59"/>
                    <a:pt x="93" y="58"/>
                  </a:cubicBezTo>
                  <a:cubicBezTo>
                    <a:pt x="96" y="54"/>
                    <a:pt x="98" y="51"/>
                    <a:pt x="103" y="48"/>
                  </a:cubicBezTo>
                  <a:cubicBezTo>
                    <a:pt x="105" y="47"/>
                    <a:pt x="106" y="46"/>
                    <a:pt x="108" y="45"/>
                  </a:cubicBezTo>
                  <a:cubicBezTo>
                    <a:pt x="110" y="44"/>
                    <a:pt x="111" y="43"/>
                    <a:pt x="112" y="42"/>
                  </a:cubicBezTo>
                  <a:cubicBezTo>
                    <a:pt x="113" y="40"/>
                    <a:pt x="113" y="36"/>
                    <a:pt x="113" y="32"/>
                  </a:cubicBezTo>
                  <a:cubicBezTo>
                    <a:pt x="113" y="26"/>
                    <a:pt x="112" y="19"/>
                    <a:pt x="117" y="15"/>
                  </a:cubicBezTo>
                  <a:cubicBezTo>
                    <a:pt x="120" y="12"/>
                    <a:pt x="124" y="13"/>
                    <a:pt x="127" y="14"/>
                  </a:cubicBezTo>
                  <a:cubicBezTo>
                    <a:pt x="127" y="14"/>
                    <a:pt x="128" y="14"/>
                    <a:pt x="128" y="14"/>
                  </a:cubicBezTo>
                  <a:cubicBezTo>
                    <a:pt x="130" y="12"/>
                    <a:pt x="129" y="2"/>
                    <a:pt x="128" y="0"/>
                  </a:cubicBezTo>
                  <a:cubicBezTo>
                    <a:pt x="128" y="0"/>
                    <a:pt x="128" y="0"/>
                    <a:pt x="128" y="0"/>
                  </a:cubicBezTo>
                  <a:cubicBezTo>
                    <a:pt x="126" y="0"/>
                    <a:pt x="117" y="2"/>
                    <a:pt x="113" y="4"/>
                  </a:cubicBezTo>
                  <a:cubicBezTo>
                    <a:pt x="111" y="5"/>
                    <a:pt x="109" y="7"/>
                    <a:pt x="107" y="8"/>
                  </a:cubicBezTo>
                  <a:cubicBezTo>
                    <a:pt x="104" y="10"/>
                    <a:pt x="101" y="12"/>
                    <a:pt x="97" y="13"/>
                  </a:cubicBezTo>
                  <a:cubicBezTo>
                    <a:pt x="95" y="13"/>
                    <a:pt x="93" y="12"/>
                    <a:pt x="92" y="12"/>
                  </a:cubicBezTo>
                  <a:cubicBezTo>
                    <a:pt x="92" y="11"/>
                    <a:pt x="92" y="11"/>
                    <a:pt x="91" y="11"/>
                  </a:cubicBezTo>
                  <a:cubicBezTo>
                    <a:pt x="90" y="11"/>
                    <a:pt x="89" y="12"/>
                    <a:pt x="87" y="13"/>
                  </a:cubicBezTo>
                  <a:cubicBezTo>
                    <a:pt x="86" y="14"/>
                    <a:pt x="85" y="14"/>
                    <a:pt x="85" y="14"/>
                  </a:cubicBezTo>
                  <a:cubicBezTo>
                    <a:pt x="74" y="20"/>
                    <a:pt x="68" y="26"/>
                    <a:pt x="65" y="37"/>
                  </a:cubicBezTo>
                  <a:cubicBezTo>
                    <a:pt x="64" y="42"/>
                    <a:pt x="64" y="42"/>
                    <a:pt x="64" y="42"/>
                  </a:cubicBezTo>
                  <a:cubicBezTo>
                    <a:pt x="61" y="55"/>
                    <a:pt x="57" y="72"/>
                    <a:pt x="46" y="82"/>
                  </a:cubicBezTo>
                  <a:cubicBezTo>
                    <a:pt x="42" y="85"/>
                    <a:pt x="38" y="87"/>
                    <a:pt x="34" y="88"/>
                  </a:cubicBezTo>
                  <a:cubicBezTo>
                    <a:pt x="28" y="90"/>
                    <a:pt x="25" y="91"/>
                    <a:pt x="22" y="97"/>
                  </a:cubicBezTo>
                  <a:cubicBezTo>
                    <a:pt x="21" y="101"/>
                    <a:pt x="21" y="101"/>
                    <a:pt x="21" y="101"/>
                  </a:cubicBezTo>
                  <a:cubicBezTo>
                    <a:pt x="19" y="106"/>
                    <a:pt x="18" y="108"/>
                    <a:pt x="12" y="112"/>
                  </a:cubicBezTo>
                  <a:cubicBezTo>
                    <a:pt x="10" y="114"/>
                    <a:pt x="8" y="114"/>
                    <a:pt x="7" y="115"/>
                  </a:cubicBezTo>
                  <a:cubicBezTo>
                    <a:pt x="4" y="117"/>
                    <a:pt x="2" y="117"/>
                    <a:pt x="1" y="120"/>
                  </a:cubicBezTo>
                  <a:cubicBezTo>
                    <a:pt x="0" y="123"/>
                    <a:pt x="0" y="136"/>
                    <a:pt x="2" y="139"/>
                  </a:cubicBezTo>
                  <a:cubicBezTo>
                    <a:pt x="2" y="139"/>
                    <a:pt x="3" y="140"/>
                    <a:pt x="4" y="141"/>
                  </a:cubicBezTo>
                  <a:cubicBezTo>
                    <a:pt x="4" y="141"/>
                    <a:pt x="4" y="141"/>
                    <a:pt x="5" y="141"/>
                  </a:cubicBezTo>
                  <a:cubicBezTo>
                    <a:pt x="2" y="137"/>
                    <a:pt x="2" y="133"/>
                    <a:pt x="3" y="129"/>
                  </a:cubicBezTo>
                  <a:cubicBezTo>
                    <a:pt x="5" y="124"/>
                    <a:pt x="11" y="123"/>
                    <a:pt x="19" y="122"/>
                  </a:cubicBezTo>
                  <a:cubicBezTo>
                    <a:pt x="32" y="120"/>
                    <a:pt x="40" y="119"/>
                    <a:pt x="48" y="110"/>
                  </a:cubicBezTo>
                  <a:cubicBezTo>
                    <a:pt x="49" y="109"/>
                    <a:pt x="50" y="108"/>
                    <a:pt x="50" y="107"/>
                  </a:cubicBezTo>
                  <a:cubicBezTo>
                    <a:pt x="52" y="104"/>
                    <a:pt x="55" y="101"/>
                    <a:pt x="60" y="99"/>
                  </a:cubicBezTo>
                  <a:cubicBezTo>
                    <a:pt x="61" y="98"/>
                    <a:pt x="63" y="97"/>
                    <a:pt x="65" y="96"/>
                  </a:cubicBezTo>
                  <a:cubicBezTo>
                    <a:pt x="67" y="95"/>
                    <a:pt x="69" y="94"/>
                    <a:pt x="70" y="92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80" name="Freeform 72">
              <a:extLst>
                <a:ext uri="{FF2B5EF4-FFF2-40B4-BE49-F238E27FC236}">
                  <a16:creationId xmlns:a16="http://schemas.microsoft.com/office/drawing/2014/main" id="{78682C90-9B0F-4BE1-9098-0FA780A73AB9}"/>
                </a:ext>
              </a:extLst>
            </p:cNvPr>
            <p:cNvSpPr>
              <a:spLocks/>
            </p:cNvSpPr>
            <p:nvPr/>
          </p:nvSpPr>
          <p:spPr bwMode="auto">
            <a:xfrm>
              <a:off x="1923" y="3915"/>
              <a:ext cx="3" cy="3"/>
            </a:xfrm>
            <a:custGeom>
              <a:avLst/>
              <a:gdLst>
                <a:gd name="T0" fmla="*/ 0 w 3"/>
                <a:gd name="T1" fmla="*/ 0 h 3"/>
                <a:gd name="T2" fmla="*/ 2 w 3"/>
                <a:gd name="T3" fmla="*/ 3 h 3"/>
                <a:gd name="T4" fmla="*/ 3 w 3"/>
                <a:gd name="T5" fmla="*/ 3 h 3"/>
                <a:gd name="T6" fmla="*/ 0 w 3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0" y="0"/>
                  </a:moveTo>
                  <a:cubicBezTo>
                    <a:pt x="1" y="1"/>
                    <a:pt x="2" y="2"/>
                    <a:pt x="2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2" y="2"/>
                    <a:pt x="1" y="1"/>
                    <a:pt x="0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81" name="Freeform 73">
              <a:extLst>
                <a:ext uri="{FF2B5EF4-FFF2-40B4-BE49-F238E27FC236}">
                  <a16:creationId xmlns:a16="http://schemas.microsoft.com/office/drawing/2014/main" id="{A7964116-6839-4FE6-9E9E-778C63E639E0}"/>
                </a:ext>
              </a:extLst>
            </p:cNvPr>
            <p:cNvSpPr>
              <a:spLocks/>
            </p:cNvSpPr>
            <p:nvPr/>
          </p:nvSpPr>
          <p:spPr bwMode="auto">
            <a:xfrm>
              <a:off x="1621" y="3495"/>
              <a:ext cx="603" cy="513"/>
            </a:xfrm>
            <a:custGeom>
              <a:avLst/>
              <a:gdLst>
                <a:gd name="T0" fmla="*/ 603 w 606"/>
                <a:gd name="T1" fmla="*/ 172 h 516"/>
                <a:gd name="T2" fmla="*/ 597 w 606"/>
                <a:gd name="T3" fmla="*/ 165 h 516"/>
                <a:gd name="T4" fmla="*/ 575 w 606"/>
                <a:gd name="T5" fmla="*/ 171 h 516"/>
                <a:gd name="T6" fmla="*/ 587 w 606"/>
                <a:gd name="T7" fmla="*/ 136 h 516"/>
                <a:gd name="T8" fmla="*/ 606 w 606"/>
                <a:gd name="T9" fmla="*/ 115 h 516"/>
                <a:gd name="T10" fmla="*/ 556 w 606"/>
                <a:gd name="T11" fmla="*/ 101 h 516"/>
                <a:gd name="T12" fmla="*/ 464 w 606"/>
                <a:gd name="T13" fmla="*/ 33 h 516"/>
                <a:gd name="T14" fmla="*/ 430 w 606"/>
                <a:gd name="T15" fmla="*/ 22 h 516"/>
                <a:gd name="T16" fmla="*/ 302 w 606"/>
                <a:gd name="T17" fmla="*/ 3 h 516"/>
                <a:gd name="T18" fmla="*/ 291 w 606"/>
                <a:gd name="T19" fmla="*/ 1 h 516"/>
                <a:gd name="T20" fmla="*/ 215 w 606"/>
                <a:gd name="T21" fmla="*/ 37 h 516"/>
                <a:gd name="T22" fmla="*/ 161 w 606"/>
                <a:gd name="T23" fmla="*/ 71 h 516"/>
                <a:gd name="T24" fmla="*/ 143 w 606"/>
                <a:gd name="T25" fmla="*/ 95 h 516"/>
                <a:gd name="T26" fmla="*/ 119 w 606"/>
                <a:gd name="T27" fmla="*/ 112 h 516"/>
                <a:gd name="T28" fmla="*/ 97 w 606"/>
                <a:gd name="T29" fmla="*/ 139 h 516"/>
                <a:gd name="T30" fmla="*/ 62 w 606"/>
                <a:gd name="T31" fmla="*/ 170 h 516"/>
                <a:gd name="T32" fmla="*/ 27 w 606"/>
                <a:gd name="T33" fmla="*/ 205 h 516"/>
                <a:gd name="T34" fmla="*/ 2 w 606"/>
                <a:gd name="T35" fmla="*/ 237 h 516"/>
                <a:gd name="T36" fmla="*/ 28 w 606"/>
                <a:gd name="T37" fmla="*/ 239 h 516"/>
                <a:gd name="T38" fmla="*/ 28 w 606"/>
                <a:gd name="T39" fmla="*/ 229 h 516"/>
                <a:gd name="T40" fmla="*/ 79 w 606"/>
                <a:gd name="T41" fmla="*/ 245 h 516"/>
                <a:gd name="T42" fmla="*/ 120 w 606"/>
                <a:gd name="T43" fmla="*/ 288 h 516"/>
                <a:gd name="T44" fmla="*/ 125 w 606"/>
                <a:gd name="T45" fmla="*/ 303 h 516"/>
                <a:gd name="T46" fmla="*/ 157 w 606"/>
                <a:gd name="T47" fmla="*/ 288 h 516"/>
                <a:gd name="T48" fmla="*/ 179 w 606"/>
                <a:gd name="T49" fmla="*/ 313 h 516"/>
                <a:gd name="T50" fmla="*/ 211 w 606"/>
                <a:gd name="T51" fmla="*/ 325 h 516"/>
                <a:gd name="T52" fmla="*/ 225 w 606"/>
                <a:gd name="T53" fmla="*/ 335 h 516"/>
                <a:gd name="T54" fmla="*/ 248 w 606"/>
                <a:gd name="T55" fmla="*/ 359 h 516"/>
                <a:gd name="T56" fmla="*/ 265 w 606"/>
                <a:gd name="T57" fmla="*/ 371 h 516"/>
                <a:gd name="T58" fmla="*/ 281 w 606"/>
                <a:gd name="T59" fmla="*/ 372 h 516"/>
                <a:gd name="T60" fmla="*/ 339 w 606"/>
                <a:gd name="T61" fmla="*/ 427 h 516"/>
                <a:gd name="T62" fmla="*/ 311 w 606"/>
                <a:gd name="T63" fmla="*/ 428 h 516"/>
                <a:gd name="T64" fmla="*/ 314 w 606"/>
                <a:gd name="T65" fmla="*/ 487 h 516"/>
                <a:gd name="T66" fmla="*/ 324 w 606"/>
                <a:gd name="T67" fmla="*/ 516 h 516"/>
                <a:gd name="T68" fmla="*/ 393 w 606"/>
                <a:gd name="T69" fmla="*/ 425 h 516"/>
                <a:gd name="T70" fmla="*/ 402 w 606"/>
                <a:gd name="T71" fmla="*/ 411 h 516"/>
                <a:gd name="T72" fmla="*/ 417 w 606"/>
                <a:gd name="T73" fmla="*/ 392 h 516"/>
                <a:gd name="T74" fmla="*/ 408 w 606"/>
                <a:gd name="T75" fmla="*/ 358 h 516"/>
                <a:gd name="T76" fmla="*/ 428 w 606"/>
                <a:gd name="T77" fmla="*/ 339 h 516"/>
                <a:gd name="T78" fmla="*/ 456 w 606"/>
                <a:gd name="T79" fmla="*/ 316 h 516"/>
                <a:gd name="T80" fmla="*/ 496 w 606"/>
                <a:gd name="T81" fmla="*/ 248 h 516"/>
                <a:gd name="T82" fmla="*/ 512 w 606"/>
                <a:gd name="T83" fmla="*/ 245 h 516"/>
                <a:gd name="T84" fmla="*/ 550 w 606"/>
                <a:gd name="T85" fmla="*/ 235 h 516"/>
                <a:gd name="T86" fmla="*/ 540 w 606"/>
                <a:gd name="T87" fmla="*/ 264 h 516"/>
                <a:gd name="T88" fmla="*/ 536 w 606"/>
                <a:gd name="T89" fmla="*/ 288 h 516"/>
                <a:gd name="T90" fmla="*/ 516 w 606"/>
                <a:gd name="T91" fmla="*/ 306 h 516"/>
                <a:gd name="T92" fmla="*/ 500 w 606"/>
                <a:gd name="T93" fmla="*/ 322 h 516"/>
                <a:gd name="T94" fmla="*/ 502 w 606"/>
                <a:gd name="T95" fmla="*/ 328 h 516"/>
                <a:gd name="T96" fmla="*/ 538 w 606"/>
                <a:gd name="T97" fmla="*/ 291 h 516"/>
                <a:gd name="T98" fmla="*/ 554 w 606"/>
                <a:gd name="T99" fmla="*/ 261 h 516"/>
                <a:gd name="T100" fmla="*/ 573 w 606"/>
                <a:gd name="T101" fmla="*/ 229 h 516"/>
                <a:gd name="T102" fmla="*/ 593 w 606"/>
                <a:gd name="T103" fmla="*/ 195 h 5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606" h="516">
                  <a:moveTo>
                    <a:pt x="602" y="178"/>
                  </a:moveTo>
                  <a:cubicBezTo>
                    <a:pt x="602" y="178"/>
                    <a:pt x="602" y="177"/>
                    <a:pt x="602" y="177"/>
                  </a:cubicBezTo>
                  <a:cubicBezTo>
                    <a:pt x="601" y="175"/>
                    <a:pt x="601" y="173"/>
                    <a:pt x="603" y="172"/>
                  </a:cubicBezTo>
                  <a:cubicBezTo>
                    <a:pt x="602" y="170"/>
                    <a:pt x="602" y="169"/>
                    <a:pt x="601" y="168"/>
                  </a:cubicBezTo>
                  <a:cubicBezTo>
                    <a:pt x="600" y="167"/>
                    <a:pt x="599" y="165"/>
                    <a:pt x="597" y="165"/>
                  </a:cubicBezTo>
                  <a:cubicBezTo>
                    <a:pt x="597" y="165"/>
                    <a:pt x="597" y="165"/>
                    <a:pt x="597" y="165"/>
                  </a:cubicBezTo>
                  <a:cubicBezTo>
                    <a:pt x="596" y="165"/>
                    <a:pt x="594" y="166"/>
                    <a:pt x="592" y="168"/>
                  </a:cubicBezTo>
                  <a:cubicBezTo>
                    <a:pt x="591" y="169"/>
                    <a:pt x="589" y="170"/>
                    <a:pt x="588" y="170"/>
                  </a:cubicBezTo>
                  <a:cubicBezTo>
                    <a:pt x="585" y="172"/>
                    <a:pt x="578" y="175"/>
                    <a:pt x="575" y="171"/>
                  </a:cubicBezTo>
                  <a:cubicBezTo>
                    <a:pt x="571" y="167"/>
                    <a:pt x="575" y="160"/>
                    <a:pt x="580" y="150"/>
                  </a:cubicBezTo>
                  <a:cubicBezTo>
                    <a:pt x="582" y="147"/>
                    <a:pt x="585" y="143"/>
                    <a:pt x="585" y="141"/>
                  </a:cubicBezTo>
                  <a:cubicBezTo>
                    <a:pt x="586" y="139"/>
                    <a:pt x="587" y="138"/>
                    <a:pt x="587" y="136"/>
                  </a:cubicBezTo>
                  <a:cubicBezTo>
                    <a:pt x="589" y="131"/>
                    <a:pt x="590" y="127"/>
                    <a:pt x="596" y="122"/>
                  </a:cubicBezTo>
                  <a:cubicBezTo>
                    <a:pt x="598" y="120"/>
                    <a:pt x="600" y="119"/>
                    <a:pt x="602" y="118"/>
                  </a:cubicBezTo>
                  <a:cubicBezTo>
                    <a:pt x="605" y="117"/>
                    <a:pt x="606" y="116"/>
                    <a:pt x="606" y="115"/>
                  </a:cubicBezTo>
                  <a:cubicBezTo>
                    <a:pt x="605" y="114"/>
                    <a:pt x="605" y="113"/>
                    <a:pt x="605" y="112"/>
                  </a:cubicBezTo>
                  <a:cubicBezTo>
                    <a:pt x="592" y="113"/>
                    <a:pt x="572" y="108"/>
                    <a:pt x="564" y="105"/>
                  </a:cubicBezTo>
                  <a:cubicBezTo>
                    <a:pt x="562" y="103"/>
                    <a:pt x="559" y="102"/>
                    <a:pt x="556" y="101"/>
                  </a:cubicBezTo>
                  <a:cubicBezTo>
                    <a:pt x="541" y="95"/>
                    <a:pt x="526" y="89"/>
                    <a:pt x="516" y="72"/>
                  </a:cubicBezTo>
                  <a:cubicBezTo>
                    <a:pt x="508" y="59"/>
                    <a:pt x="492" y="44"/>
                    <a:pt x="480" y="37"/>
                  </a:cubicBezTo>
                  <a:cubicBezTo>
                    <a:pt x="475" y="34"/>
                    <a:pt x="470" y="34"/>
                    <a:pt x="464" y="33"/>
                  </a:cubicBezTo>
                  <a:cubicBezTo>
                    <a:pt x="460" y="33"/>
                    <a:pt x="456" y="33"/>
                    <a:pt x="452" y="32"/>
                  </a:cubicBezTo>
                  <a:cubicBezTo>
                    <a:pt x="446" y="30"/>
                    <a:pt x="441" y="27"/>
                    <a:pt x="436" y="25"/>
                  </a:cubicBezTo>
                  <a:cubicBezTo>
                    <a:pt x="434" y="24"/>
                    <a:pt x="432" y="23"/>
                    <a:pt x="430" y="22"/>
                  </a:cubicBezTo>
                  <a:cubicBezTo>
                    <a:pt x="404" y="8"/>
                    <a:pt x="373" y="7"/>
                    <a:pt x="343" y="6"/>
                  </a:cubicBezTo>
                  <a:cubicBezTo>
                    <a:pt x="331" y="5"/>
                    <a:pt x="319" y="5"/>
                    <a:pt x="307" y="3"/>
                  </a:cubicBezTo>
                  <a:cubicBezTo>
                    <a:pt x="302" y="3"/>
                    <a:pt x="302" y="3"/>
                    <a:pt x="302" y="3"/>
                  </a:cubicBezTo>
                  <a:cubicBezTo>
                    <a:pt x="300" y="3"/>
                    <a:pt x="299" y="2"/>
                    <a:pt x="297" y="2"/>
                  </a:cubicBezTo>
                  <a:cubicBezTo>
                    <a:pt x="297" y="3"/>
                    <a:pt x="296" y="3"/>
                    <a:pt x="294" y="3"/>
                  </a:cubicBezTo>
                  <a:cubicBezTo>
                    <a:pt x="293" y="3"/>
                    <a:pt x="292" y="2"/>
                    <a:pt x="291" y="1"/>
                  </a:cubicBezTo>
                  <a:cubicBezTo>
                    <a:pt x="282" y="0"/>
                    <a:pt x="274" y="1"/>
                    <a:pt x="264" y="7"/>
                  </a:cubicBezTo>
                  <a:cubicBezTo>
                    <a:pt x="252" y="14"/>
                    <a:pt x="252" y="14"/>
                    <a:pt x="252" y="14"/>
                  </a:cubicBezTo>
                  <a:cubicBezTo>
                    <a:pt x="240" y="22"/>
                    <a:pt x="228" y="30"/>
                    <a:pt x="215" y="37"/>
                  </a:cubicBezTo>
                  <a:cubicBezTo>
                    <a:pt x="202" y="44"/>
                    <a:pt x="189" y="53"/>
                    <a:pt x="177" y="61"/>
                  </a:cubicBezTo>
                  <a:cubicBezTo>
                    <a:pt x="169" y="66"/>
                    <a:pt x="169" y="66"/>
                    <a:pt x="169" y="66"/>
                  </a:cubicBezTo>
                  <a:cubicBezTo>
                    <a:pt x="167" y="68"/>
                    <a:pt x="164" y="69"/>
                    <a:pt x="161" y="71"/>
                  </a:cubicBezTo>
                  <a:cubicBezTo>
                    <a:pt x="155" y="73"/>
                    <a:pt x="148" y="77"/>
                    <a:pt x="146" y="80"/>
                  </a:cubicBezTo>
                  <a:cubicBezTo>
                    <a:pt x="145" y="82"/>
                    <a:pt x="144" y="85"/>
                    <a:pt x="144" y="89"/>
                  </a:cubicBezTo>
                  <a:cubicBezTo>
                    <a:pt x="144" y="91"/>
                    <a:pt x="144" y="93"/>
                    <a:pt x="143" y="95"/>
                  </a:cubicBezTo>
                  <a:cubicBezTo>
                    <a:pt x="143" y="97"/>
                    <a:pt x="142" y="98"/>
                    <a:pt x="141" y="98"/>
                  </a:cubicBezTo>
                  <a:cubicBezTo>
                    <a:pt x="140" y="99"/>
                    <a:pt x="138" y="99"/>
                    <a:pt x="137" y="98"/>
                  </a:cubicBezTo>
                  <a:cubicBezTo>
                    <a:pt x="131" y="96"/>
                    <a:pt x="125" y="103"/>
                    <a:pt x="119" y="112"/>
                  </a:cubicBezTo>
                  <a:cubicBezTo>
                    <a:pt x="117" y="114"/>
                    <a:pt x="115" y="116"/>
                    <a:pt x="114" y="117"/>
                  </a:cubicBezTo>
                  <a:cubicBezTo>
                    <a:pt x="109" y="122"/>
                    <a:pt x="106" y="126"/>
                    <a:pt x="103" y="130"/>
                  </a:cubicBezTo>
                  <a:cubicBezTo>
                    <a:pt x="101" y="133"/>
                    <a:pt x="99" y="136"/>
                    <a:pt x="97" y="139"/>
                  </a:cubicBezTo>
                  <a:cubicBezTo>
                    <a:pt x="92" y="143"/>
                    <a:pt x="87" y="147"/>
                    <a:pt x="83" y="150"/>
                  </a:cubicBezTo>
                  <a:cubicBezTo>
                    <a:pt x="79" y="152"/>
                    <a:pt x="76" y="155"/>
                    <a:pt x="73" y="157"/>
                  </a:cubicBezTo>
                  <a:cubicBezTo>
                    <a:pt x="68" y="161"/>
                    <a:pt x="66" y="166"/>
                    <a:pt x="62" y="170"/>
                  </a:cubicBezTo>
                  <a:cubicBezTo>
                    <a:pt x="61" y="174"/>
                    <a:pt x="59" y="177"/>
                    <a:pt x="56" y="180"/>
                  </a:cubicBezTo>
                  <a:cubicBezTo>
                    <a:pt x="51" y="186"/>
                    <a:pt x="45" y="191"/>
                    <a:pt x="38" y="196"/>
                  </a:cubicBezTo>
                  <a:cubicBezTo>
                    <a:pt x="34" y="199"/>
                    <a:pt x="31" y="202"/>
                    <a:pt x="27" y="205"/>
                  </a:cubicBezTo>
                  <a:cubicBezTo>
                    <a:pt x="22" y="210"/>
                    <a:pt x="17" y="216"/>
                    <a:pt x="12" y="221"/>
                  </a:cubicBezTo>
                  <a:cubicBezTo>
                    <a:pt x="8" y="226"/>
                    <a:pt x="4" y="230"/>
                    <a:pt x="0" y="234"/>
                  </a:cubicBezTo>
                  <a:cubicBezTo>
                    <a:pt x="1" y="235"/>
                    <a:pt x="2" y="236"/>
                    <a:pt x="2" y="237"/>
                  </a:cubicBezTo>
                  <a:cubicBezTo>
                    <a:pt x="7" y="239"/>
                    <a:pt x="11" y="239"/>
                    <a:pt x="18" y="239"/>
                  </a:cubicBezTo>
                  <a:cubicBezTo>
                    <a:pt x="20" y="239"/>
                    <a:pt x="20" y="239"/>
                    <a:pt x="20" y="239"/>
                  </a:cubicBezTo>
                  <a:cubicBezTo>
                    <a:pt x="22" y="239"/>
                    <a:pt x="26" y="239"/>
                    <a:pt x="28" y="239"/>
                  </a:cubicBezTo>
                  <a:cubicBezTo>
                    <a:pt x="28" y="238"/>
                    <a:pt x="27" y="237"/>
                    <a:pt x="27" y="236"/>
                  </a:cubicBezTo>
                  <a:cubicBezTo>
                    <a:pt x="26" y="235"/>
                    <a:pt x="25" y="234"/>
                    <a:pt x="26" y="232"/>
                  </a:cubicBezTo>
                  <a:cubicBezTo>
                    <a:pt x="26" y="231"/>
                    <a:pt x="27" y="230"/>
                    <a:pt x="28" y="229"/>
                  </a:cubicBezTo>
                  <a:cubicBezTo>
                    <a:pt x="35" y="227"/>
                    <a:pt x="56" y="221"/>
                    <a:pt x="66" y="227"/>
                  </a:cubicBezTo>
                  <a:cubicBezTo>
                    <a:pt x="69" y="230"/>
                    <a:pt x="71" y="233"/>
                    <a:pt x="73" y="237"/>
                  </a:cubicBezTo>
                  <a:cubicBezTo>
                    <a:pt x="75" y="240"/>
                    <a:pt x="77" y="244"/>
                    <a:pt x="79" y="245"/>
                  </a:cubicBezTo>
                  <a:cubicBezTo>
                    <a:pt x="83" y="249"/>
                    <a:pt x="87" y="251"/>
                    <a:pt x="92" y="254"/>
                  </a:cubicBezTo>
                  <a:cubicBezTo>
                    <a:pt x="100" y="258"/>
                    <a:pt x="108" y="262"/>
                    <a:pt x="113" y="270"/>
                  </a:cubicBezTo>
                  <a:cubicBezTo>
                    <a:pt x="116" y="275"/>
                    <a:pt x="118" y="282"/>
                    <a:pt x="120" y="288"/>
                  </a:cubicBezTo>
                  <a:cubicBezTo>
                    <a:pt x="121" y="291"/>
                    <a:pt x="122" y="295"/>
                    <a:pt x="123" y="298"/>
                  </a:cubicBezTo>
                  <a:cubicBezTo>
                    <a:pt x="124" y="300"/>
                    <a:pt x="125" y="302"/>
                    <a:pt x="125" y="303"/>
                  </a:cubicBezTo>
                  <a:cubicBezTo>
                    <a:pt x="125" y="303"/>
                    <a:pt x="125" y="303"/>
                    <a:pt x="125" y="303"/>
                  </a:cubicBezTo>
                  <a:cubicBezTo>
                    <a:pt x="127" y="304"/>
                    <a:pt x="130" y="304"/>
                    <a:pt x="138" y="300"/>
                  </a:cubicBezTo>
                  <a:cubicBezTo>
                    <a:pt x="141" y="298"/>
                    <a:pt x="142" y="297"/>
                    <a:pt x="143" y="294"/>
                  </a:cubicBezTo>
                  <a:cubicBezTo>
                    <a:pt x="145" y="291"/>
                    <a:pt x="149" y="286"/>
                    <a:pt x="157" y="288"/>
                  </a:cubicBezTo>
                  <a:cubicBezTo>
                    <a:pt x="165" y="290"/>
                    <a:pt x="172" y="302"/>
                    <a:pt x="175" y="309"/>
                  </a:cubicBezTo>
                  <a:cubicBezTo>
                    <a:pt x="177" y="309"/>
                    <a:pt x="178" y="310"/>
                    <a:pt x="179" y="311"/>
                  </a:cubicBezTo>
                  <a:cubicBezTo>
                    <a:pt x="179" y="313"/>
                    <a:pt x="179" y="313"/>
                    <a:pt x="179" y="313"/>
                  </a:cubicBezTo>
                  <a:cubicBezTo>
                    <a:pt x="182" y="320"/>
                    <a:pt x="182" y="320"/>
                    <a:pt x="192" y="321"/>
                  </a:cubicBezTo>
                  <a:cubicBezTo>
                    <a:pt x="194" y="322"/>
                    <a:pt x="196" y="322"/>
                    <a:pt x="199" y="323"/>
                  </a:cubicBezTo>
                  <a:cubicBezTo>
                    <a:pt x="204" y="323"/>
                    <a:pt x="208" y="324"/>
                    <a:pt x="211" y="325"/>
                  </a:cubicBezTo>
                  <a:cubicBezTo>
                    <a:pt x="214" y="327"/>
                    <a:pt x="215" y="329"/>
                    <a:pt x="216" y="331"/>
                  </a:cubicBezTo>
                  <a:cubicBezTo>
                    <a:pt x="216" y="331"/>
                    <a:pt x="217" y="332"/>
                    <a:pt x="217" y="332"/>
                  </a:cubicBezTo>
                  <a:cubicBezTo>
                    <a:pt x="220" y="334"/>
                    <a:pt x="223" y="335"/>
                    <a:pt x="225" y="335"/>
                  </a:cubicBezTo>
                  <a:cubicBezTo>
                    <a:pt x="231" y="337"/>
                    <a:pt x="237" y="338"/>
                    <a:pt x="242" y="346"/>
                  </a:cubicBezTo>
                  <a:cubicBezTo>
                    <a:pt x="243" y="349"/>
                    <a:pt x="244" y="351"/>
                    <a:pt x="245" y="353"/>
                  </a:cubicBezTo>
                  <a:cubicBezTo>
                    <a:pt x="246" y="356"/>
                    <a:pt x="246" y="358"/>
                    <a:pt x="248" y="359"/>
                  </a:cubicBezTo>
                  <a:cubicBezTo>
                    <a:pt x="249" y="360"/>
                    <a:pt x="250" y="360"/>
                    <a:pt x="252" y="360"/>
                  </a:cubicBezTo>
                  <a:cubicBezTo>
                    <a:pt x="254" y="361"/>
                    <a:pt x="257" y="362"/>
                    <a:pt x="260" y="364"/>
                  </a:cubicBezTo>
                  <a:cubicBezTo>
                    <a:pt x="264" y="367"/>
                    <a:pt x="264" y="369"/>
                    <a:pt x="265" y="371"/>
                  </a:cubicBezTo>
                  <a:cubicBezTo>
                    <a:pt x="265" y="371"/>
                    <a:pt x="265" y="371"/>
                    <a:pt x="266" y="372"/>
                  </a:cubicBezTo>
                  <a:cubicBezTo>
                    <a:pt x="267" y="372"/>
                    <a:pt x="269" y="372"/>
                    <a:pt x="270" y="372"/>
                  </a:cubicBezTo>
                  <a:cubicBezTo>
                    <a:pt x="274" y="371"/>
                    <a:pt x="278" y="371"/>
                    <a:pt x="281" y="372"/>
                  </a:cubicBezTo>
                  <a:cubicBezTo>
                    <a:pt x="296" y="379"/>
                    <a:pt x="299" y="392"/>
                    <a:pt x="302" y="404"/>
                  </a:cubicBezTo>
                  <a:cubicBezTo>
                    <a:pt x="303" y="405"/>
                    <a:pt x="303" y="405"/>
                    <a:pt x="303" y="405"/>
                  </a:cubicBezTo>
                  <a:cubicBezTo>
                    <a:pt x="305" y="418"/>
                    <a:pt x="324" y="427"/>
                    <a:pt x="339" y="427"/>
                  </a:cubicBezTo>
                  <a:cubicBezTo>
                    <a:pt x="342" y="427"/>
                    <a:pt x="344" y="429"/>
                    <a:pt x="344" y="432"/>
                  </a:cubicBezTo>
                  <a:cubicBezTo>
                    <a:pt x="344" y="434"/>
                    <a:pt x="342" y="436"/>
                    <a:pt x="339" y="436"/>
                  </a:cubicBezTo>
                  <a:cubicBezTo>
                    <a:pt x="331" y="436"/>
                    <a:pt x="320" y="433"/>
                    <a:pt x="311" y="428"/>
                  </a:cubicBezTo>
                  <a:cubicBezTo>
                    <a:pt x="307" y="435"/>
                    <a:pt x="303" y="449"/>
                    <a:pt x="309" y="472"/>
                  </a:cubicBezTo>
                  <a:cubicBezTo>
                    <a:pt x="311" y="472"/>
                    <a:pt x="313" y="474"/>
                    <a:pt x="314" y="476"/>
                  </a:cubicBezTo>
                  <a:cubicBezTo>
                    <a:pt x="314" y="479"/>
                    <a:pt x="314" y="483"/>
                    <a:pt x="314" y="487"/>
                  </a:cubicBezTo>
                  <a:cubicBezTo>
                    <a:pt x="314" y="493"/>
                    <a:pt x="314" y="499"/>
                    <a:pt x="316" y="503"/>
                  </a:cubicBezTo>
                  <a:cubicBezTo>
                    <a:pt x="317" y="505"/>
                    <a:pt x="318" y="507"/>
                    <a:pt x="320" y="508"/>
                  </a:cubicBezTo>
                  <a:cubicBezTo>
                    <a:pt x="321" y="511"/>
                    <a:pt x="323" y="513"/>
                    <a:pt x="324" y="516"/>
                  </a:cubicBezTo>
                  <a:cubicBezTo>
                    <a:pt x="346" y="506"/>
                    <a:pt x="366" y="488"/>
                    <a:pt x="384" y="461"/>
                  </a:cubicBezTo>
                  <a:cubicBezTo>
                    <a:pt x="387" y="457"/>
                    <a:pt x="387" y="452"/>
                    <a:pt x="388" y="446"/>
                  </a:cubicBezTo>
                  <a:cubicBezTo>
                    <a:pt x="388" y="439"/>
                    <a:pt x="388" y="432"/>
                    <a:pt x="393" y="425"/>
                  </a:cubicBezTo>
                  <a:cubicBezTo>
                    <a:pt x="394" y="423"/>
                    <a:pt x="396" y="421"/>
                    <a:pt x="398" y="419"/>
                  </a:cubicBezTo>
                  <a:cubicBezTo>
                    <a:pt x="400" y="417"/>
                    <a:pt x="401" y="416"/>
                    <a:pt x="402" y="415"/>
                  </a:cubicBezTo>
                  <a:cubicBezTo>
                    <a:pt x="402" y="414"/>
                    <a:pt x="402" y="413"/>
                    <a:pt x="402" y="411"/>
                  </a:cubicBezTo>
                  <a:cubicBezTo>
                    <a:pt x="402" y="408"/>
                    <a:pt x="403" y="404"/>
                    <a:pt x="406" y="399"/>
                  </a:cubicBezTo>
                  <a:cubicBezTo>
                    <a:pt x="408" y="397"/>
                    <a:pt x="411" y="396"/>
                    <a:pt x="413" y="395"/>
                  </a:cubicBezTo>
                  <a:cubicBezTo>
                    <a:pt x="416" y="393"/>
                    <a:pt x="417" y="393"/>
                    <a:pt x="417" y="392"/>
                  </a:cubicBezTo>
                  <a:cubicBezTo>
                    <a:pt x="417" y="392"/>
                    <a:pt x="417" y="391"/>
                    <a:pt x="415" y="390"/>
                  </a:cubicBezTo>
                  <a:cubicBezTo>
                    <a:pt x="413" y="389"/>
                    <a:pt x="411" y="388"/>
                    <a:pt x="410" y="385"/>
                  </a:cubicBezTo>
                  <a:cubicBezTo>
                    <a:pt x="407" y="380"/>
                    <a:pt x="406" y="364"/>
                    <a:pt x="408" y="358"/>
                  </a:cubicBezTo>
                  <a:cubicBezTo>
                    <a:pt x="411" y="352"/>
                    <a:pt x="415" y="350"/>
                    <a:pt x="419" y="348"/>
                  </a:cubicBezTo>
                  <a:cubicBezTo>
                    <a:pt x="420" y="348"/>
                    <a:pt x="421" y="347"/>
                    <a:pt x="422" y="347"/>
                  </a:cubicBezTo>
                  <a:cubicBezTo>
                    <a:pt x="426" y="344"/>
                    <a:pt x="427" y="343"/>
                    <a:pt x="428" y="339"/>
                  </a:cubicBezTo>
                  <a:cubicBezTo>
                    <a:pt x="430" y="336"/>
                    <a:pt x="430" y="336"/>
                    <a:pt x="430" y="336"/>
                  </a:cubicBezTo>
                  <a:cubicBezTo>
                    <a:pt x="434" y="326"/>
                    <a:pt x="441" y="323"/>
                    <a:pt x="447" y="321"/>
                  </a:cubicBezTo>
                  <a:cubicBezTo>
                    <a:pt x="450" y="320"/>
                    <a:pt x="453" y="319"/>
                    <a:pt x="456" y="316"/>
                  </a:cubicBezTo>
                  <a:cubicBezTo>
                    <a:pt x="465" y="309"/>
                    <a:pt x="468" y="294"/>
                    <a:pt x="471" y="282"/>
                  </a:cubicBezTo>
                  <a:cubicBezTo>
                    <a:pt x="472" y="276"/>
                    <a:pt x="472" y="276"/>
                    <a:pt x="472" y="276"/>
                  </a:cubicBezTo>
                  <a:cubicBezTo>
                    <a:pt x="476" y="261"/>
                    <a:pt x="486" y="254"/>
                    <a:pt x="496" y="248"/>
                  </a:cubicBezTo>
                  <a:cubicBezTo>
                    <a:pt x="497" y="248"/>
                    <a:pt x="498" y="247"/>
                    <a:pt x="499" y="247"/>
                  </a:cubicBezTo>
                  <a:cubicBezTo>
                    <a:pt x="501" y="245"/>
                    <a:pt x="504" y="244"/>
                    <a:pt x="506" y="243"/>
                  </a:cubicBezTo>
                  <a:cubicBezTo>
                    <a:pt x="508" y="243"/>
                    <a:pt x="511" y="244"/>
                    <a:pt x="512" y="245"/>
                  </a:cubicBezTo>
                  <a:cubicBezTo>
                    <a:pt x="514" y="244"/>
                    <a:pt x="516" y="243"/>
                    <a:pt x="518" y="241"/>
                  </a:cubicBezTo>
                  <a:cubicBezTo>
                    <a:pt x="520" y="240"/>
                    <a:pt x="522" y="239"/>
                    <a:pt x="525" y="238"/>
                  </a:cubicBezTo>
                  <a:cubicBezTo>
                    <a:pt x="525" y="238"/>
                    <a:pt x="543" y="229"/>
                    <a:pt x="550" y="235"/>
                  </a:cubicBezTo>
                  <a:cubicBezTo>
                    <a:pt x="551" y="236"/>
                    <a:pt x="553" y="238"/>
                    <a:pt x="554" y="245"/>
                  </a:cubicBezTo>
                  <a:cubicBezTo>
                    <a:pt x="555" y="249"/>
                    <a:pt x="555" y="257"/>
                    <a:pt x="552" y="261"/>
                  </a:cubicBezTo>
                  <a:cubicBezTo>
                    <a:pt x="548" y="266"/>
                    <a:pt x="543" y="265"/>
                    <a:pt x="540" y="264"/>
                  </a:cubicBezTo>
                  <a:cubicBezTo>
                    <a:pt x="540" y="264"/>
                    <a:pt x="539" y="264"/>
                    <a:pt x="539" y="264"/>
                  </a:cubicBezTo>
                  <a:cubicBezTo>
                    <a:pt x="538" y="265"/>
                    <a:pt x="538" y="270"/>
                    <a:pt x="538" y="274"/>
                  </a:cubicBezTo>
                  <a:cubicBezTo>
                    <a:pt x="538" y="279"/>
                    <a:pt x="539" y="284"/>
                    <a:pt x="536" y="288"/>
                  </a:cubicBezTo>
                  <a:cubicBezTo>
                    <a:pt x="534" y="292"/>
                    <a:pt x="530" y="294"/>
                    <a:pt x="528" y="296"/>
                  </a:cubicBezTo>
                  <a:cubicBezTo>
                    <a:pt x="527" y="296"/>
                    <a:pt x="526" y="296"/>
                    <a:pt x="525" y="297"/>
                  </a:cubicBezTo>
                  <a:cubicBezTo>
                    <a:pt x="521" y="300"/>
                    <a:pt x="519" y="302"/>
                    <a:pt x="516" y="306"/>
                  </a:cubicBezTo>
                  <a:cubicBezTo>
                    <a:pt x="515" y="307"/>
                    <a:pt x="514" y="309"/>
                    <a:pt x="512" y="310"/>
                  </a:cubicBezTo>
                  <a:cubicBezTo>
                    <a:pt x="511" y="312"/>
                    <a:pt x="509" y="313"/>
                    <a:pt x="507" y="315"/>
                  </a:cubicBezTo>
                  <a:cubicBezTo>
                    <a:pt x="504" y="317"/>
                    <a:pt x="502" y="319"/>
                    <a:pt x="500" y="322"/>
                  </a:cubicBezTo>
                  <a:cubicBezTo>
                    <a:pt x="500" y="323"/>
                    <a:pt x="499" y="325"/>
                    <a:pt x="499" y="327"/>
                  </a:cubicBezTo>
                  <a:cubicBezTo>
                    <a:pt x="498" y="330"/>
                    <a:pt x="498" y="332"/>
                    <a:pt x="497" y="334"/>
                  </a:cubicBezTo>
                  <a:cubicBezTo>
                    <a:pt x="499" y="332"/>
                    <a:pt x="500" y="330"/>
                    <a:pt x="502" y="328"/>
                  </a:cubicBezTo>
                  <a:cubicBezTo>
                    <a:pt x="507" y="322"/>
                    <a:pt x="513" y="318"/>
                    <a:pt x="519" y="314"/>
                  </a:cubicBezTo>
                  <a:cubicBezTo>
                    <a:pt x="527" y="309"/>
                    <a:pt x="533" y="304"/>
                    <a:pt x="537" y="298"/>
                  </a:cubicBezTo>
                  <a:cubicBezTo>
                    <a:pt x="538" y="296"/>
                    <a:pt x="538" y="294"/>
                    <a:pt x="538" y="291"/>
                  </a:cubicBezTo>
                  <a:cubicBezTo>
                    <a:pt x="539" y="289"/>
                    <a:pt x="539" y="286"/>
                    <a:pt x="540" y="284"/>
                  </a:cubicBezTo>
                  <a:cubicBezTo>
                    <a:pt x="542" y="277"/>
                    <a:pt x="547" y="271"/>
                    <a:pt x="552" y="265"/>
                  </a:cubicBezTo>
                  <a:cubicBezTo>
                    <a:pt x="554" y="261"/>
                    <a:pt x="554" y="261"/>
                    <a:pt x="554" y="261"/>
                  </a:cubicBezTo>
                  <a:cubicBezTo>
                    <a:pt x="556" y="258"/>
                    <a:pt x="559" y="255"/>
                    <a:pt x="562" y="251"/>
                  </a:cubicBezTo>
                  <a:cubicBezTo>
                    <a:pt x="567" y="246"/>
                    <a:pt x="571" y="241"/>
                    <a:pt x="572" y="234"/>
                  </a:cubicBezTo>
                  <a:cubicBezTo>
                    <a:pt x="573" y="232"/>
                    <a:pt x="573" y="231"/>
                    <a:pt x="573" y="229"/>
                  </a:cubicBezTo>
                  <a:cubicBezTo>
                    <a:pt x="573" y="225"/>
                    <a:pt x="573" y="220"/>
                    <a:pt x="575" y="215"/>
                  </a:cubicBezTo>
                  <a:cubicBezTo>
                    <a:pt x="578" y="210"/>
                    <a:pt x="582" y="206"/>
                    <a:pt x="586" y="202"/>
                  </a:cubicBezTo>
                  <a:cubicBezTo>
                    <a:pt x="589" y="200"/>
                    <a:pt x="591" y="197"/>
                    <a:pt x="593" y="195"/>
                  </a:cubicBezTo>
                  <a:cubicBezTo>
                    <a:pt x="597" y="191"/>
                    <a:pt x="601" y="184"/>
                    <a:pt x="602" y="178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82" name="Freeform 74">
              <a:extLst>
                <a:ext uri="{FF2B5EF4-FFF2-40B4-BE49-F238E27FC236}">
                  <a16:creationId xmlns:a16="http://schemas.microsoft.com/office/drawing/2014/main" id="{C9868455-51A7-4C4A-B64B-921E56850B69}"/>
                </a:ext>
              </a:extLst>
            </p:cNvPr>
            <p:cNvSpPr>
              <a:spLocks/>
            </p:cNvSpPr>
            <p:nvPr/>
          </p:nvSpPr>
          <p:spPr bwMode="auto">
            <a:xfrm>
              <a:off x="1920" y="3405"/>
              <a:ext cx="397" cy="252"/>
            </a:xfrm>
            <a:custGeom>
              <a:avLst/>
              <a:gdLst>
                <a:gd name="T0" fmla="*/ 399 w 400"/>
                <a:gd name="T1" fmla="*/ 100 h 254"/>
                <a:gd name="T2" fmla="*/ 394 w 400"/>
                <a:gd name="T3" fmla="*/ 87 h 254"/>
                <a:gd name="T4" fmla="*/ 390 w 400"/>
                <a:gd name="T5" fmla="*/ 49 h 254"/>
                <a:gd name="T6" fmla="*/ 391 w 400"/>
                <a:gd name="T7" fmla="*/ 16 h 254"/>
                <a:gd name="T8" fmla="*/ 393 w 400"/>
                <a:gd name="T9" fmla="*/ 7 h 254"/>
                <a:gd name="T10" fmla="*/ 390 w 400"/>
                <a:gd name="T11" fmla="*/ 1 h 254"/>
                <a:gd name="T12" fmla="*/ 375 w 400"/>
                <a:gd name="T13" fmla="*/ 0 h 254"/>
                <a:gd name="T14" fmla="*/ 333 w 400"/>
                <a:gd name="T15" fmla="*/ 17 h 254"/>
                <a:gd name="T16" fmla="*/ 293 w 400"/>
                <a:gd name="T17" fmla="*/ 6 h 254"/>
                <a:gd name="T18" fmla="*/ 277 w 400"/>
                <a:gd name="T19" fmla="*/ 12 h 254"/>
                <a:gd name="T20" fmla="*/ 255 w 400"/>
                <a:gd name="T21" fmla="*/ 8 h 254"/>
                <a:gd name="T22" fmla="*/ 225 w 400"/>
                <a:gd name="T23" fmla="*/ 21 h 254"/>
                <a:gd name="T24" fmla="*/ 208 w 400"/>
                <a:gd name="T25" fmla="*/ 23 h 254"/>
                <a:gd name="T26" fmla="*/ 202 w 400"/>
                <a:gd name="T27" fmla="*/ 23 h 254"/>
                <a:gd name="T28" fmla="*/ 200 w 400"/>
                <a:gd name="T29" fmla="*/ 34 h 254"/>
                <a:gd name="T30" fmla="*/ 166 w 400"/>
                <a:gd name="T31" fmla="*/ 55 h 254"/>
                <a:gd name="T32" fmla="*/ 149 w 400"/>
                <a:gd name="T33" fmla="*/ 49 h 254"/>
                <a:gd name="T34" fmla="*/ 82 w 400"/>
                <a:gd name="T35" fmla="*/ 37 h 254"/>
                <a:gd name="T36" fmla="*/ 46 w 400"/>
                <a:gd name="T37" fmla="*/ 30 h 254"/>
                <a:gd name="T38" fmla="*/ 34 w 400"/>
                <a:gd name="T39" fmla="*/ 26 h 254"/>
                <a:gd name="T40" fmla="*/ 6 w 400"/>
                <a:gd name="T41" fmla="*/ 25 h 254"/>
                <a:gd name="T42" fmla="*/ 3 w 400"/>
                <a:gd name="T43" fmla="*/ 54 h 254"/>
                <a:gd name="T44" fmla="*/ 2 w 400"/>
                <a:gd name="T45" fmla="*/ 79 h 254"/>
                <a:gd name="T46" fmla="*/ 3 w 400"/>
                <a:gd name="T47" fmla="*/ 84 h 254"/>
                <a:gd name="T48" fmla="*/ 43 w 400"/>
                <a:gd name="T49" fmla="*/ 87 h 254"/>
                <a:gd name="T50" fmla="*/ 140 w 400"/>
                <a:gd name="T51" fmla="*/ 107 h 254"/>
                <a:gd name="T52" fmla="*/ 165 w 400"/>
                <a:gd name="T53" fmla="*/ 115 h 254"/>
                <a:gd name="T54" fmla="*/ 224 w 400"/>
                <a:gd name="T55" fmla="*/ 158 h 254"/>
                <a:gd name="T56" fmla="*/ 268 w 400"/>
                <a:gd name="T57" fmla="*/ 187 h 254"/>
                <a:gd name="T58" fmla="*/ 312 w 400"/>
                <a:gd name="T59" fmla="*/ 197 h 254"/>
                <a:gd name="T60" fmla="*/ 313 w 400"/>
                <a:gd name="T61" fmla="*/ 198 h 254"/>
                <a:gd name="T62" fmla="*/ 314 w 400"/>
                <a:gd name="T63" fmla="*/ 202 h 254"/>
                <a:gd name="T64" fmla="*/ 306 w 400"/>
                <a:gd name="T65" fmla="*/ 218 h 254"/>
                <a:gd name="T66" fmla="*/ 296 w 400"/>
                <a:gd name="T67" fmla="*/ 230 h 254"/>
                <a:gd name="T68" fmla="*/ 288 w 400"/>
                <a:gd name="T69" fmla="*/ 246 h 254"/>
                <a:gd name="T70" fmla="*/ 287 w 400"/>
                <a:gd name="T71" fmla="*/ 251 h 254"/>
                <a:gd name="T72" fmla="*/ 309 w 400"/>
                <a:gd name="T73" fmla="*/ 253 h 254"/>
                <a:gd name="T74" fmla="*/ 312 w 400"/>
                <a:gd name="T75" fmla="*/ 250 h 254"/>
                <a:gd name="T76" fmla="*/ 328 w 400"/>
                <a:gd name="T77" fmla="*/ 236 h 254"/>
                <a:gd name="T78" fmla="*/ 368 w 400"/>
                <a:gd name="T79" fmla="*/ 203 h 254"/>
                <a:gd name="T80" fmla="*/ 386 w 400"/>
                <a:gd name="T81" fmla="*/ 186 h 254"/>
                <a:gd name="T82" fmla="*/ 395 w 400"/>
                <a:gd name="T83" fmla="*/ 155 h 254"/>
                <a:gd name="T84" fmla="*/ 395 w 400"/>
                <a:gd name="T85" fmla="*/ 139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00" h="254">
                  <a:moveTo>
                    <a:pt x="397" y="117"/>
                  </a:moveTo>
                  <a:cubicBezTo>
                    <a:pt x="399" y="111"/>
                    <a:pt x="400" y="105"/>
                    <a:pt x="399" y="100"/>
                  </a:cubicBezTo>
                  <a:cubicBezTo>
                    <a:pt x="399" y="98"/>
                    <a:pt x="398" y="96"/>
                    <a:pt x="397" y="94"/>
                  </a:cubicBezTo>
                  <a:cubicBezTo>
                    <a:pt x="396" y="92"/>
                    <a:pt x="395" y="90"/>
                    <a:pt x="394" y="87"/>
                  </a:cubicBezTo>
                  <a:cubicBezTo>
                    <a:pt x="392" y="81"/>
                    <a:pt x="392" y="73"/>
                    <a:pt x="392" y="66"/>
                  </a:cubicBezTo>
                  <a:cubicBezTo>
                    <a:pt x="392" y="60"/>
                    <a:pt x="392" y="55"/>
                    <a:pt x="390" y="49"/>
                  </a:cubicBezTo>
                  <a:cubicBezTo>
                    <a:pt x="388" y="41"/>
                    <a:pt x="386" y="32"/>
                    <a:pt x="388" y="24"/>
                  </a:cubicBezTo>
                  <a:cubicBezTo>
                    <a:pt x="389" y="22"/>
                    <a:pt x="390" y="19"/>
                    <a:pt x="391" y="16"/>
                  </a:cubicBezTo>
                  <a:cubicBezTo>
                    <a:pt x="392" y="14"/>
                    <a:pt x="393" y="12"/>
                    <a:pt x="393" y="10"/>
                  </a:cubicBezTo>
                  <a:cubicBezTo>
                    <a:pt x="393" y="9"/>
                    <a:pt x="393" y="8"/>
                    <a:pt x="393" y="7"/>
                  </a:cubicBezTo>
                  <a:cubicBezTo>
                    <a:pt x="393" y="7"/>
                    <a:pt x="393" y="7"/>
                    <a:pt x="393" y="7"/>
                  </a:cubicBezTo>
                  <a:cubicBezTo>
                    <a:pt x="391" y="5"/>
                    <a:pt x="390" y="3"/>
                    <a:pt x="390" y="1"/>
                  </a:cubicBezTo>
                  <a:cubicBezTo>
                    <a:pt x="387" y="0"/>
                    <a:pt x="382" y="0"/>
                    <a:pt x="378" y="0"/>
                  </a:cubicBezTo>
                  <a:cubicBezTo>
                    <a:pt x="375" y="0"/>
                    <a:pt x="375" y="0"/>
                    <a:pt x="375" y="0"/>
                  </a:cubicBezTo>
                  <a:cubicBezTo>
                    <a:pt x="367" y="1"/>
                    <a:pt x="361" y="5"/>
                    <a:pt x="354" y="8"/>
                  </a:cubicBezTo>
                  <a:cubicBezTo>
                    <a:pt x="348" y="12"/>
                    <a:pt x="342" y="16"/>
                    <a:pt x="333" y="17"/>
                  </a:cubicBezTo>
                  <a:cubicBezTo>
                    <a:pt x="323" y="18"/>
                    <a:pt x="315" y="15"/>
                    <a:pt x="308" y="11"/>
                  </a:cubicBezTo>
                  <a:cubicBezTo>
                    <a:pt x="303" y="9"/>
                    <a:pt x="298" y="7"/>
                    <a:pt x="293" y="6"/>
                  </a:cubicBezTo>
                  <a:cubicBezTo>
                    <a:pt x="290" y="6"/>
                    <a:pt x="286" y="6"/>
                    <a:pt x="282" y="7"/>
                  </a:cubicBezTo>
                  <a:cubicBezTo>
                    <a:pt x="281" y="9"/>
                    <a:pt x="280" y="11"/>
                    <a:pt x="277" y="12"/>
                  </a:cubicBezTo>
                  <a:cubicBezTo>
                    <a:pt x="272" y="13"/>
                    <a:pt x="267" y="11"/>
                    <a:pt x="263" y="10"/>
                  </a:cubicBezTo>
                  <a:cubicBezTo>
                    <a:pt x="260" y="9"/>
                    <a:pt x="257" y="8"/>
                    <a:pt x="255" y="8"/>
                  </a:cubicBezTo>
                  <a:cubicBezTo>
                    <a:pt x="248" y="7"/>
                    <a:pt x="245" y="10"/>
                    <a:pt x="240" y="13"/>
                  </a:cubicBezTo>
                  <a:cubicBezTo>
                    <a:pt x="237" y="16"/>
                    <a:pt x="232" y="19"/>
                    <a:pt x="225" y="21"/>
                  </a:cubicBezTo>
                  <a:cubicBezTo>
                    <a:pt x="220" y="21"/>
                    <a:pt x="220" y="21"/>
                    <a:pt x="220" y="21"/>
                  </a:cubicBezTo>
                  <a:cubicBezTo>
                    <a:pt x="216" y="22"/>
                    <a:pt x="212" y="22"/>
                    <a:pt x="208" y="23"/>
                  </a:cubicBezTo>
                  <a:cubicBezTo>
                    <a:pt x="204" y="23"/>
                    <a:pt x="204" y="23"/>
                    <a:pt x="204" y="23"/>
                  </a:cubicBezTo>
                  <a:cubicBezTo>
                    <a:pt x="203" y="23"/>
                    <a:pt x="203" y="23"/>
                    <a:pt x="202" y="23"/>
                  </a:cubicBezTo>
                  <a:cubicBezTo>
                    <a:pt x="202" y="25"/>
                    <a:pt x="202" y="26"/>
                    <a:pt x="201" y="27"/>
                  </a:cubicBezTo>
                  <a:cubicBezTo>
                    <a:pt x="201" y="29"/>
                    <a:pt x="200" y="32"/>
                    <a:pt x="200" y="34"/>
                  </a:cubicBezTo>
                  <a:cubicBezTo>
                    <a:pt x="198" y="44"/>
                    <a:pt x="196" y="57"/>
                    <a:pt x="179" y="59"/>
                  </a:cubicBezTo>
                  <a:cubicBezTo>
                    <a:pt x="171" y="60"/>
                    <a:pt x="169" y="58"/>
                    <a:pt x="166" y="55"/>
                  </a:cubicBezTo>
                  <a:cubicBezTo>
                    <a:pt x="165" y="54"/>
                    <a:pt x="164" y="53"/>
                    <a:pt x="162" y="52"/>
                  </a:cubicBezTo>
                  <a:cubicBezTo>
                    <a:pt x="158" y="50"/>
                    <a:pt x="154" y="49"/>
                    <a:pt x="149" y="49"/>
                  </a:cubicBezTo>
                  <a:cubicBezTo>
                    <a:pt x="144" y="49"/>
                    <a:pt x="139" y="48"/>
                    <a:pt x="135" y="47"/>
                  </a:cubicBezTo>
                  <a:cubicBezTo>
                    <a:pt x="118" y="40"/>
                    <a:pt x="100" y="38"/>
                    <a:pt x="82" y="37"/>
                  </a:cubicBezTo>
                  <a:cubicBezTo>
                    <a:pt x="71" y="35"/>
                    <a:pt x="71" y="35"/>
                    <a:pt x="71" y="35"/>
                  </a:cubicBezTo>
                  <a:cubicBezTo>
                    <a:pt x="63" y="35"/>
                    <a:pt x="55" y="34"/>
                    <a:pt x="46" y="30"/>
                  </a:cubicBezTo>
                  <a:cubicBezTo>
                    <a:pt x="44" y="29"/>
                    <a:pt x="43" y="29"/>
                    <a:pt x="42" y="28"/>
                  </a:cubicBezTo>
                  <a:cubicBezTo>
                    <a:pt x="40" y="27"/>
                    <a:pt x="38" y="26"/>
                    <a:pt x="34" y="26"/>
                  </a:cubicBezTo>
                  <a:cubicBezTo>
                    <a:pt x="28" y="24"/>
                    <a:pt x="20" y="24"/>
                    <a:pt x="10" y="25"/>
                  </a:cubicBezTo>
                  <a:cubicBezTo>
                    <a:pt x="9" y="25"/>
                    <a:pt x="7" y="25"/>
                    <a:pt x="6" y="25"/>
                  </a:cubicBezTo>
                  <a:cubicBezTo>
                    <a:pt x="6" y="26"/>
                    <a:pt x="5" y="27"/>
                    <a:pt x="5" y="28"/>
                  </a:cubicBezTo>
                  <a:cubicBezTo>
                    <a:pt x="0" y="35"/>
                    <a:pt x="2" y="45"/>
                    <a:pt x="3" y="54"/>
                  </a:cubicBezTo>
                  <a:cubicBezTo>
                    <a:pt x="3" y="57"/>
                    <a:pt x="4" y="59"/>
                    <a:pt x="4" y="62"/>
                  </a:cubicBezTo>
                  <a:cubicBezTo>
                    <a:pt x="5" y="69"/>
                    <a:pt x="3" y="74"/>
                    <a:pt x="2" y="79"/>
                  </a:cubicBezTo>
                  <a:cubicBezTo>
                    <a:pt x="1" y="80"/>
                    <a:pt x="1" y="82"/>
                    <a:pt x="0" y="84"/>
                  </a:cubicBezTo>
                  <a:cubicBezTo>
                    <a:pt x="1" y="84"/>
                    <a:pt x="2" y="84"/>
                    <a:pt x="3" y="84"/>
                  </a:cubicBezTo>
                  <a:cubicBezTo>
                    <a:pt x="9" y="85"/>
                    <a:pt x="9" y="85"/>
                    <a:pt x="9" y="85"/>
                  </a:cubicBezTo>
                  <a:cubicBezTo>
                    <a:pt x="20" y="86"/>
                    <a:pt x="31" y="87"/>
                    <a:pt x="43" y="87"/>
                  </a:cubicBezTo>
                  <a:cubicBezTo>
                    <a:pt x="75" y="88"/>
                    <a:pt x="107" y="90"/>
                    <a:pt x="134" y="104"/>
                  </a:cubicBezTo>
                  <a:cubicBezTo>
                    <a:pt x="136" y="105"/>
                    <a:pt x="138" y="106"/>
                    <a:pt x="140" y="107"/>
                  </a:cubicBezTo>
                  <a:cubicBezTo>
                    <a:pt x="145" y="110"/>
                    <a:pt x="149" y="113"/>
                    <a:pt x="154" y="114"/>
                  </a:cubicBezTo>
                  <a:cubicBezTo>
                    <a:pt x="158" y="114"/>
                    <a:pt x="161" y="115"/>
                    <a:pt x="165" y="115"/>
                  </a:cubicBezTo>
                  <a:cubicBezTo>
                    <a:pt x="171" y="116"/>
                    <a:pt x="178" y="116"/>
                    <a:pt x="185" y="120"/>
                  </a:cubicBezTo>
                  <a:cubicBezTo>
                    <a:pt x="198" y="128"/>
                    <a:pt x="215" y="144"/>
                    <a:pt x="224" y="158"/>
                  </a:cubicBezTo>
                  <a:cubicBezTo>
                    <a:pt x="233" y="172"/>
                    <a:pt x="245" y="178"/>
                    <a:pt x="259" y="183"/>
                  </a:cubicBezTo>
                  <a:cubicBezTo>
                    <a:pt x="262" y="185"/>
                    <a:pt x="265" y="186"/>
                    <a:pt x="268" y="187"/>
                  </a:cubicBezTo>
                  <a:cubicBezTo>
                    <a:pt x="277" y="191"/>
                    <a:pt x="298" y="196"/>
                    <a:pt x="306" y="193"/>
                  </a:cubicBezTo>
                  <a:cubicBezTo>
                    <a:pt x="309" y="193"/>
                    <a:pt x="312" y="194"/>
                    <a:pt x="312" y="197"/>
                  </a:cubicBezTo>
                  <a:cubicBezTo>
                    <a:pt x="312" y="197"/>
                    <a:pt x="312" y="197"/>
                    <a:pt x="312" y="198"/>
                  </a:cubicBezTo>
                  <a:cubicBezTo>
                    <a:pt x="312" y="198"/>
                    <a:pt x="313" y="198"/>
                    <a:pt x="313" y="198"/>
                  </a:cubicBezTo>
                  <a:cubicBezTo>
                    <a:pt x="313" y="199"/>
                    <a:pt x="313" y="199"/>
                    <a:pt x="313" y="200"/>
                  </a:cubicBezTo>
                  <a:cubicBezTo>
                    <a:pt x="314" y="201"/>
                    <a:pt x="314" y="201"/>
                    <a:pt x="314" y="202"/>
                  </a:cubicBezTo>
                  <a:cubicBezTo>
                    <a:pt x="315" y="202"/>
                    <a:pt x="315" y="203"/>
                    <a:pt x="315" y="204"/>
                  </a:cubicBezTo>
                  <a:cubicBezTo>
                    <a:pt x="316" y="212"/>
                    <a:pt x="310" y="216"/>
                    <a:pt x="306" y="218"/>
                  </a:cubicBezTo>
                  <a:cubicBezTo>
                    <a:pt x="305" y="218"/>
                    <a:pt x="303" y="219"/>
                    <a:pt x="302" y="220"/>
                  </a:cubicBezTo>
                  <a:cubicBezTo>
                    <a:pt x="299" y="223"/>
                    <a:pt x="298" y="226"/>
                    <a:pt x="296" y="230"/>
                  </a:cubicBezTo>
                  <a:cubicBezTo>
                    <a:pt x="295" y="232"/>
                    <a:pt x="295" y="234"/>
                    <a:pt x="294" y="236"/>
                  </a:cubicBezTo>
                  <a:cubicBezTo>
                    <a:pt x="293" y="238"/>
                    <a:pt x="291" y="242"/>
                    <a:pt x="288" y="246"/>
                  </a:cubicBezTo>
                  <a:cubicBezTo>
                    <a:pt x="287" y="248"/>
                    <a:pt x="286" y="250"/>
                    <a:pt x="285" y="252"/>
                  </a:cubicBezTo>
                  <a:cubicBezTo>
                    <a:pt x="285" y="252"/>
                    <a:pt x="286" y="251"/>
                    <a:pt x="287" y="251"/>
                  </a:cubicBezTo>
                  <a:cubicBezTo>
                    <a:pt x="290" y="249"/>
                    <a:pt x="293" y="247"/>
                    <a:pt x="297" y="246"/>
                  </a:cubicBezTo>
                  <a:cubicBezTo>
                    <a:pt x="301" y="246"/>
                    <a:pt x="305" y="248"/>
                    <a:pt x="309" y="253"/>
                  </a:cubicBezTo>
                  <a:cubicBezTo>
                    <a:pt x="309" y="254"/>
                    <a:pt x="309" y="254"/>
                    <a:pt x="309" y="254"/>
                  </a:cubicBezTo>
                  <a:cubicBezTo>
                    <a:pt x="310" y="253"/>
                    <a:pt x="311" y="252"/>
                    <a:pt x="312" y="250"/>
                  </a:cubicBezTo>
                  <a:cubicBezTo>
                    <a:pt x="315" y="246"/>
                    <a:pt x="318" y="243"/>
                    <a:pt x="322" y="241"/>
                  </a:cubicBezTo>
                  <a:cubicBezTo>
                    <a:pt x="324" y="239"/>
                    <a:pt x="326" y="237"/>
                    <a:pt x="328" y="236"/>
                  </a:cubicBezTo>
                  <a:cubicBezTo>
                    <a:pt x="336" y="228"/>
                    <a:pt x="345" y="221"/>
                    <a:pt x="354" y="215"/>
                  </a:cubicBezTo>
                  <a:cubicBezTo>
                    <a:pt x="359" y="211"/>
                    <a:pt x="363" y="207"/>
                    <a:pt x="368" y="203"/>
                  </a:cubicBezTo>
                  <a:cubicBezTo>
                    <a:pt x="373" y="200"/>
                    <a:pt x="375" y="197"/>
                    <a:pt x="379" y="193"/>
                  </a:cubicBezTo>
                  <a:cubicBezTo>
                    <a:pt x="381" y="190"/>
                    <a:pt x="383" y="188"/>
                    <a:pt x="386" y="186"/>
                  </a:cubicBezTo>
                  <a:cubicBezTo>
                    <a:pt x="389" y="184"/>
                    <a:pt x="392" y="181"/>
                    <a:pt x="394" y="178"/>
                  </a:cubicBezTo>
                  <a:cubicBezTo>
                    <a:pt x="397" y="172"/>
                    <a:pt x="396" y="164"/>
                    <a:pt x="395" y="155"/>
                  </a:cubicBezTo>
                  <a:cubicBezTo>
                    <a:pt x="395" y="150"/>
                    <a:pt x="395" y="146"/>
                    <a:pt x="395" y="142"/>
                  </a:cubicBezTo>
                  <a:cubicBezTo>
                    <a:pt x="395" y="139"/>
                    <a:pt x="395" y="139"/>
                    <a:pt x="395" y="139"/>
                  </a:cubicBezTo>
                  <a:cubicBezTo>
                    <a:pt x="396" y="132"/>
                    <a:pt x="396" y="124"/>
                    <a:pt x="397" y="117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83" name="Freeform 75">
              <a:extLst>
                <a:ext uri="{FF2B5EF4-FFF2-40B4-BE49-F238E27FC236}">
                  <a16:creationId xmlns:a16="http://schemas.microsoft.com/office/drawing/2014/main" id="{877CCCCC-D411-469A-BD56-9B0789675470}"/>
                </a:ext>
              </a:extLst>
            </p:cNvPr>
            <p:cNvSpPr>
              <a:spLocks/>
            </p:cNvSpPr>
            <p:nvPr/>
          </p:nvSpPr>
          <p:spPr bwMode="auto">
            <a:xfrm>
              <a:off x="1981" y="2920"/>
              <a:ext cx="677" cy="418"/>
            </a:xfrm>
            <a:custGeom>
              <a:avLst/>
              <a:gdLst>
                <a:gd name="T0" fmla="*/ 633 w 681"/>
                <a:gd name="T1" fmla="*/ 273 h 420"/>
                <a:gd name="T2" fmla="*/ 636 w 681"/>
                <a:gd name="T3" fmla="*/ 249 h 420"/>
                <a:gd name="T4" fmla="*/ 650 w 681"/>
                <a:gd name="T5" fmla="*/ 241 h 420"/>
                <a:gd name="T6" fmla="*/ 680 w 681"/>
                <a:gd name="T7" fmla="*/ 224 h 420"/>
                <a:gd name="T8" fmla="*/ 639 w 681"/>
                <a:gd name="T9" fmla="*/ 219 h 420"/>
                <a:gd name="T10" fmla="*/ 631 w 681"/>
                <a:gd name="T11" fmla="*/ 217 h 420"/>
                <a:gd name="T12" fmla="*/ 625 w 681"/>
                <a:gd name="T13" fmla="*/ 215 h 420"/>
                <a:gd name="T14" fmla="*/ 589 w 681"/>
                <a:gd name="T15" fmla="*/ 229 h 420"/>
                <a:gd name="T16" fmla="*/ 567 w 681"/>
                <a:gd name="T17" fmla="*/ 233 h 420"/>
                <a:gd name="T18" fmla="*/ 560 w 681"/>
                <a:gd name="T19" fmla="*/ 245 h 420"/>
                <a:gd name="T20" fmla="*/ 538 w 681"/>
                <a:gd name="T21" fmla="*/ 249 h 420"/>
                <a:gd name="T22" fmla="*/ 502 w 681"/>
                <a:gd name="T23" fmla="*/ 237 h 420"/>
                <a:gd name="T24" fmla="*/ 504 w 681"/>
                <a:gd name="T25" fmla="*/ 224 h 420"/>
                <a:gd name="T26" fmla="*/ 486 w 681"/>
                <a:gd name="T27" fmla="*/ 212 h 420"/>
                <a:gd name="T28" fmla="*/ 486 w 681"/>
                <a:gd name="T29" fmla="*/ 184 h 420"/>
                <a:gd name="T30" fmla="*/ 492 w 681"/>
                <a:gd name="T31" fmla="*/ 144 h 420"/>
                <a:gd name="T32" fmla="*/ 492 w 681"/>
                <a:gd name="T33" fmla="*/ 134 h 420"/>
                <a:gd name="T34" fmla="*/ 449 w 681"/>
                <a:gd name="T35" fmla="*/ 101 h 420"/>
                <a:gd name="T36" fmla="*/ 443 w 681"/>
                <a:gd name="T37" fmla="*/ 92 h 420"/>
                <a:gd name="T38" fmla="*/ 445 w 681"/>
                <a:gd name="T39" fmla="*/ 76 h 420"/>
                <a:gd name="T40" fmla="*/ 440 w 681"/>
                <a:gd name="T41" fmla="*/ 61 h 420"/>
                <a:gd name="T42" fmla="*/ 436 w 681"/>
                <a:gd name="T43" fmla="*/ 34 h 420"/>
                <a:gd name="T44" fmla="*/ 407 w 681"/>
                <a:gd name="T45" fmla="*/ 20 h 420"/>
                <a:gd name="T46" fmla="*/ 391 w 681"/>
                <a:gd name="T47" fmla="*/ 26 h 420"/>
                <a:gd name="T48" fmla="*/ 367 w 681"/>
                <a:gd name="T49" fmla="*/ 28 h 420"/>
                <a:gd name="T50" fmla="*/ 326 w 681"/>
                <a:gd name="T51" fmla="*/ 29 h 420"/>
                <a:gd name="T52" fmla="*/ 304 w 681"/>
                <a:gd name="T53" fmla="*/ 41 h 420"/>
                <a:gd name="T54" fmla="*/ 295 w 681"/>
                <a:gd name="T55" fmla="*/ 41 h 420"/>
                <a:gd name="T56" fmla="*/ 280 w 681"/>
                <a:gd name="T57" fmla="*/ 12 h 420"/>
                <a:gd name="T58" fmla="*/ 215 w 681"/>
                <a:gd name="T59" fmla="*/ 7 h 420"/>
                <a:gd name="T60" fmla="*/ 191 w 681"/>
                <a:gd name="T61" fmla="*/ 1 h 420"/>
                <a:gd name="T62" fmla="*/ 179 w 681"/>
                <a:gd name="T63" fmla="*/ 4 h 420"/>
                <a:gd name="T64" fmla="*/ 156 w 681"/>
                <a:gd name="T65" fmla="*/ 18 h 420"/>
                <a:gd name="T66" fmla="*/ 156 w 681"/>
                <a:gd name="T67" fmla="*/ 32 h 420"/>
                <a:gd name="T68" fmla="*/ 132 w 681"/>
                <a:gd name="T69" fmla="*/ 44 h 420"/>
                <a:gd name="T70" fmla="*/ 110 w 681"/>
                <a:gd name="T71" fmla="*/ 68 h 420"/>
                <a:gd name="T72" fmla="*/ 99 w 681"/>
                <a:gd name="T73" fmla="*/ 86 h 420"/>
                <a:gd name="T74" fmla="*/ 80 w 681"/>
                <a:gd name="T75" fmla="*/ 114 h 420"/>
                <a:gd name="T76" fmla="*/ 70 w 681"/>
                <a:gd name="T77" fmla="*/ 140 h 420"/>
                <a:gd name="T78" fmla="*/ 62 w 681"/>
                <a:gd name="T79" fmla="*/ 161 h 420"/>
                <a:gd name="T80" fmla="*/ 49 w 681"/>
                <a:gd name="T81" fmla="*/ 177 h 420"/>
                <a:gd name="T82" fmla="*/ 0 w 681"/>
                <a:gd name="T83" fmla="*/ 213 h 420"/>
                <a:gd name="T84" fmla="*/ 48 w 681"/>
                <a:gd name="T85" fmla="*/ 215 h 420"/>
                <a:gd name="T86" fmla="*/ 144 w 681"/>
                <a:gd name="T87" fmla="*/ 232 h 420"/>
                <a:gd name="T88" fmla="*/ 201 w 681"/>
                <a:gd name="T89" fmla="*/ 237 h 420"/>
                <a:gd name="T90" fmla="*/ 256 w 681"/>
                <a:gd name="T91" fmla="*/ 274 h 420"/>
                <a:gd name="T92" fmla="*/ 271 w 681"/>
                <a:gd name="T93" fmla="*/ 336 h 420"/>
                <a:gd name="T94" fmla="*/ 287 w 681"/>
                <a:gd name="T95" fmla="*/ 370 h 420"/>
                <a:gd name="T96" fmla="*/ 315 w 681"/>
                <a:gd name="T97" fmla="*/ 380 h 420"/>
                <a:gd name="T98" fmla="*/ 353 w 681"/>
                <a:gd name="T99" fmla="*/ 389 h 420"/>
                <a:gd name="T100" fmla="*/ 351 w 681"/>
                <a:gd name="T101" fmla="*/ 408 h 420"/>
                <a:gd name="T102" fmla="*/ 376 w 681"/>
                <a:gd name="T103" fmla="*/ 419 h 420"/>
                <a:gd name="T104" fmla="*/ 385 w 681"/>
                <a:gd name="T105" fmla="*/ 420 h 420"/>
                <a:gd name="T106" fmla="*/ 388 w 681"/>
                <a:gd name="T107" fmla="*/ 408 h 420"/>
                <a:gd name="T108" fmla="*/ 419 w 681"/>
                <a:gd name="T109" fmla="*/ 387 h 420"/>
                <a:gd name="T110" fmla="*/ 435 w 681"/>
                <a:gd name="T111" fmla="*/ 370 h 420"/>
                <a:gd name="T112" fmla="*/ 464 w 681"/>
                <a:gd name="T113" fmla="*/ 353 h 420"/>
                <a:gd name="T114" fmla="*/ 493 w 681"/>
                <a:gd name="T115" fmla="*/ 330 h 420"/>
                <a:gd name="T116" fmla="*/ 529 w 681"/>
                <a:gd name="T117" fmla="*/ 316 h 420"/>
                <a:gd name="T118" fmla="*/ 570 w 681"/>
                <a:gd name="T119" fmla="*/ 308 h 420"/>
                <a:gd name="T120" fmla="*/ 598 w 681"/>
                <a:gd name="T121" fmla="*/ 316 h 420"/>
                <a:gd name="T122" fmla="*/ 592 w 681"/>
                <a:gd name="T123" fmla="*/ 310 h 420"/>
                <a:gd name="T124" fmla="*/ 658 w 681"/>
                <a:gd name="T125" fmla="*/ 269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681" h="420">
                  <a:moveTo>
                    <a:pt x="642" y="272"/>
                  </a:moveTo>
                  <a:cubicBezTo>
                    <a:pt x="640" y="273"/>
                    <a:pt x="638" y="273"/>
                    <a:pt x="637" y="274"/>
                  </a:cubicBezTo>
                  <a:cubicBezTo>
                    <a:pt x="635" y="274"/>
                    <a:pt x="634" y="273"/>
                    <a:pt x="633" y="273"/>
                  </a:cubicBezTo>
                  <a:cubicBezTo>
                    <a:pt x="632" y="272"/>
                    <a:pt x="631" y="270"/>
                    <a:pt x="631" y="269"/>
                  </a:cubicBezTo>
                  <a:cubicBezTo>
                    <a:pt x="631" y="268"/>
                    <a:pt x="631" y="266"/>
                    <a:pt x="631" y="265"/>
                  </a:cubicBezTo>
                  <a:cubicBezTo>
                    <a:pt x="631" y="260"/>
                    <a:pt x="631" y="254"/>
                    <a:pt x="636" y="249"/>
                  </a:cubicBezTo>
                  <a:cubicBezTo>
                    <a:pt x="637" y="247"/>
                    <a:pt x="640" y="246"/>
                    <a:pt x="643" y="245"/>
                  </a:cubicBezTo>
                  <a:cubicBezTo>
                    <a:pt x="644" y="244"/>
                    <a:pt x="646" y="243"/>
                    <a:pt x="647" y="243"/>
                  </a:cubicBezTo>
                  <a:cubicBezTo>
                    <a:pt x="648" y="242"/>
                    <a:pt x="649" y="241"/>
                    <a:pt x="650" y="241"/>
                  </a:cubicBezTo>
                  <a:cubicBezTo>
                    <a:pt x="652" y="239"/>
                    <a:pt x="655" y="237"/>
                    <a:pt x="658" y="235"/>
                  </a:cubicBezTo>
                  <a:cubicBezTo>
                    <a:pt x="660" y="234"/>
                    <a:pt x="663" y="234"/>
                    <a:pt x="666" y="233"/>
                  </a:cubicBezTo>
                  <a:cubicBezTo>
                    <a:pt x="676" y="230"/>
                    <a:pt x="681" y="229"/>
                    <a:pt x="680" y="224"/>
                  </a:cubicBezTo>
                  <a:cubicBezTo>
                    <a:pt x="680" y="221"/>
                    <a:pt x="672" y="221"/>
                    <a:pt x="663" y="223"/>
                  </a:cubicBezTo>
                  <a:cubicBezTo>
                    <a:pt x="656" y="223"/>
                    <a:pt x="651" y="224"/>
                    <a:pt x="647" y="223"/>
                  </a:cubicBezTo>
                  <a:cubicBezTo>
                    <a:pt x="644" y="222"/>
                    <a:pt x="641" y="220"/>
                    <a:pt x="639" y="219"/>
                  </a:cubicBezTo>
                  <a:cubicBezTo>
                    <a:pt x="638" y="218"/>
                    <a:pt x="637" y="217"/>
                    <a:pt x="636" y="217"/>
                  </a:cubicBezTo>
                  <a:cubicBezTo>
                    <a:pt x="636" y="217"/>
                    <a:pt x="635" y="218"/>
                    <a:pt x="634" y="218"/>
                  </a:cubicBezTo>
                  <a:cubicBezTo>
                    <a:pt x="633" y="218"/>
                    <a:pt x="632" y="217"/>
                    <a:pt x="631" y="217"/>
                  </a:cubicBezTo>
                  <a:cubicBezTo>
                    <a:pt x="630" y="216"/>
                    <a:pt x="629" y="215"/>
                    <a:pt x="629" y="214"/>
                  </a:cubicBezTo>
                  <a:cubicBezTo>
                    <a:pt x="629" y="214"/>
                    <a:pt x="628" y="213"/>
                    <a:pt x="628" y="213"/>
                  </a:cubicBezTo>
                  <a:cubicBezTo>
                    <a:pt x="628" y="213"/>
                    <a:pt x="626" y="214"/>
                    <a:pt x="625" y="215"/>
                  </a:cubicBezTo>
                  <a:cubicBezTo>
                    <a:pt x="624" y="215"/>
                    <a:pt x="624" y="215"/>
                    <a:pt x="624" y="215"/>
                  </a:cubicBezTo>
                  <a:cubicBezTo>
                    <a:pt x="619" y="217"/>
                    <a:pt x="615" y="219"/>
                    <a:pt x="610" y="220"/>
                  </a:cubicBezTo>
                  <a:cubicBezTo>
                    <a:pt x="602" y="223"/>
                    <a:pt x="595" y="225"/>
                    <a:pt x="589" y="229"/>
                  </a:cubicBezTo>
                  <a:cubicBezTo>
                    <a:pt x="587" y="230"/>
                    <a:pt x="586" y="231"/>
                    <a:pt x="585" y="231"/>
                  </a:cubicBezTo>
                  <a:cubicBezTo>
                    <a:pt x="582" y="233"/>
                    <a:pt x="579" y="236"/>
                    <a:pt x="573" y="236"/>
                  </a:cubicBezTo>
                  <a:cubicBezTo>
                    <a:pt x="571" y="236"/>
                    <a:pt x="569" y="234"/>
                    <a:pt x="567" y="233"/>
                  </a:cubicBezTo>
                  <a:cubicBezTo>
                    <a:pt x="567" y="233"/>
                    <a:pt x="565" y="232"/>
                    <a:pt x="565" y="232"/>
                  </a:cubicBezTo>
                  <a:cubicBezTo>
                    <a:pt x="565" y="233"/>
                    <a:pt x="564" y="234"/>
                    <a:pt x="564" y="235"/>
                  </a:cubicBezTo>
                  <a:cubicBezTo>
                    <a:pt x="564" y="238"/>
                    <a:pt x="563" y="242"/>
                    <a:pt x="560" y="245"/>
                  </a:cubicBezTo>
                  <a:cubicBezTo>
                    <a:pt x="556" y="248"/>
                    <a:pt x="553" y="247"/>
                    <a:pt x="550" y="247"/>
                  </a:cubicBezTo>
                  <a:cubicBezTo>
                    <a:pt x="549" y="247"/>
                    <a:pt x="548" y="247"/>
                    <a:pt x="548" y="247"/>
                  </a:cubicBezTo>
                  <a:cubicBezTo>
                    <a:pt x="544" y="248"/>
                    <a:pt x="541" y="249"/>
                    <a:pt x="538" y="249"/>
                  </a:cubicBezTo>
                  <a:cubicBezTo>
                    <a:pt x="530" y="252"/>
                    <a:pt x="522" y="254"/>
                    <a:pt x="511" y="252"/>
                  </a:cubicBezTo>
                  <a:cubicBezTo>
                    <a:pt x="509" y="252"/>
                    <a:pt x="507" y="250"/>
                    <a:pt x="507" y="247"/>
                  </a:cubicBezTo>
                  <a:cubicBezTo>
                    <a:pt x="508" y="243"/>
                    <a:pt x="506" y="240"/>
                    <a:pt x="502" y="237"/>
                  </a:cubicBezTo>
                  <a:cubicBezTo>
                    <a:pt x="501" y="237"/>
                    <a:pt x="500" y="235"/>
                    <a:pt x="500" y="234"/>
                  </a:cubicBezTo>
                  <a:cubicBezTo>
                    <a:pt x="500" y="232"/>
                    <a:pt x="500" y="231"/>
                    <a:pt x="502" y="230"/>
                  </a:cubicBezTo>
                  <a:cubicBezTo>
                    <a:pt x="504" y="228"/>
                    <a:pt x="504" y="226"/>
                    <a:pt x="504" y="224"/>
                  </a:cubicBezTo>
                  <a:cubicBezTo>
                    <a:pt x="504" y="221"/>
                    <a:pt x="500" y="217"/>
                    <a:pt x="497" y="215"/>
                  </a:cubicBezTo>
                  <a:cubicBezTo>
                    <a:pt x="496" y="215"/>
                    <a:pt x="496" y="215"/>
                    <a:pt x="495" y="215"/>
                  </a:cubicBezTo>
                  <a:cubicBezTo>
                    <a:pt x="493" y="216"/>
                    <a:pt x="490" y="216"/>
                    <a:pt x="486" y="212"/>
                  </a:cubicBezTo>
                  <a:cubicBezTo>
                    <a:pt x="483" y="208"/>
                    <a:pt x="480" y="197"/>
                    <a:pt x="480" y="195"/>
                  </a:cubicBezTo>
                  <a:cubicBezTo>
                    <a:pt x="481" y="191"/>
                    <a:pt x="482" y="189"/>
                    <a:pt x="484" y="187"/>
                  </a:cubicBezTo>
                  <a:cubicBezTo>
                    <a:pt x="484" y="186"/>
                    <a:pt x="485" y="185"/>
                    <a:pt x="486" y="184"/>
                  </a:cubicBezTo>
                  <a:cubicBezTo>
                    <a:pt x="486" y="181"/>
                    <a:pt x="486" y="178"/>
                    <a:pt x="485" y="175"/>
                  </a:cubicBezTo>
                  <a:cubicBezTo>
                    <a:pt x="485" y="173"/>
                    <a:pt x="484" y="171"/>
                    <a:pt x="484" y="169"/>
                  </a:cubicBezTo>
                  <a:cubicBezTo>
                    <a:pt x="484" y="159"/>
                    <a:pt x="486" y="152"/>
                    <a:pt x="492" y="144"/>
                  </a:cubicBezTo>
                  <a:cubicBezTo>
                    <a:pt x="493" y="141"/>
                    <a:pt x="493" y="141"/>
                    <a:pt x="493" y="141"/>
                  </a:cubicBezTo>
                  <a:cubicBezTo>
                    <a:pt x="494" y="140"/>
                    <a:pt x="496" y="138"/>
                    <a:pt x="496" y="138"/>
                  </a:cubicBezTo>
                  <a:cubicBezTo>
                    <a:pt x="496" y="138"/>
                    <a:pt x="495" y="136"/>
                    <a:pt x="492" y="134"/>
                  </a:cubicBezTo>
                  <a:cubicBezTo>
                    <a:pt x="489" y="132"/>
                    <a:pt x="484" y="130"/>
                    <a:pt x="480" y="129"/>
                  </a:cubicBezTo>
                  <a:cubicBezTo>
                    <a:pt x="475" y="127"/>
                    <a:pt x="470" y="125"/>
                    <a:pt x="466" y="123"/>
                  </a:cubicBezTo>
                  <a:cubicBezTo>
                    <a:pt x="460" y="119"/>
                    <a:pt x="452" y="114"/>
                    <a:pt x="449" y="101"/>
                  </a:cubicBezTo>
                  <a:cubicBezTo>
                    <a:pt x="449" y="100"/>
                    <a:pt x="449" y="97"/>
                    <a:pt x="449" y="95"/>
                  </a:cubicBezTo>
                  <a:cubicBezTo>
                    <a:pt x="449" y="94"/>
                    <a:pt x="449" y="93"/>
                    <a:pt x="449" y="92"/>
                  </a:cubicBezTo>
                  <a:cubicBezTo>
                    <a:pt x="448" y="92"/>
                    <a:pt x="445" y="93"/>
                    <a:pt x="443" y="92"/>
                  </a:cubicBezTo>
                  <a:cubicBezTo>
                    <a:pt x="443" y="92"/>
                    <a:pt x="443" y="92"/>
                    <a:pt x="443" y="92"/>
                  </a:cubicBezTo>
                  <a:cubicBezTo>
                    <a:pt x="441" y="91"/>
                    <a:pt x="439" y="89"/>
                    <a:pt x="439" y="87"/>
                  </a:cubicBezTo>
                  <a:cubicBezTo>
                    <a:pt x="440" y="82"/>
                    <a:pt x="443" y="79"/>
                    <a:pt x="445" y="76"/>
                  </a:cubicBezTo>
                  <a:cubicBezTo>
                    <a:pt x="447" y="74"/>
                    <a:pt x="448" y="71"/>
                    <a:pt x="449" y="69"/>
                  </a:cubicBezTo>
                  <a:cubicBezTo>
                    <a:pt x="450" y="68"/>
                    <a:pt x="450" y="67"/>
                    <a:pt x="450" y="66"/>
                  </a:cubicBezTo>
                  <a:cubicBezTo>
                    <a:pt x="448" y="66"/>
                    <a:pt x="443" y="65"/>
                    <a:pt x="440" y="61"/>
                  </a:cubicBezTo>
                  <a:cubicBezTo>
                    <a:pt x="438" y="59"/>
                    <a:pt x="438" y="54"/>
                    <a:pt x="438" y="45"/>
                  </a:cubicBezTo>
                  <a:cubicBezTo>
                    <a:pt x="438" y="44"/>
                    <a:pt x="438" y="42"/>
                    <a:pt x="438" y="41"/>
                  </a:cubicBezTo>
                  <a:cubicBezTo>
                    <a:pt x="437" y="38"/>
                    <a:pt x="437" y="36"/>
                    <a:pt x="436" y="34"/>
                  </a:cubicBezTo>
                  <a:cubicBezTo>
                    <a:pt x="435" y="31"/>
                    <a:pt x="431" y="28"/>
                    <a:pt x="427" y="24"/>
                  </a:cubicBezTo>
                  <a:cubicBezTo>
                    <a:pt x="425" y="23"/>
                    <a:pt x="423" y="21"/>
                    <a:pt x="421" y="19"/>
                  </a:cubicBezTo>
                  <a:cubicBezTo>
                    <a:pt x="417" y="21"/>
                    <a:pt x="411" y="20"/>
                    <a:pt x="407" y="20"/>
                  </a:cubicBezTo>
                  <a:cubicBezTo>
                    <a:pt x="404" y="20"/>
                    <a:pt x="401" y="19"/>
                    <a:pt x="400" y="20"/>
                  </a:cubicBezTo>
                  <a:cubicBezTo>
                    <a:pt x="399" y="20"/>
                    <a:pt x="399" y="21"/>
                    <a:pt x="398" y="21"/>
                  </a:cubicBezTo>
                  <a:cubicBezTo>
                    <a:pt x="397" y="23"/>
                    <a:pt x="395" y="25"/>
                    <a:pt x="391" y="26"/>
                  </a:cubicBezTo>
                  <a:cubicBezTo>
                    <a:pt x="388" y="27"/>
                    <a:pt x="385" y="26"/>
                    <a:pt x="383" y="26"/>
                  </a:cubicBezTo>
                  <a:cubicBezTo>
                    <a:pt x="381" y="26"/>
                    <a:pt x="380" y="26"/>
                    <a:pt x="379" y="26"/>
                  </a:cubicBezTo>
                  <a:cubicBezTo>
                    <a:pt x="375" y="26"/>
                    <a:pt x="371" y="27"/>
                    <a:pt x="367" y="28"/>
                  </a:cubicBezTo>
                  <a:cubicBezTo>
                    <a:pt x="363" y="29"/>
                    <a:pt x="359" y="29"/>
                    <a:pt x="355" y="30"/>
                  </a:cubicBezTo>
                  <a:cubicBezTo>
                    <a:pt x="350" y="31"/>
                    <a:pt x="344" y="30"/>
                    <a:pt x="339" y="30"/>
                  </a:cubicBezTo>
                  <a:cubicBezTo>
                    <a:pt x="334" y="29"/>
                    <a:pt x="330" y="29"/>
                    <a:pt x="326" y="29"/>
                  </a:cubicBezTo>
                  <a:cubicBezTo>
                    <a:pt x="325" y="46"/>
                    <a:pt x="322" y="50"/>
                    <a:pt x="319" y="52"/>
                  </a:cubicBezTo>
                  <a:cubicBezTo>
                    <a:pt x="317" y="54"/>
                    <a:pt x="315" y="54"/>
                    <a:pt x="312" y="53"/>
                  </a:cubicBezTo>
                  <a:cubicBezTo>
                    <a:pt x="307" y="52"/>
                    <a:pt x="305" y="47"/>
                    <a:pt x="304" y="41"/>
                  </a:cubicBezTo>
                  <a:cubicBezTo>
                    <a:pt x="303" y="40"/>
                    <a:pt x="303" y="39"/>
                    <a:pt x="302" y="38"/>
                  </a:cubicBezTo>
                  <a:cubicBezTo>
                    <a:pt x="300" y="39"/>
                    <a:pt x="298" y="40"/>
                    <a:pt x="296" y="41"/>
                  </a:cubicBezTo>
                  <a:cubicBezTo>
                    <a:pt x="295" y="41"/>
                    <a:pt x="295" y="41"/>
                    <a:pt x="295" y="41"/>
                  </a:cubicBezTo>
                  <a:cubicBezTo>
                    <a:pt x="290" y="41"/>
                    <a:pt x="286" y="37"/>
                    <a:pt x="284" y="32"/>
                  </a:cubicBezTo>
                  <a:cubicBezTo>
                    <a:pt x="282" y="28"/>
                    <a:pt x="282" y="24"/>
                    <a:pt x="282" y="20"/>
                  </a:cubicBezTo>
                  <a:cubicBezTo>
                    <a:pt x="282" y="16"/>
                    <a:pt x="283" y="15"/>
                    <a:pt x="280" y="12"/>
                  </a:cubicBezTo>
                  <a:cubicBezTo>
                    <a:pt x="270" y="3"/>
                    <a:pt x="246" y="5"/>
                    <a:pt x="230" y="6"/>
                  </a:cubicBezTo>
                  <a:cubicBezTo>
                    <a:pt x="226" y="6"/>
                    <a:pt x="223" y="6"/>
                    <a:pt x="220" y="6"/>
                  </a:cubicBezTo>
                  <a:cubicBezTo>
                    <a:pt x="218" y="6"/>
                    <a:pt x="216" y="6"/>
                    <a:pt x="215" y="7"/>
                  </a:cubicBezTo>
                  <a:cubicBezTo>
                    <a:pt x="210" y="7"/>
                    <a:pt x="206" y="7"/>
                    <a:pt x="201" y="6"/>
                  </a:cubicBezTo>
                  <a:cubicBezTo>
                    <a:pt x="198" y="6"/>
                    <a:pt x="195" y="4"/>
                    <a:pt x="193" y="3"/>
                  </a:cubicBezTo>
                  <a:cubicBezTo>
                    <a:pt x="192" y="2"/>
                    <a:pt x="191" y="2"/>
                    <a:pt x="191" y="1"/>
                  </a:cubicBezTo>
                  <a:cubicBezTo>
                    <a:pt x="189" y="1"/>
                    <a:pt x="188" y="0"/>
                    <a:pt x="187" y="0"/>
                  </a:cubicBezTo>
                  <a:cubicBezTo>
                    <a:pt x="187" y="0"/>
                    <a:pt x="186" y="0"/>
                    <a:pt x="184" y="1"/>
                  </a:cubicBezTo>
                  <a:cubicBezTo>
                    <a:pt x="183" y="1"/>
                    <a:pt x="181" y="3"/>
                    <a:pt x="179" y="4"/>
                  </a:cubicBezTo>
                  <a:cubicBezTo>
                    <a:pt x="176" y="6"/>
                    <a:pt x="174" y="7"/>
                    <a:pt x="171" y="8"/>
                  </a:cubicBezTo>
                  <a:cubicBezTo>
                    <a:pt x="169" y="9"/>
                    <a:pt x="166" y="10"/>
                    <a:pt x="164" y="11"/>
                  </a:cubicBezTo>
                  <a:cubicBezTo>
                    <a:pt x="158" y="13"/>
                    <a:pt x="157" y="13"/>
                    <a:pt x="156" y="18"/>
                  </a:cubicBezTo>
                  <a:cubicBezTo>
                    <a:pt x="156" y="21"/>
                    <a:pt x="156" y="24"/>
                    <a:pt x="157" y="26"/>
                  </a:cubicBezTo>
                  <a:cubicBezTo>
                    <a:pt x="157" y="28"/>
                    <a:pt x="157" y="28"/>
                    <a:pt x="157" y="28"/>
                  </a:cubicBezTo>
                  <a:cubicBezTo>
                    <a:pt x="158" y="29"/>
                    <a:pt x="157" y="31"/>
                    <a:pt x="156" y="32"/>
                  </a:cubicBezTo>
                  <a:cubicBezTo>
                    <a:pt x="156" y="32"/>
                    <a:pt x="155" y="33"/>
                    <a:pt x="155" y="33"/>
                  </a:cubicBezTo>
                  <a:cubicBezTo>
                    <a:pt x="152" y="36"/>
                    <a:pt x="147" y="38"/>
                    <a:pt x="140" y="41"/>
                  </a:cubicBezTo>
                  <a:cubicBezTo>
                    <a:pt x="136" y="42"/>
                    <a:pt x="133" y="43"/>
                    <a:pt x="132" y="44"/>
                  </a:cubicBezTo>
                  <a:cubicBezTo>
                    <a:pt x="128" y="47"/>
                    <a:pt x="126" y="50"/>
                    <a:pt x="124" y="53"/>
                  </a:cubicBezTo>
                  <a:cubicBezTo>
                    <a:pt x="123" y="55"/>
                    <a:pt x="121" y="58"/>
                    <a:pt x="119" y="60"/>
                  </a:cubicBezTo>
                  <a:cubicBezTo>
                    <a:pt x="117" y="64"/>
                    <a:pt x="113" y="66"/>
                    <a:pt x="110" y="68"/>
                  </a:cubicBezTo>
                  <a:cubicBezTo>
                    <a:pt x="107" y="69"/>
                    <a:pt x="104" y="71"/>
                    <a:pt x="103" y="73"/>
                  </a:cubicBezTo>
                  <a:cubicBezTo>
                    <a:pt x="102" y="75"/>
                    <a:pt x="101" y="77"/>
                    <a:pt x="101" y="79"/>
                  </a:cubicBezTo>
                  <a:cubicBezTo>
                    <a:pt x="100" y="82"/>
                    <a:pt x="100" y="84"/>
                    <a:pt x="99" y="86"/>
                  </a:cubicBezTo>
                  <a:cubicBezTo>
                    <a:pt x="96" y="93"/>
                    <a:pt x="91" y="96"/>
                    <a:pt x="86" y="98"/>
                  </a:cubicBezTo>
                  <a:cubicBezTo>
                    <a:pt x="83" y="100"/>
                    <a:pt x="81" y="101"/>
                    <a:pt x="80" y="103"/>
                  </a:cubicBezTo>
                  <a:cubicBezTo>
                    <a:pt x="79" y="105"/>
                    <a:pt x="79" y="110"/>
                    <a:pt x="80" y="114"/>
                  </a:cubicBezTo>
                  <a:cubicBezTo>
                    <a:pt x="81" y="121"/>
                    <a:pt x="82" y="128"/>
                    <a:pt x="78" y="134"/>
                  </a:cubicBezTo>
                  <a:cubicBezTo>
                    <a:pt x="76" y="137"/>
                    <a:pt x="73" y="138"/>
                    <a:pt x="72" y="139"/>
                  </a:cubicBezTo>
                  <a:cubicBezTo>
                    <a:pt x="71" y="139"/>
                    <a:pt x="71" y="139"/>
                    <a:pt x="70" y="140"/>
                  </a:cubicBezTo>
                  <a:cubicBezTo>
                    <a:pt x="70" y="140"/>
                    <a:pt x="70" y="141"/>
                    <a:pt x="71" y="142"/>
                  </a:cubicBezTo>
                  <a:cubicBezTo>
                    <a:pt x="72" y="144"/>
                    <a:pt x="73" y="148"/>
                    <a:pt x="71" y="153"/>
                  </a:cubicBezTo>
                  <a:cubicBezTo>
                    <a:pt x="69" y="156"/>
                    <a:pt x="66" y="159"/>
                    <a:pt x="62" y="161"/>
                  </a:cubicBezTo>
                  <a:cubicBezTo>
                    <a:pt x="61" y="162"/>
                    <a:pt x="59" y="163"/>
                    <a:pt x="58" y="164"/>
                  </a:cubicBezTo>
                  <a:cubicBezTo>
                    <a:pt x="57" y="165"/>
                    <a:pt x="56" y="167"/>
                    <a:pt x="55" y="169"/>
                  </a:cubicBezTo>
                  <a:cubicBezTo>
                    <a:pt x="54" y="171"/>
                    <a:pt x="52" y="174"/>
                    <a:pt x="49" y="177"/>
                  </a:cubicBezTo>
                  <a:cubicBezTo>
                    <a:pt x="43" y="183"/>
                    <a:pt x="36" y="187"/>
                    <a:pt x="29" y="192"/>
                  </a:cubicBezTo>
                  <a:cubicBezTo>
                    <a:pt x="24" y="195"/>
                    <a:pt x="18" y="198"/>
                    <a:pt x="14" y="202"/>
                  </a:cubicBezTo>
                  <a:cubicBezTo>
                    <a:pt x="9" y="205"/>
                    <a:pt x="5" y="209"/>
                    <a:pt x="0" y="213"/>
                  </a:cubicBezTo>
                  <a:cubicBezTo>
                    <a:pt x="4" y="213"/>
                    <a:pt x="8" y="214"/>
                    <a:pt x="12" y="214"/>
                  </a:cubicBezTo>
                  <a:cubicBezTo>
                    <a:pt x="18" y="215"/>
                    <a:pt x="25" y="217"/>
                    <a:pt x="32" y="216"/>
                  </a:cubicBezTo>
                  <a:cubicBezTo>
                    <a:pt x="38" y="216"/>
                    <a:pt x="43" y="215"/>
                    <a:pt x="48" y="215"/>
                  </a:cubicBezTo>
                  <a:cubicBezTo>
                    <a:pt x="64" y="213"/>
                    <a:pt x="79" y="212"/>
                    <a:pt x="97" y="217"/>
                  </a:cubicBezTo>
                  <a:cubicBezTo>
                    <a:pt x="106" y="219"/>
                    <a:pt x="106" y="219"/>
                    <a:pt x="106" y="219"/>
                  </a:cubicBezTo>
                  <a:cubicBezTo>
                    <a:pt x="119" y="222"/>
                    <a:pt x="132" y="226"/>
                    <a:pt x="144" y="232"/>
                  </a:cubicBezTo>
                  <a:cubicBezTo>
                    <a:pt x="160" y="238"/>
                    <a:pt x="173" y="238"/>
                    <a:pt x="190" y="237"/>
                  </a:cubicBezTo>
                  <a:cubicBezTo>
                    <a:pt x="195" y="237"/>
                    <a:pt x="195" y="237"/>
                    <a:pt x="195" y="237"/>
                  </a:cubicBezTo>
                  <a:cubicBezTo>
                    <a:pt x="197" y="237"/>
                    <a:pt x="199" y="237"/>
                    <a:pt x="201" y="237"/>
                  </a:cubicBezTo>
                  <a:cubicBezTo>
                    <a:pt x="213" y="237"/>
                    <a:pt x="225" y="237"/>
                    <a:pt x="236" y="244"/>
                  </a:cubicBezTo>
                  <a:cubicBezTo>
                    <a:pt x="244" y="249"/>
                    <a:pt x="248" y="257"/>
                    <a:pt x="251" y="264"/>
                  </a:cubicBezTo>
                  <a:cubicBezTo>
                    <a:pt x="252" y="268"/>
                    <a:pt x="254" y="271"/>
                    <a:pt x="256" y="274"/>
                  </a:cubicBezTo>
                  <a:cubicBezTo>
                    <a:pt x="263" y="285"/>
                    <a:pt x="267" y="292"/>
                    <a:pt x="268" y="305"/>
                  </a:cubicBezTo>
                  <a:cubicBezTo>
                    <a:pt x="269" y="309"/>
                    <a:pt x="268" y="313"/>
                    <a:pt x="268" y="316"/>
                  </a:cubicBezTo>
                  <a:cubicBezTo>
                    <a:pt x="268" y="324"/>
                    <a:pt x="268" y="331"/>
                    <a:pt x="271" y="336"/>
                  </a:cubicBezTo>
                  <a:cubicBezTo>
                    <a:pt x="272" y="339"/>
                    <a:pt x="274" y="341"/>
                    <a:pt x="277" y="344"/>
                  </a:cubicBezTo>
                  <a:cubicBezTo>
                    <a:pt x="281" y="349"/>
                    <a:pt x="285" y="353"/>
                    <a:pt x="286" y="361"/>
                  </a:cubicBezTo>
                  <a:cubicBezTo>
                    <a:pt x="287" y="364"/>
                    <a:pt x="287" y="367"/>
                    <a:pt x="287" y="370"/>
                  </a:cubicBezTo>
                  <a:cubicBezTo>
                    <a:pt x="287" y="376"/>
                    <a:pt x="287" y="378"/>
                    <a:pt x="290" y="380"/>
                  </a:cubicBezTo>
                  <a:cubicBezTo>
                    <a:pt x="293" y="381"/>
                    <a:pt x="300" y="381"/>
                    <a:pt x="305" y="380"/>
                  </a:cubicBezTo>
                  <a:cubicBezTo>
                    <a:pt x="309" y="380"/>
                    <a:pt x="313" y="380"/>
                    <a:pt x="315" y="380"/>
                  </a:cubicBezTo>
                  <a:cubicBezTo>
                    <a:pt x="321" y="380"/>
                    <a:pt x="321" y="380"/>
                    <a:pt x="321" y="380"/>
                  </a:cubicBezTo>
                  <a:cubicBezTo>
                    <a:pt x="327" y="380"/>
                    <a:pt x="334" y="380"/>
                    <a:pt x="340" y="381"/>
                  </a:cubicBezTo>
                  <a:cubicBezTo>
                    <a:pt x="345" y="382"/>
                    <a:pt x="351" y="383"/>
                    <a:pt x="353" y="389"/>
                  </a:cubicBezTo>
                  <a:cubicBezTo>
                    <a:pt x="355" y="394"/>
                    <a:pt x="351" y="399"/>
                    <a:pt x="347" y="405"/>
                  </a:cubicBezTo>
                  <a:cubicBezTo>
                    <a:pt x="346" y="406"/>
                    <a:pt x="345" y="407"/>
                    <a:pt x="344" y="408"/>
                  </a:cubicBezTo>
                  <a:cubicBezTo>
                    <a:pt x="346" y="408"/>
                    <a:pt x="349" y="408"/>
                    <a:pt x="351" y="408"/>
                  </a:cubicBezTo>
                  <a:cubicBezTo>
                    <a:pt x="356" y="407"/>
                    <a:pt x="362" y="407"/>
                    <a:pt x="367" y="409"/>
                  </a:cubicBezTo>
                  <a:cubicBezTo>
                    <a:pt x="370" y="410"/>
                    <a:pt x="372" y="414"/>
                    <a:pt x="374" y="416"/>
                  </a:cubicBezTo>
                  <a:cubicBezTo>
                    <a:pt x="374" y="417"/>
                    <a:pt x="375" y="418"/>
                    <a:pt x="376" y="419"/>
                  </a:cubicBezTo>
                  <a:cubicBezTo>
                    <a:pt x="376" y="419"/>
                    <a:pt x="377" y="419"/>
                    <a:pt x="378" y="419"/>
                  </a:cubicBezTo>
                  <a:cubicBezTo>
                    <a:pt x="380" y="419"/>
                    <a:pt x="383" y="419"/>
                    <a:pt x="385" y="420"/>
                  </a:cubicBezTo>
                  <a:cubicBezTo>
                    <a:pt x="385" y="420"/>
                    <a:pt x="385" y="420"/>
                    <a:pt x="385" y="420"/>
                  </a:cubicBezTo>
                  <a:cubicBezTo>
                    <a:pt x="387" y="420"/>
                    <a:pt x="387" y="420"/>
                    <a:pt x="387" y="419"/>
                  </a:cubicBezTo>
                  <a:cubicBezTo>
                    <a:pt x="387" y="419"/>
                    <a:pt x="387" y="417"/>
                    <a:pt x="387" y="416"/>
                  </a:cubicBezTo>
                  <a:cubicBezTo>
                    <a:pt x="387" y="414"/>
                    <a:pt x="386" y="411"/>
                    <a:pt x="388" y="408"/>
                  </a:cubicBezTo>
                  <a:cubicBezTo>
                    <a:pt x="391" y="400"/>
                    <a:pt x="399" y="397"/>
                    <a:pt x="407" y="394"/>
                  </a:cubicBezTo>
                  <a:cubicBezTo>
                    <a:pt x="412" y="392"/>
                    <a:pt x="417" y="391"/>
                    <a:pt x="420" y="387"/>
                  </a:cubicBezTo>
                  <a:cubicBezTo>
                    <a:pt x="420" y="387"/>
                    <a:pt x="419" y="387"/>
                    <a:pt x="419" y="387"/>
                  </a:cubicBezTo>
                  <a:cubicBezTo>
                    <a:pt x="419" y="385"/>
                    <a:pt x="419" y="382"/>
                    <a:pt x="421" y="380"/>
                  </a:cubicBezTo>
                  <a:cubicBezTo>
                    <a:pt x="425" y="376"/>
                    <a:pt x="430" y="373"/>
                    <a:pt x="434" y="371"/>
                  </a:cubicBezTo>
                  <a:cubicBezTo>
                    <a:pt x="435" y="370"/>
                    <a:pt x="435" y="370"/>
                    <a:pt x="435" y="370"/>
                  </a:cubicBezTo>
                  <a:cubicBezTo>
                    <a:pt x="437" y="369"/>
                    <a:pt x="440" y="368"/>
                    <a:pt x="442" y="367"/>
                  </a:cubicBezTo>
                  <a:cubicBezTo>
                    <a:pt x="445" y="366"/>
                    <a:pt x="447" y="365"/>
                    <a:pt x="449" y="364"/>
                  </a:cubicBezTo>
                  <a:cubicBezTo>
                    <a:pt x="455" y="361"/>
                    <a:pt x="459" y="357"/>
                    <a:pt x="464" y="353"/>
                  </a:cubicBezTo>
                  <a:cubicBezTo>
                    <a:pt x="468" y="349"/>
                    <a:pt x="468" y="349"/>
                    <a:pt x="468" y="349"/>
                  </a:cubicBezTo>
                  <a:cubicBezTo>
                    <a:pt x="473" y="344"/>
                    <a:pt x="479" y="340"/>
                    <a:pt x="484" y="336"/>
                  </a:cubicBezTo>
                  <a:cubicBezTo>
                    <a:pt x="487" y="334"/>
                    <a:pt x="490" y="332"/>
                    <a:pt x="493" y="330"/>
                  </a:cubicBezTo>
                  <a:cubicBezTo>
                    <a:pt x="500" y="324"/>
                    <a:pt x="506" y="324"/>
                    <a:pt x="512" y="324"/>
                  </a:cubicBezTo>
                  <a:cubicBezTo>
                    <a:pt x="516" y="324"/>
                    <a:pt x="519" y="323"/>
                    <a:pt x="523" y="322"/>
                  </a:cubicBezTo>
                  <a:cubicBezTo>
                    <a:pt x="525" y="322"/>
                    <a:pt x="527" y="319"/>
                    <a:pt x="529" y="316"/>
                  </a:cubicBezTo>
                  <a:cubicBezTo>
                    <a:pt x="531" y="313"/>
                    <a:pt x="534" y="310"/>
                    <a:pt x="539" y="308"/>
                  </a:cubicBezTo>
                  <a:cubicBezTo>
                    <a:pt x="543" y="307"/>
                    <a:pt x="551" y="307"/>
                    <a:pt x="561" y="307"/>
                  </a:cubicBezTo>
                  <a:cubicBezTo>
                    <a:pt x="565" y="308"/>
                    <a:pt x="568" y="308"/>
                    <a:pt x="570" y="308"/>
                  </a:cubicBezTo>
                  <a:cubicBezTo>
                    <a:pt x="579" y="308"/>
                    <a:pt x="582" y="313"/>
                    <a:pt x="585" y="316"/>
                  </a:cubicBezTo>
                  <a:cubicBezTo>
                    <a:pt x="587" y="319"/>
                    <a:pt x="588" y="320"/>
                    <a:pt x="592" y="320"/>
                  </a:cubicBezTo>
                  <a:cubicBezTo>
                    <a:pt x="596" y="320"/>
                    <a:pt x="597" y="317"/>
                    <a:pt x="598" y="316"/>
                  </a:cubicBezTo>
                  <a:cubicBezTo>
                    <a:pt x="599" y="314"/>
                    <a:pt x="599" y="312"/>
                    <a:pt x="598" y="312"/>
                  </a:cubicBezTo>
                  <a:cubicBezTo>
                    <a:pt x="598" y="312"/>
                    <a:pt x="597" y="311"/>
                    <a:pt x="596" y="312"/>
                  </a:cubicBezTo>
                  <a:cubicBezTo>
                    <a:pt x="595" y="312"/>
                    <a:pt x="593" y="311"/>
                    <a:pt x="592" y="310"/>
                  </a:cubicBezTo>
                  <a:cubicBezTo>
                    <a:pt x="591" y="309"/>
                    <a:pt x="591" y="307"/>
                    <a:pt x="591" y="305"/>
                  </a:cubicBezTo>
                  <a:cubicBezTo>
                    <a:pt x="600" y="285"/>
                    <a:pt x="618" y="279"/>
                    <a:pt x="633" y="276"/>
                  </a:cubicBezTo>
                  <a:cubicBezTo>
                    <a:pt x="642" y="275"/>
                    <a:pt x="654" y="272"/>
                    <a:pt x="658" y="269"/>
                  </a:cubicBezTo>
                  <a:cubicBezTo>
                    <a:pt x="653" y="269"/>
                    <a:pt x="645" y="271"/>
                    <a:pt x="642" y="272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84" name="Freeform 76">
              <a:extLst>
                <a:ext uri="{FF2B5EF4-FFF2-40B4-BE49-F238E27FC236}">
                  <a16:creationId xmlns:a16="http://schemas.microsoft.com/office/drawing/2014/main" id="{3A57F4A7-7257-4329-9048-C8349F7E9306}"/>
                </a:ext>
              </a:extLst>
            </p:cNvPr>
            <p:cNvSpPr>
              <a:spLocks/>
            </p:cNvSpPr>
            <p:nvPr/>
          </p:nvSpPr>
          <p:spPr bwMode="auto">
            <a:xfrm>
              <a:off x="1856" y="3140"/>
              <a:ext cx="500" cy="314"/>
            </a:xfrm>
            <a:custGeom>
              <a:avLst/>
              <a:gdLst>
                <a:gd name="T0" fmla="*/ 497 w 503"/>
                <a:gd name="T1" fmla="*/ 206 h 316"/>
                <a:gd name="T2" fmla="*/ 489 w 503"/>
                <a:gd name="T3" fmla="*/ 197 h 316"/>
                <a:gd name="T4" fmla="*/ 461 w 503"/>
                <a:gd name="T5" fmla="*/ 194 h 316"/>
                <a:gd name="T6" fmla="*/ 459 w 503"/>
                <a:gd name="T7" fmla="*/ 188 h 316"/>
                <a:gd name="T8" fmla="*/ 471 w 503"/>
                <a:gd name="T9" fmla="*/ 171 h 316"/>
                <a:gd name="T10" fmla="*/ 447 w 503"/>
                <a:gd name="T11" fmla="*/ 169 h 316"/>
                <a:gd name="T12" fmla="*/ 432 w 503"/>
                <a:gd name="T13" fmla="*/ 169 h 316"/>
                <a:gd name="T14" fmla="*/ 404 w 503"/>
                <a:gd name="T15" fmla="*/ 149 h 316"/>
                <a:gd name="T16" fmla="*/ 396 w 503"/>
                <a:gd name="T17" fmla="*/ 129 h 316"/>
                <a:gd name="T18" fmla="*/ 385 w 503"/>
                <a:gd name="T19" fmla="*/ 95 h 316"/>
                <a:gd name="T20" fmla="*/ 374 w 503"/>
                <a:gd name="T21" fmla="*/ 58 h 316"/>
                <a:gd name="T22" fmla="*/ 357 w 503"/>
                <a:gd name="T23" fmla="*/ 31 h 316"/>
                <a:gd name="T24" fmla="*/ 321 w 503"/>
                <a:gd name="T25" fmla="*/ 26 h 316"/>
                <a:gd name="T26" fmla="*/ 267 w 503"/>
                <a:gd name="T27" fmla="*/ 19 h 316"/>
                <a:gd name="T28" fmla="*/ 221 w 503"/>
                <a:gd name="T29" fmla="*/ 5 h 316"/>
                <a:gd name="T30" fmla="*/ 158 w 503"/>
                <a:gd name="T31" fmla="*/ 4 h 316"/>
                <a:gd name="T32" fmla="*/ 116 w 503"/>
                <a:gd name="T33" fmla="*/ 1 h 316"/>
                <a:gd name="T34" fmla="*/ 113 w 503"/>
                <a:gd name="T35" fmla="*/ 1 h 316"/>
                <a:gd name="T36" fmla="*/ 94 w 503"/>
                <a:gd name="T37" fmla="*/ 14 h 316"/>
                <a:gd name="T38" fmla="*/ 77 w 503"/>
                <a:gd name="T39" fmla="*/ 25 h 316"/>
                <a:gd name="T40" fmla="*/ 62 w 503"/>
                <a:gd name="T41" fmla="*/ 42 h 316"/>
                <a:gd name="T42" fmla="*/ 50 w 503"/>
                <a:gd name="T43" fmla="*/ 65 h 316"/>
                <a:gd name="T44" fmla="*/ 42 w 503"/>
                <a:gd name="T45" fmla="*/ 82 h 316"/>
                <a:gd name="T46" fmla="*/ 21 w 503"/>
                <a:gd name="T47" fmla="*/ 122 h 316"/>
                <a:gd name="T48" fmla="*/ 17 w 503"/>
                <a:gd name="T49" fmla="*/ 192 h 316"/>
                <a:gd name="T50" fmla="*/ 9 w 503"/>
                <a:gd name="T51" fmla="*/ 211 h 316"/>
                <a:gd name="T52" fmla="*/ 2 w 503"/>
                <a:gd name="T53" fmla="*/ 226 h 316"/>
                <a:gd name="T54" fmla="*/ 27 w 503"/>
                <a:gd name="T55" fmla="*/ 229 h 316"/>
                <a:gd name="T56" fmla="*/ 50 w 503"/>
                <a:gd name="T57" fmla="*/ 249 h 316"/>
                <a:gd name="T58" fmla="*/ 56 w 503"/>
                <a:gd name="T59" fmla="*/ 259 h 316"/>
                <a:gd name="T60" fmla="*/ 64 w 503"/>
                <a:gd name="T61" fmla="*/ 276 h 316"/>
                <a:gd name="T62" fmla="*/ 65 w 503"/>
                <a:gd name="T63" fmla="*/ 283 h 316"/>
                <a:gd name="T64" fmla="*/ 73 w 503"/>
                <a:gd name="T65" fmla="*/ 281 h 316"/>
                <a:gd name="T66" fmla="*/ 110 w 503"/>
                <a:gd name="T67" fmla="*/ 286 h 316"/>
                <a:gd name="T68" fmla="*/ 136 w 503"/>
                <a:gd name="T69" fmla="*/ 292 h 316"/>
                <a:gd name="T70" fmla="*/ 202 w 503"/>
                <a:gd name="T71" fmla="*/ 304 h 316"/>
                <a:gd name="T72" fmla="*/ 230 w 503"/>
                <a:gd name="T73" fmla="*/ 310 h 316"/>
                <a:gd name="T74" fmla="*/ 242 w 503"/>
                <a:gd name="T75" fmla="*/ 316 h 316"/>
                <a:gd name="T76" fmla="*/ 256 w 503"/>
                <a:gd name="T77" fmla="*/ 291 h 316"/>
                <a:gd name="T78" fmla="*/ 267 w 503"/>
                <a:gd name="T79" fmla="*/ 280 h 316"/>
                <a:gd name="T80" fmla="*/ 283 w 503"/>
                <a:gd name="T81" fmla="*/ 278 h 316"/>
                <a:gd name="T82" fmla="*/ 299 w 503"/>
                <a:gd name="T83" fmla="*/ 272 h 316"/>
                <a:gd name="T84" fmla="*/ 329 w 503"/>
                <a:gd name="T85" fmla="*/ 267 h 316"/>
                <a:gd name="T86" fmla="*/ 341 w 503"/>
                <a:gd name="T87" fmla="*/ 265 h 316"/>
                <a:gd name="T88" fmla="*/ 376 w 503"/>
                <a:gd name="T89" fmla="*/ 269 h 316"/>
                <a:gd name="T90" fmla="*/ 414 w 503"/>
                <a:gd name="T91" fmla="*/ 266 h 316"/>
                <a:gd name="T92" fmla="*/ 442 w 503"/>
                <a:gd name="T93" fmla="*/ 257 h 316"/>
                <a:gd name="T94" fmla="*/ 466 w 503"/>
                <a:gd name="T95" fmla="*/ 247 h 316"/>
                <a:gd name="T96" fmla="*/ 469 w 503"/>
                <a:gd name="T97" fmla="*/ 234 h 316"/>
                <a:gd name="T98" fmla="*/ 481 w 503"/>
                <a:gd name="T99" fmla="*/ 221 h 316"/>
                <a:gd name="T100" fmla="*/ 503 w 503"/>
                <a:gd name="T101" fmla="*/ 207 h 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503" h="316">
                  <a:moveTo>
                    <a:pt x="503" y="207"/>
                  </a:moveTo>
                  <a:cubicBezTo>
                    <a:pt x="501" y="207"/>
                    <a:pt x="499" y="207"/>
                    <a:pt x="497" y="206"/>
                  </a:cubicBezTo>
                  <a:cubicBezTo>
                    <a:pt x="494" y="204"/>
                    <a:pt x="493" y="202"/>
                    <a:pt x="492" y="200"/>
                  </a:cubicBezTo>
                  <a:cubicBezTo>
                    <a:pt x="490" y="198"/>
                    <a:pt x="490" y="197"/>
                    <a:pt x="489" y="197"/>
                  </a:cubicBezTo>
                  <a:cubicBezTo>
                    <a:pt x="486" y="195"/>
                    <a:pt x="482" y="196"/>
                    <a:pt x="478" y="196"/>
                  </a:cubicBezTo>
                  <a:cubicBezTo>
                    <a:pt x="472" y="196"/>
                    <a:pt x="466" y="197"/>
                    <a:pt x="461" y="194"/>
                  </a:cubicBezTo>
                  <a:cubicBezTo>
                    <a:pt x="460" y="193"/>
                    <a:pt x="459" y="193"/>
                    <a:pt x="458" y="191"/>
                  </a:cubicBezTo>
                  <a:cubicBezTo>
                    <a:pt x="458" y="190"/>
                    <a:pt x="458" y="189"/>
                    <a:pt x="459" y="188"/>
                  </a:cubicBezTo>
                  <a:cubicBezTo>
                    <a:pt x="461" y="184"/>
                    <a:pt x="463" y="181"/>
                    <a:pt x="466" y="178"/>
                  </a:cubicBezTo>
                  <a:cubicBezTo>
                    <a:pt x="467" y="176"/>
                    <a:pt x="470" y="172"/>
                    <a:pt x="471" y="171"/>
                  </a:cubicBezTo>
                  <a:cubicBezTo>
                    <a:pt x="470" y="171"/>
                    <a:pt x="469" y="170"/>
                    <a:pt x="465" y="169"/>
                  </a:cubicBezTo>
                  <a:cubicBezTo>
                    <a:pt x="459" y="168"/>
                    <a:pt x="453" y="168"/>
                    <a:pt x="447" y="169"/>
                  </a:cubicBezTo>
                  <a:cubicBezTo>
                    <a:pt x="445" y="169"/>
                    <a:pt x="443" y="169"/>
                    <a:pt x="441" y="169"/>
                  </a:cubicBezTo>
                  <a:cubicBezTo>
                    <a:pt x="438" y="168"/>
                    <a:pt x="435" y="169"/>
                    <a:pt x="432" y="169"/>
                  </a:cubicBezTo>
                  <a:cubicBezTo>
                    <a:pt x="425" y="169"/>
                    <a:pt x="417" y="169"/>
                    <a:pt x="412" y="167"/>
                  </a:cubicBezTo>
                  <a:cubicBezTo>
                    <a:pt x="404" y="162"/>
                    <a:pt x="404" y="155"/>
                    <a:pt x="404" y="149"/>
                  </a:cubicBezTo>
                  <a:cubicBezTo>
                    <a:pt x="404" y="146"/>
                    <a:pt x="404" y="144"/>
                    <a:pt x="403" y="142"/>
                  </a:cubicBezTo>
                  <a:cubicBezTo>
                    <a:pt x="402" y="137"/>
                    <a:pt x="399" y="133"/>
                    <a:pt x="396" y="129"/>
                  </a:cubicBezTo>
                  <a:cubicBezTo>
                    <a:pt x="393" y="126"/>
                    <a:pt x="391" y="123"/>
                    <a:pt x="389" y="120"/>
                  </a:cubicBezTo>
                  <a:cubicBezTo>
                    <a:pt x="384" y="112"/>
                    <a:pt x="385" y="103"/>
                    <a:pt x="385" y="95"/>
                  </a:cubicBezTo>
                  <a:cubicBezTo>
                    <a:pt x="385" y="92"/>
                    <a:pt x="385" y="88"/>
                    <a:pt x="385" y="85"/>
                  </a:cubicBezTo>
                  <a:cubicBezTo>
                    <a:pt x="384" y="74"/>
                    <a:pt x="381" y="68"/>
                    <a:pt x="374" y="58"/>
                  </a:cubicBezTo>
                  <a:cubicBezTo>
                    <a:pt x="372" y="55"/>
                    <a:pt x="370" y="51"/>
                    <a:pt x="368" y="47"/>
                  </a:cubicBezTo>
                  <a:cubicBezTo>
                    <a:pt x="366" y="40"/>
                    <a:pt x="363" y="34"/>
                    <a:pt x="357" y="31"/>
                  </a:cubicBezTo>
                  <a:cubicBezTo>
                    <a:pt x="349" y="25"/>
                    <a:pt x="338" y="25"/>
                    <a:pt x="327" y="25"/>
                  </a:cubicBezTo>
                  <a:cubicBezTo>
                    <a:pt x="325" y="26"/>
                    <a:pt x="323" y="26"/>
                    <a:pt x="321" y="26"/>
                  </a:cubicBezTo>
                  <a:cubicBezTo>
                    <a:pt x="317" y="26"/>
                    <a:pt x="317" y="26"/>
                    <a:pt x="317" y="26"/>
                  </a:cubicBezTo>
                  <a:cubicBezTo>
                    <a:pt x="299" y="26"/>
                    <a:pt x="284" y="27"/>
                    <a:pt x="267" y="19"/>
                  </a:cubicBezTo>
                  <a:cubicBezTo>
                    <a:pt x="255" y="13"/>
                    <a:pt x="242" y="10"/>
                    <a:pt x="230" y="7"/>
                  </a:cubicBezTo>
                  <a:cubicBezTo>
                    <a:pt x="221" y="5"/>
                    <a:pt x="221" y="5"/>
                    <a:pt x="221" y="5"/>
                  </a:cubicBezTo>
                  <a:cubicBezTo>
                    <a:pt x="205" y="1"/>
                    <a:pt x="191" y="2"/>
                    <a:pt x="175" y="3"/>
                  </a:cubicBezTo>
                  <a:cubicBezTo>
                    <a:pt x="170" y="4"/>
                    <a:pt x="164" y="4"/>
                    <a:pt x="158" y="4"/>
                  </a:cubicBezTo>
                  <a:cubicBezTo>
                    <a:pt x="151" y="5"/>
                    <a:pt x="143" y="4"/>
                    <a:pt x="136" y="2"/>
                  </a:cubicBezTo>
                  <a:cubicBezTo>
                    <a:pt x="129" y="1"/>
                    <a:pt x="122" y="0"/>
                    <a:pt x="116" y="1"/>
                  </a:cubicBezTo>
                  <a:cubicBezTo>
                    <a:pt x="115" y="1"/>
                    <a:pt x="114" y="1"/>
                    <a:pt x="113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0" y="2"/>
                    <a:pt x="107" y="3"/>
                    <a:pt x="104" y="4"/>
                  </a:cubicBezTo>
                  <a:cubicBezTo>
                    <a:pt x="100" y="7"/>
                    <a:pt x="97" y="10"/>
                    <a:pt x="94" y="14"/>
                  </a:cubicBezTo>
                  <a:cubicBezTo>
                    <a:pt x="92" y="16"/>
                    <a:pt x="90" y="17"/>
                    <a:pt x="88" y="19"/>
                  </a:cubicBezTo>
                  <a:cubicBezTo>
                    <a:pt x="84" y="22"/>
                    <a:pt x="80" y="24"/>
                    <a:pt x="77" y="25"/>
                  </a:cubicBezTo>
                  <a:cubicBezTo>
                    <a:pt x="74" y="25"/>
                    <a:pt x="72" y="26"/>
                    <a:pt x="70" y="27"/>
                  </a:cubicBezTo>
                  <a:cubicBezTo>
                    <a:pt x="65" y="30"/>
                    <a:pt x="63" y="36"/>
                    <a:pt x="62" y="42"/>
                  </a:cubicBezTo>
                  <a:cubicBezTo>
                    <a:pt x="61" y="47"/>
                    <a:pt x="59" y="53"/>
                    <a:pt x="56" y="57"/>
                  </a:cubicBezTo>
                  <a:cubicBezTo>
                    <a:pt x="55" y="60"/>
                    <a:pt x="52" y="63"/>
                    <a:pt x="50" y="65"/>
                  </a:cubicBezTo>
                  <a:cubicBezTo>
                    <a:pt x="47" y="68"/>
                    <a:pt x="45" y="70"/>
                    <a:pt x="44" y="72"/>
                  </a:cubicBezTo>
                  <a:cubicBezTo>
                    <a:pt x="43" y="75"/>
                    <a:pt x="42" y="78"/>
                    <a:pt x="42" y="82"/>
                  </a:cubicBezTo>
                  <a:cubicBezTo>
                    <a:pt x="41" y="86"/>
                    <a:pt x="40" y="90"/>
                    <a:pt x="39" y="94"/>
                  </a:cubicBezTo>
                  <a:cubicBezTo>
                    <a:pt x="34" y="105"/>
                    <a:pt x="27" y="114"/>
                    <a:pt x="21" y="122"/>
                  </a:cubicBezTo>
                  <a:cubicBezTo>
                    <a:pt x="30" y="144"/>
                    <a:pt x="23" y="168"/>
                    <a:pt x="17" y="188"/>
                  </a:cubicBezTo>
                  <a:cubicBezTo>
                    <a:pt x="17" y="189"/>
                    <a:pt x="17" y="190"/>
                    <a:pt x="17" y="192"/>
                  </a:cubicBezTo>
                  <a:cubicBezTo>
                    <a:pt x="17" y="194"/>
                    <a:pt x="17" y="197"/>
                    <a:pt x="16" y="200"/>
                  </a:cubicBezTo>
                  <a:cubicBezTo>
                    <a:pt x="14" y="205"/>
                    <a:pt x="12" y="208"/>
                    <a:pt x="9" y="211"/>
                  </a:cubicBezTo>
                  <a:cubicBezTo>
                    <a:pt x="8" y="212"/>
                    <a:pt x="7" y="213"/>
                    <a:pt x="6" y="214"/>
                  </a:cubicBezTo>
                  <a:cubicBezTo>
                    <a:pt x="2" y="220"/>
                    <a:pt x="0" y="223"/>
                    <a:pt x="2" y="226"/>
                  </a:cubicBezTo>
                  <a:cubicBezTo>
                    <a:pt x="4" y="229"/>
                    <a:pt x="12" y="229"/>
                    <a:pt x="19" y="229"/>
                  </a:cubicBezTo>
                  <a:cubicBezTo>
                    <a:pt x="22" y="229"/>
                    <a:pt x="24" y="229"/>
                    <a:pt x="27" y="229"/>
                  </a:cubicBezTo>
                  <a:cubicBezTo>
                    <a:pt x="39" y="229"/>
                    <a:pt x="43" y="231"/>
                    <a:pt x="49" y="244"/>
                  </a:cubicBezTo>
                  <a:cubicBezTo>
                    <a:pt x="50" y="246"/>
                    <a:pt x="50" y="248"/>
                    <a:pt x="50" y="249"/>
                  </a:cubicBezTo>
                  <a:cubicBezTo>
                    <a:pt x="51" y="251"/>
                    <a:pt x="51" y="254"/>
                    <a:pt x="52" y="255"/>
                  </a:cubicBezTo>
                  <a:cubicBezTo>
                    <a:pt x="53" y="257"/>
                    <a:pt x="54" y="258"/>
                    <a:pt x="56" y="259"/>
                  </a:cubicBezTo>
                  <a:cubicBezTo>
                    <a:pt x="58" y="261"/>
                    <a:pt x="61" y="263"/>
                    <a:pt x="63" y="266"/>
                  </a:cubicBezTo>
                  <a:cubicBezTo>
                    <a:pt x="64" y="269"/>
                    <a:pt x="64" y="272"/>
                    <a:pt x="64" y="276"/>
                  </a:cubicBezTo>
                  <a:cubicBezTo>
                    <a:pt x="64" y="278"/>
                    <a:pt x="64" y="279"/>
                    <a:pt x="64" y="281"/>
                  </a:cubicBezTo>
                  <a:cubicBezTo>
                    <a:pt x="64" y="281"/>
                    <a:pt x="65" y="282"/>
                    <a:pt x="65" y="283"/>
                  </a:cubicBezTo>
                  <a:cubicBezTo>
                    <a:pt x="66" y="282"/>
                    <a:pt x="68" y="282"/>
                    <a:pt x="69" y="282"/>
                  </a:cubicBezTo>
                  <a:cubicBezTo>
                    <a:pt x="70" y="282"/>
                    <a:pt x="71" y="282"/>
                    <a:pt x="73" y="281"/>
                  </a:cubicBezTo>
                  <a:cubicBezTo>
                    <a:pt x="84" y="281"/>
                    <a:pt x="93" y="281"/>
                    <a:pt x="100" y="283"/>
                  </a:cubicBezTo>
                  <a:cubicBezTo>
                    <a:pt x="105" y="284"/>
                    <a:pt x="107" y="285"/>
                    <a:pt x="110" y="286"/>
                  </a:cubicBezTo>
                  <a:cubicBezTo>
                    <a:pt x="111" y="286"/>
                    <a:pt x="112" y="287"/>
                    <a:pt x="114" y="288"/>
                  </a:cubicBezTo>
                  <a:cubicBezTo>
                    <a:pt x="121" y="291"/>
                    <a:pt x="129" y="292"/>
                    <a:pt x="136" y="292"/>
                  </a:cubicBezTo>
                  <a:cubicBezTo>
                    <a:pt x="147" y="293"/>
                    <a:pt x="147" y="293"/>
                    <a:pt x="147" y="293"/>
                  </a:cubicBezTo>
                  <a:cubicBezTo>
                    <a:pt x="165" y="295"/>
                    <a:pt x="184" y="297"/>
                    <a:pt x="202" y="304"/>
                  </a:cubicBezTo>
                  <a:cubicBezTo>
                    <a:pt x="205" y="305"/>
                    <a:pt x="209" y="305"/>
                    <a:pt x="213" y="306"/>
                  </a:cubicBezTo>
                  <a:cubicBezTo>
                    <a:pt x="219" y="306"/>
                    <a:pt x="225" y="307"/>
                    <a:pt x="230" y="310"/>
                  </a:cubicBezTo>
                  <a:cubicBezTo>
                    <a:pt x="234" y="311"/>
                    <a:pt x="236" y="313"/>
                    <a:pt x="237" y="315"/>
                  </a:cubicBezTo>
                  <a:cubicBezTo>
                    <a:pt x="238" y="316"/>
                    <a:pt x="238" y="316"/>
                    <a:pt x="242" y="316"/>
                  </a:cubicBezTo>
                  <a:cubicBezTo>
                    <a:pt x="252" y="315"/>
                    <a:pt x="253" y="309"/>
                    <a:pt x="255" y="299"/>
                  </a:cubicBezTo>
                  <a:cubicBezTo>
                    <a:pt x="255" y="296"/>
                    <a:pt x="256" y="293"/>
                    <a:pt x="256" y="291"/>
                  </a:cubicBezTo>
                  <a:cubicBezTo>
                    <a:pt x="257" y="290"/>
                    <a:pt x="257" y="288"/>
                    <a:pt x="257" y="288"/>
                  </a:cubicBezTo>
                  <a:cubicBezTo>
                    <a:pt x="258" y="281"/>
                    <a:pt x="262" y="280"/>
                    <a:pt x="267" y="280"/>
                  </a:cubicBezTo>
                  <a:cubicBezTo>
                    <a:pt x="271" y="279"/>
                    <a:pt x="271" y="279"/>
                    <a:pt x="271" y="279"/>
                  </a:cubicBezTo>
                  <a:cubicBezTo>
                    <a:pt x="275" y="279"/>
                    <a:pt x="279" y="279"/>
                    <a:pt x="283" y="278"/>
                  </a:cubicBezTo>
                  <a:cubicBezTo>
                    <a:pt x="288" y="278"/>
                    <a:pt x="288" y="278"/>
                    <a:pt x="288" y="278"/>
                  </a:cubicBezTo>
                  <a:cubicBezTo>
                    <a:pt x="292" y="277"/>
                    <a:pt x="295" y="274"/>
                    <a:pt x="299" y="272"/>
                  </a:cubicBezTo>
                  <a:cubicBezTo>
                    <a:pt x="303" y="268"/>
                    <a:pt x="309" y="264"/>
                    <a:pt x="320" y="265"/>
                  </a:cubicBezTo>
                  <a:cubicBezTo>
                    <a:pt x="323" y="265"/>
                    <a:pt x="326" y="266"/>
                    <a:pt x="329" y="267"/>
                  </a:cubicBezTo>
                  <a:cubicBezTo>
                    <a:pt x="332" y="268"/>
                    <a:pt x="335" y="269"/>
                    <a:pt x="338" y="269"/>
                  </a:cubicBezTo>
                  <a:cubicBezTo>
                    <a:pt x="338" y="267"/>
                    <a:pt x="339" y="265"/>
                    <a:pt x="341" y="265"/>
                  </a:cubicBezTo>
                  <a:cubicBezTo>
                    <a:pt x="348" y="263"/>
                    <a:pt x="353" y="263"/>
                    <a:pt x="358" y="263"/>
                  </a:cubicBezTo>
                  <a:cubicBezTo>
                    <a:pt x="365" y="264"/>
                    <a:pt x="370" y="267"/>
                    <a:pt x="376" y="269"/>
                  </a:cubicBezTo>
                  <a:cubicBezTo>
                    <a:pt x="382" y="272"/>
                    <a:pt x="389" y="275"/>
                    <a:pt x="396" y="274"/>
                  </a:cubicBezTo>
                  <a:cubicBezTo>
                    <a:pt x="402" y="273"/>
                    <a:pt x="408" y="270"/>
                    <a:pt x="414" y="266"/>
                  </a:cubicBezTo>
                  <a:cubicBezTo>
                    <a:pt x="421" y="262"/>
                    <a:pt x="429" y="258"/>
                    <a:pt x="439" y="257"/>
                  </a:cubicBezTo>
                  <a:cubicBezTo>
                    <a:pt x="442" y="257"/>
                    <a:pt x="442" y="257"/>
                    <a:pt x="442" y="257"/>
                  </a:cubicBezTo>
                  <a:cubicBezTo>
                    <a:pt x="447" y="257"/>
                    <a:pt x="452" y="257"/>
                    <a:pt x="456" y="258"/>
                  </a:cubicBezTo>
                  <a:cubicBezTo>
                    <a:pt x="458" y="253"/>
                    <a:pt x="462" y="250"/>
                    <a:pt x="466" y="247"/>
                  </a:cubicBezTo>
                  <a:cubicBezTo>
                    <a:pt x="468" y="244"/>
                    <a:pt x="474" y="239"/>
                    <a:pt x="474" y="237"/>
                  </a:cubicBezTo>
                  <a:cubicBezTo>
                    <a:pt x="474" y="237"/>
                    <a:pt x="473" y="235"/>
                    <a:pt x="469" y="234"/>
                  </a:cubicBezTo>
                  <a:cubicBezTo>
                    <a:pt x="467" y="233"/>
                    <a:pt x="466" y="230"/>
                    <a:pt x="467" y="228"/>
                  </a:cubicBezTo>
                  <a:cubicBezTo>
                    <a:pt x="469" y="223"/>
                    <a:pt x="475" y="222"/>
                    <a:pt x="481" y="221"/>
                  </a:cubicBezTo>
                  <a:cubicBezTo>
                    <a:pt x="483" y="221"/>
                    <a:pt x="485" y="220"/>
                    <a:pt x="487" y="220"/>
                  </a:cubicBezTo>
                  <a:cubicBezTo>
                    <a:pt x="491" y="217"/>
                    <a:pt x="500" y="211"/>
                    <a:pt x="503" y="207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85" name="Freeform 77">
              <a:extLst>
                <a:ext uri="{FF2B5EF4-FFF2-40B4-BE49-F238E27FC236}">
                  <a16:creationId xmlns:a16="http://schemas.microsoft.com/office/drawing/2014/main" id="{E1E8F1D2-B5E3-4245-9FED-ECBB811A2B5B}"/>
                </a:ext>
              </a:extLst>
            </p:cNvPr>
            <p:cNvSpPr>
              <a:spLocks/>
            </p:cNvSpPr>
            <p:nvPr/>
          </p:nvSpPr>
          <p:spPr bwMode="auto">
            <a:xfrm>
              <a:off x="1300" y="1952"/>
              <a:ext cx="892" cy="828"/>
            </a:xfrm>
            <a:custGeom>
              <a:avLst/>
              <a:gdLst>
                <a:gd name="T0" fmla="*/ 274 w 897"/>
                <a:gd name="T1" fmla="*/ 776 h 833"/>
                <a:gd name="T2" fmla="*/ 302 w 897"/>
                <a:gd name="T3" fmla="*/ 781 h 833"/>
                <a:gd name="T4" fmla="*/ 323 w 897"/>
                <a:gd name="T5" fmla="*/ 799 h 833"/>
                <a:gd name="T6" fmla="*/ 364 w 897"/>
                <a:gd name="T7" fmla="*/ 788 h 833"/>
                <a:gd name="T8" fmla="*/ 424 w 897"/>
                <a:gd name="T9" fmla="*/ 761 h 833"/>
                <a:gd name="T10" fmla="*/ 495 w 897"/>
                <a:gd name="T11" fmla="*/ 788 h 833"/>
                <a:gd name="T12" fmla="*/ 548 w 897"/>
                <a:gd name="T13" fmla="*/ 788 h 833"/>
                <a:gd name="T14" fmla="*/ 614 w 897"/>
                <a:gd name="T15" fmla="*/ 772 h 833"/>
                <a:gd name="T16" fmla="*/ 623 w 897"/>
                <a:gd name="T17" fmla="*/ 819 h 833"/>
                <a:gd name="T18" fmla="*/ 635 w 897"/>
                <a:gd name="T19" fmla="*/ 825 h 833"/>
                <a:gd name="T20" fmla="*/ 668 w 897"/>
                <a:gd name="T21" fmla="*/ 804 h 833"/>
                <a:gd name="T22" fmla="*/ 664 w 897"/>
                <a:gd name="T23" fmla="*/ 785 h 833"/>
                <a:gd name="T24" fmla="*/ 700 w 897"/>
                <a:gd name="T25" fmla="*/ 712 h 833"/>
                <a:gd name="T26" fmla="*/ 738 w 897"/>
                <a:gd name="T27" fmla="*/ 662 h 833"/>
                <a:gd name="T28" fmla="*/ 771 w 897"/>
                <a:gd name="T29" fmla="*/ 630 h 833"/>
                <a:gd name="T30" fmla="*/ 831 w 897"/>
                <a:gd name="T31" fmla="*/ 571 h 833"/>
                <a:gd name="T32" fmla="*/ 844 w 897"/>
                <a:gd name="T33" fmla="*/ 523 h 833"/>
                <a:gd name="T34" fmla="*/ 867 w 897"/>
                <a:gd name="T35" fmla="*/ 453 h 833"/>
                <a:gd name="T36" fmla="*/ 866 w 897"/>
                <a:gd name="T37" fmla="*/ 425 h 833"/>
                <a:gd name="T38" fmla="*/ 867 w 897"/>
                <a:gd name="T39" fmla="*/ 295 h 833"/>
                <a:gd name="T40" fmla="*/ 897 w 897"/>
                <a:gd name="T41" fmla="*/ 195 h 833"/>
                <a:gd name="T42" fmla="*/ 758 w 897"/>
                <a:gd name="T43" fmla="*/ 181 h 833"/>
                <a:gd name="T44" fmla="*/ 562 w 897"/>
                <a:gd name="T45" fmla="*/ 171 h 833"/>
                <a:gd name="T46" fmla="*/ 470 w 897"/>
                <a:gd name="T47" fmla="*/ 165 h 833"/>
                <a:gd name="T48" fmla="*/ 406 w 897"/>
                <a:gd name="T49" fmla="*/ 164 h 833"/>
                <a:gd name="T50" fmla="*/ 368 w 897"/>
                <a:gd name="T51" fmla="*/ 153 h 833"/>
                <a:gd name="T52" fmla="*/ 333 w 897"/>
                <a:gd name="T53" fmla="*/ 122 h 833"/>
                <a:gd name="T54" fmla="*/ 310 w 897"/>
                <a:gd name="T55" fmla="*/ 105 h 833"/>
                <a:gd name="T56" fmla="*/ 302 w 897"/>
                <a:gd name="T57" fmla="*/ 53 h 833"/>
                <a:gd name="T58" fmla="*/ 279 w 897"/>
                <a:gd name="T59" fmla="*/ 0 h 833"/>
                <a:gd name="T60" fmla="*/ 264 w 897"/>
                <a:gd name="T61" fmla="*/ 42 h 833"/>
                <a:gd name="T62" fmla="*/ 259 w 897"/>
                <a:gd name="T63" fmla="*/ 100 h 833"/>
                <a:gd name="T64" fmla="*/ 173 w 897"/>
                <a:gd name="T65" fmla="*/ 109 h 833"/>
                <a:gd name="T66" fmla="*/ 35 w 897"/>
                <a:gd name="T67" fmla="*/ 112 h 833"/>
                <a:gd name="T68" fmla="*/ 1 w 897"/>
                <a:gd name="T69" fmla="*/ 135 h 833"/>
                <a:gd name="T70" fmla="*/ 4 w 897"/>
                <a:gd name="T71" fmla="*/ 224 h 833"/>
                <a:gd name="T72" fmla="*/ 70 w 897"/>
                <a:gd name="T73" fmla="*/ 272 h 833"/>
                <a:gd name="T74" fmla="*/ 111 w 897"/>
                <a:gd name="T75" fmla="*/ 282 h 833"/>
                <a:gd name="T76" fmla="*/ 128 w 897"/>
                <a:gd name="T77" fmla="*/ 319 h 833"/>
                <a:gd name="T78" fmla="*/ 136 w 897"/>
                <a:gd name="T79" fmla="*/ 367 h 833"/>
                <a:gd name="T80" fmla="*/ 116 w 897"/>
                <a:gd name="T81" fmla="*/ 437 h 833"/>
                <a:gd name="T82" fmla="*/ 79 w 897"/>
                <a:gd name="T83" fmla="*/ 482 h 833"/>
                <a:gd name="T84" fmla="*/ 98 w 897"/>
                <a:gd name="T85" fmla="*/ 513 h 833"/>
                <a:gd name="T86" fmla="*/ 96 w 897"/>
                <a:gd name="T87" fmla="*/ 548 h 833"/>
                <a:gd name="T88" fmla="*/ 108 w 897"/>
                <a:gd name="T89" fmla="*/ 574 h 833"/>
                <a:gd name="T90" fmla="*/ 99 w 897"/>
                <a:gd name="T91" fmla="*/ 611 h 833"/>
                <a:gd name="T92" fmla="*/ 114 w 897"/>
                <a:gd name="T93" fmla="*/ 657 h 833"/>
                <a:gd name="T94" fmla="*/ 195 w 897"/>
                <a:gd name="T95" fmla="*/ 689 h 833"/>
                <a:gd name="T96" fmla="*/ 263 w 897"/>
                <a:gd name="T97" fmla="*/ 695 h 833"/>
                <a:gd name="T98" fmla="*/ 251 w 897"/>
                <a:gd name="T99" fmla="*/ 728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897" h="833">
                  <a:moveTo>
                    <a:pt x="258" y="762"/>
                  </a:moveTo>
                  <a:cubicBezTo>
                    <a:pt x="259" y="763"/>
                    <a:pt x="261" y="763"/>
                    <a:pt x="262" y="764"/>
                  </a:cubicBezTo>
                  <a:cubicBezTo>
                    <a:pt x="264" y="765"/>
                    <a:pt x="267" y="766"/>
                    <a:pt x="269" y="768"/>
                  </a:cubicBezTo>
                  <a:cubicBezTo>
                    <a:pt x="271" y="770"/>
                    <a:pt x="273" y="773"/>
                    <a:pt x="274" y="776"/>
                  </a:cubicBezTo>
                  <a:cubicBezTo>
                    <a:pt x="276" y="778"/>
                    <a:pt x="277" y="780"/>
                    <a:pt x="278" y="781"/>
                  </a:cubicBezTo>
                  <a:cubicBezTo>
                    <a:pt x="280" y="782"/>
                    <a:pt x="282" y="782"/>
                    <a:pt x="284" y="782"/>
                  </a:cubicBezTo>
                  <a:cubicBezTo>
                    <a:pt x="287" y="782"/>
                    <a:pt x="292" y="783"/>
                    <a:pt x="295" y="786"/>
                  </a:cubicBezTo>
                  <a:cubicBezTo>
                    <a:pt x="297" y="784"/>
                    <a:pt x="299" y="782"/>
                    <a:pt x="302" y="781"/>
                  </a:cubicBezTo>
                  <a:cubicBezTo>
                    <a:pt x="302" y="781"/>
                    <a:pt x="302" y="781"/>
                    <a:pt x="302" y="781"/>
                  </a:cubicBezTo>
                  <a:cubicBezTo>
                    <a:pt x="309" y="781"/>
                    <a:pt x="314" y="787"/>
                    <a:pt x="318" y="792"/>
                  </a:cubicBezTo>
                  <a:cubicBezTo>
                    <a:pt x="320" y="795"/>
                    <a:pt x="320" y="795"/>
                    <a:pt x="320" y="795"/>
                  </a:cubicBezTo>
                  <a:cubicBezTo>
                    <a:pt x="321" y="796"/>
                    <a:pt x="322" y="797"/>
                    <a:pt x="323" y="799"/>
                  </a:cubicBezTo>
                  <a:cubicBezTo>
                    <a:pt x="326" y="802"/>
                    <a:pt x="328" y="805"/>
                    <a:pt x="333" y="806"/>
                  </a:cubicBezTo>
                  <a:cubicBezTo>
                    <a:pt x="336" y="807"/>
                    <a:pt x="340" y="806"/>
                    <a:pt x="345" y="803"/>
                  </a:cubicBezTo>
                  <a:cubicBezTo>
                    <a:pt x="347" y="802"/>
                    <a:pt x="349" y="801"/>
                    <a:pt x="351" y="800"/>
                  </a:cubicBezTo>
                  <a:cubicBezTo>
                    <a:pt x="357" y="797"/>
                    <a:pt x="360" y="793"/>
                    <a:pt x="364" y="788"/>
                  </a:cubicBezTo>
                  <a:cubicBezTo>
                    <a:pt x="367" y="784"/>
                    <a:pt x="370" y="780"/>
                    <a:pt x="376" y="776"/>
                  </a:cubicBezTo>
                  <a:cubicBezTo>
                    <a:pt x="385" y="769"/>
                    <a:pt x="391" y="771"/>
                    <a:pt x="401" y="771"/>
                  </a:cubicBezTo>
                  <a:cubicBezTo>
                    <a:pt x="412" y="770"/>
                    <a:pt x="421" y="766"/>
                    <a:pt x="422" y="764"/>
                  </a:cubicBezTo>
                  <a:cubicBezTo>
                    <a:pt x="422" y="763"/>
                    <a:pt x="423" y="761"/>
                    <a:pt x="424" y="761"/>
                  </a:cubicBezTo>
                  <a:cubicBezTo>
                    <a:pt x="432" y="757"/>
                    <a:pt x="446" y="763"/>
                    <a:pt x="462" y="770"/>
                  </a:cubicBezTo>
                  <a:cubicBezTo>
                    <a:pt x="465" y="771"/>
                    <a:pt x="467" y="772"/>
                    <a:pt x="469" y="773"/>
                  </a:cubicBezTo>
                  <a:cubicBezTo>
                    <a:pt x="479" y="777"/>
                    <a:pt x="484" y="780"/>
                    <a:pt x="492" y="786"/>
                  </a:cubicBezTo>
                  <a:cubicBezTo>
                    <a:pt x="495" y="788"/>
                    <a:pt x="495" y="788"/>
                    <a:pt x="495" y="788"/>
                  </a:cubicBezTo>
                  <a:cubicBezTo>
                    <a:pt x="502" y="794"/>
                    <a:pt x="506" y="793"/>
                    <a:pt x="517" y="792"/>
                  </a:cubicBezTo>
                  <a:cubicBezTo>
                    <a:pt x="521" y="792"/>
                    <a:pt x="525" y="792"/>
                    <a:pt x="529" y="791"/>
                  </a:cubicBezTo>
                  <a:cubicBezTo>
                    <a:pt x="535" y="791"/>
                    <a:pt x="541" y="791"/>
                    <a:pt x="547" y="789"/>
                  </a:cubicBezTo>
                  <a:cubicBezTo>
                    <a:pt x="547" y="789"/>
                    <a:pt x="548" y="789"/>
                    <a:pt x="548" y="788"/>
                  </a:cubicBezTo>
                  <a:cubicBezTo>
                    <a:pt x="550" y="787"/>
                    <a:pt x="552" y="786"/>
                    <a:pt x="557" y="786"/>
                  </a:cubicBezTo>
                  <a:cubicBezTo>
                    <a:pt x="560" y="786"/>
                    <a:pt x="562" y="787"/>
                    <a:pt x="565" y="788"/>
                  </a:cubicBezTo>
                  <a:cubicBezTo>
                    <a:pt x="567" y="788"/>
                    <a:pt x="569" y="789"/>
                    <a:pt x="571" y="789"/>
                  </a:cubicBezTo>
                  <a:cubicBezTo>
                    <a:pt x="583" y="788"/>
                    <a:pt x="597" y="783"/>
                    <a:pt x="614" y="772"/>
                  </a:cubicBezTo>
                  <a:cubicBezTo>
                    <a:pt x="615" y="772"/>
                    <a:pt x="616" y="771"/>
                    <a:pt x="618" y="772"/>
                  </a:cubicBezTo>
                  <a:cubicBezTo>
                    <a:pt x="619" y="772"/>
                    <a:pt x="620" y="773"/>
                    <a:pt x="621" y="774"/>
                  </a:cubicBezTo>
                  <a:cubicBezTo>
                    <a:pt x="628" y="787"/>
                    <a:pt x="629" y="801"/>
                    <a:pt x="625" y="815"/>
                  </a:cubicBezTo>
                  <a:cubicBezTo>
                    <a:pt x="624" y="817"/>
                    <a:pt x="623" y="818"/>
                    <a:pt x="623" y="819"/>
                  </a:cubicBezTo>
                  <a:cubicBezTo>
                    <a:pt x="622" y="821"/>
                    <a:pt x="622" y="822"/>
                    <a:pt x="622" y="823"/>
                  </a:cubicBezTo>
                  <a:cubicBezTo>
                    <a:pt x="622" y="823"/>
                    <a:pt x="622" y="823"/>
                    <a:pt x="622" y="823"/>
                  </a:cubicBezTo>
                  <a:cubicBezTo>
                    <a:pt x="622" y="823"/>
                    <a:pt x="623" y="824"/>
                    <a:pt x="625" y="824"/>
                  </a:cubicBezTo>
                  <a:cubicBezTo>
                    <a:pt x="627" y="825"/>
                    <a:pt x="631" y="825"/>
                    <a:pt x="635" y="825"/>
                  </a:cubicBezTo>
                  <a:cubicBezTo>
                    <a:pt x="639" y="825"/>
                    <a:pt x="643" y="825"/>
                    <a:pt x="647" y="826"/>
                  </a:cubicBezTo>
                  <a:cubicBezTo>
                    <a:pt x="651" y="828"/>
                    <a:pt x="651" y="828"/>
                    <a:pt x="651" y="828"/>
                  </a:cubicBezTo>
                  <a:cubicBezTo>
                    <a:pt x="656" y="830"/>
                    <a:pt x="660" y="831"/>
                    <a:pt x="662" y="833"/>
                  </a:cubicBezTo>
                  <a:cubicBezTo>
                    <a:pt x="667" y="823"/>
                    <a:pt x="670" y="811"/>
                    <a:pt x="668" y="804"/>
                  </a:cubicBezTo>
                  <a:cubicBezTo>
                    <a:pt x="667" y="804"/>
                    <a:pt x="667" y="804"/>
                    <a:pt x="666" y="803"/>
                  </a:cubicBezTo>
                  <a:cubicBezTo>
                    <a:pt x="665" y="802"/>
                    <a:pt x="663" y="800"/>
                    <a:pt x="662" y="796"/>
                  </a:cubicBezTo>
                  <a:cubicBezTo>
                    <a:pt x="661" y="793"/>
                    <a:pt x="662" y="790"/>
                    <a:pt x="663" y="788"/>
                  </a:cubicBezTo>
                  <a:cubicBezTo>
                    <a:pt x="663" y="787"/>
                    <a:pt x="664" y="786"/>
                    <a:pt x="664" y="785"/>
                  </a:cubicBezTo>
                  <a:cubicBezTo>
                    <a:pt x="664" y="781"/>
                    <a:pt x="664" y="781"/>
                    <a:pt x="664" y="781"/>
                  </a:cubicBezTo>
                  <a:cubicBezTo>
                    <a:pt x="664" y="771"/>
                    <a:pt x="664" y="765"/>
                    <a:pt x="667" y="754"/>
                  </a:cubicBezTo>
                  <a:cubicBezTo>
                    <a:pt x="670" y="742"/>
                    <a:pt x="678" y="735"/>
                    <a:pt x="686" y="728"/>
                  </a:cubicBezTo>
                  <a:cubicBezTo>
                    <a:pt x="691" y="724"/>
                    <a:pt x="696" y="719"/>
                    <a:pt x="700" y="712"/>
                  </a:cubicBezTo>
                  <a:cubicBezTo>
                    <a:pt x="704" y="703"/>
                    <a:pt x="710" y="697"/>
                    <a:pt x="716" y="690"/>
                  </a:cubicBezTo>
                  <a:cubicBezTo>
                    <a:pt x="719" y="687"/>
                    <a:pt x="722" y="684"/>
                    <a:pt x="725" y="680"/>
                  </a:cubicBezTo>
                  <a:cubicBezTo>
                    <a:pt x="727" y="678"/>
                    <a:pt x="728" y="676"/>
                    <a:pt x="729" y="673"/>
                  </a:cubicBezTo>
                  <a:cubicBezTo>
                    <a:pt x="731" y="669"/>
                    <a:pt x="733" y="664"/>
                    <a:pt x="738" y="662"/>
                  </a:cubicBezTo>
                  <a:cubicBezTo>
                    <a:pt x="742" y="658"/>
                    <a:pt x="747" y="658"/>
                    <a:pt x="752" y="658"/>
                  </a:cubicBezTo>
                  <a:cubicBezTo>
                    <a:pt x="756" y="657"/>
                    <a:pt x="759" y="657"/>
                    <a:pt x="762" y="655"/>
                  </a:cubicBezTo>
                  <a:cubicBezTo>
                    <a:pt x="767" y="651"/>
                    <a:pt x="767" y="646"/>
                    <a:pt x="768" y="640"/>
                  </a:cubicBezTo>
                  <a:cubicBezTo>
                    <a:pt x="769" y="637"/>
                    <a:pt x="769" y="633"/>
                    <a:pt x="771" y="630"/>
                  </a:cubicBezTo>
                  <a:cubicBezTo>
                    <a:pt x="776" y="617"/>
                    <a:pt x="786" y="595"/>
                    <a:pt x="803" y="588"/>
                  </a:cubicBezTo>
                  <a:cubicBezTo>
                    <a:pt x="807" y="586"/>
                    <a:pt x="811" y="585"/>
                    <a:pt x="814" y="585"/>
                  </a:cubicBezTo>
                  <a:cubicBezTo>
                    <a:pt x="817" y="584"/>
                    <a:pt x="819" y="584"/>
                    <a:pt x="821" y="583"/>
                  </a:cubicBezTo>
                  <a:cubicBezTo>
                    <a:pt x="829" y="580"/>
                    <a:pt x="829" y="577"/>
                    <a:pt x="831" y="571"/>
                  </a:cubicBezTo>
                  <a:cubicBezTo>
                    <a:pt x="831" y="569"/>
                    <a:pt x="831" y="566"/>
                    <a:pt x="832" y="564"/>
                  </a:cubicBezTo>
                  <a:cubicBezTo>
                    <a:pt x="833" y="559"/>
                    <a:pt x="835" y="554"/>
                    <a:pt x="837" y="550"/>
                  </a:cubicBezTo>
                  <a:cubicBezTo>
                    <a:pt x="840" y="542"/>
                    <a:pt x="843" y="535"/>
                    <a:pt x="843" y="527"/>
                  </a:cubicBezTo>
                  <a:cubicBezTo>
                    <a:pt x="844" y="523"/>
                    <a:pt x="844" y="523"/>
                    <a:pt x="844" y="523"/>
                  </a:cubicBezTo>
                  <a:cubicBezTo>
                    <a:pt x="845" y="515"/>
                    <a:pt x="846" y="507"/>
                    <a:pt x="849" y="498"/>
                  </a:cubicBezTo>
                  <a:cubicBezTo>
                    <a:pt x="852" y="491"/>
                    <a:pt x="854" y="484"/>
                    <a:pt x="857" y="478"/>
                  </a:cubicBezTo>
                  <a:cubicBezTo>
                    <a:pt x="858" y="475"/>
                    <a:pt x="860" y="472"/>
                    <a:pt x="861" y="468"/>
                  </a:cubicBezTo>
                  <a:cubicBezTo>
                    <a:pt x="864" y="463"/>
                    <a:pt x="866" y="459"/>
                    <a:pt x="867" y="453"/>
                  </a:cubicBezTo>
                  <a:cubicBezTo>
                    <a:pt x="868" y="450"/>
                    <a:pt x="868" y="446"/>
                    <a:pt x="869" y="443"/>
                  </a:cubicBezTo>
                  <a:cubicBezTo>
                    <a:pt x="870" y="438"/>
                    <a:pt x="871" y="433"/>
                    <a:pt x="872" y="428"/>
                  </a:cubicBezTo>
                  <a:cubicBezTo>
                    <a:pt x="871" y="429"/>
                    <a:pt x="870" y="429"/>
                    <a:pt x="869" y="429"/>
                  </a:cubicBezTo>
                  <a:cubicBezTo>
                    <a:pt x="867" y="428"/>
                    <a:pt x="866" y="427"/>
                    <a:pt x="866" y="425"/>
                  </a:cubicBezTo>
                  <a:cubicBezTo>
                    <a:pt x="862" y="409"/>
                    <a:pt x="861" y="393"/>
                    <a:pt x="862" y="371"/>
                  </a:cubicBezTo>
                  <a:cubicBezTo>
                    <a:pt x="863" y="355"/>
                    <a:pt x="863" y="339"/>
                    <a:pt x="862" y="322"/>
                  </a:cubicBezTo>
                  <a:cubicBezTo>
                    <a:pt x="861" y="313"/>
                    <a:pt x="863" y="308"/>
                    <a:pt x="865" y="301"/>
                  </a:cubicBezTo>
                  <a:cubicBezTo>
                    <a:pt x="866" y="299"/>
                    <a:pt x="866" y="297"/>
                    <a:pt x="867" y="295"/>
                  </a:cubicBezTo>
                  <a:cubicBezTo>
                    <a:pt x="869" y="288"/>
                    <a:pt x="870" y="281"/>
                    <a:pt x="870" y="273"/>
                  </a:cubicBezTo>
                  <a:cubicBezTo>
                    <a:pt x="871" y="263"/>
                    <a:pt x="872" y="253"/>
                    <a:pt x="875" y="244"/>
                  </a:cubicBezTo>
                  <a:cubicBezTo>
                    <a:pt x="878" y="235"/>
                    <a:pt x="882" y="228"/>
                    <a:pt x="886" y="221"/>
                  </a:cubicBezTo>
                  <a:cubicBezTo>
                    <a:pt x="891" y="213"/>
                    <a:pt x="895" y="205"/>
                    <a:pt x="897" y="195"/>
                  </a:cubicBezTo>
                  <a:cubicBezTo>
                    <a:pt x="895" y="195"/>
                    <a:pt x="893" y="196"/>
                    <a:pt x="890" y="196"/>
                  </a:cubicBezTo>
                  <a:cubicBezTo>
                    <a:pt x="882" y="196"/>
                    <a:pt x="873" y="194"/>
                    <a:pt x="867" y="192"/>
                  </a:cubicBezTo>
                  <a:cubicBezTo>
                    <a:pt x="863" y="192"/>
                    <a:pt x="863" y="192"/>
                    <a:pt x="863" y="192"/>
                  </a:cubicBezTo>
                  <a:cubicBezTo>
                    <a:pt x="826" y="184"/>
                    <a:pt x="791" y="181"/>
                    <a:pt x="758" y="181"/>
                  </a:cubicBezTo>
                  <a:cubicBezTo>
                    <a:pt x="730" y="181"/>
                    <a:pt x="702" y="179"/>
                    <a:pt x="675" y="177"/>
                  </a:cubicBezTo>
                  <a:cubicBezTo>
                    <a:pt x="651" y="176"/>
                    <a:pt x="626" y="174"/>
                    <a:pt x="601" y="174"/>
                  </a:cubicBezTo>
                  <a:cubicBezTo>
                    <a:pt x="591" y="174"/>
                    <a:pt x="580" y="173"/>
                    <a:pt x="570" y="172"/>
                  </a:cubicBezTo>
                  <a:cubicBezTo>
                    <a:pt x="562" y="171"/>
                    <a:pt x="562" y="171"/>
                    <a:pt x="562" y="171"/>
                  </a:cubicBezTo>
                  <a:cubicBezTo>
                    <a:pt x="553" y="170"/>
                    <a:pt x="546" y="170"/>
                    <a:pt x="537" y="170"/>
                  </a:cubicBezTo>
                  <a:cubicBezTo>
                    <a:pt x="532" y="170"/>
                    <a:pt x="526" y="170"/>
                    <a:pt x="521" y="170"/>
                  </a:cubicBezTo>
                  <a:cubicBezTo>
                    <a:pt x="508" y="169"/>
                    <a:pt x="496" y="168"/>
                    <a:pt x="481" y="168"/>
                  </a:cubicBezTo>
                  <a:cubicBezTo>
                    <a:pt x="477" y="167"/>
                    <a:pt x="473" y="166"/>
                    <a:pt x="470" y="165"/>
                  </a:cubicBezTo>
                  <a:cubicBezTo>
                    <a:pt x="464" y="164"/>
                    <a:pt x="459" y="163"/>
                    <a:pt x="453" y="163"/>
                  </a:cubicBezTo>
                  <a:cubicBezTo>
                    <a:pt x="447" y="164"/>
                    <a:pt x="440" y="163"/>
                    <a:pt x="433" y="163"/>
                  </a:cubicBezTo>
                  <a:cubicBezTo>
                    <a:pt x="426" y="163"/>
                    <a:pt x="420" y="163"/>
                    <a:pt x="413" y="163"/>
                  </a:cubicBezTo>
                  <a:cubicBezTo>
                    <a:pt x="411" y="163"/>
                    <a:pt x="408" y="164"/>
                    <a:pt x="406" y="164"/>
                  </a:cubicBezTo>
                  <a:cubicBezTo>
                    <a:pt x="399" y="166"/>
                    <a:pt x="391" y="167"/>
                    <a:pt x="385" y="163"/>
                  </a:cubicBezTo>
                  <a:cubicBezTo>
                    <a:pt x="382" y="161"/>
                    <a:pt x="380" y="159"/>
                    <a:pt x="379" y="157"/>
                  </a:cubicBezTo>
                  <a:cubicBezTo>
                    <a:pt x="377" y="155"/>
                    <a:pt x="376" y="154"/>
                    <a:pt x="373" y="153"/>
                  </a:cubicBezTo>
                  <a:cubicBezTo>
                    <a:pt x="371" y="153"/>
                    <a:pt x="370" y="153"/>
                    <a:pt x="368" y="153"/>
                  </a:cubicBezTo>
                  <a:cubicBezTo>
                    <a:pt x="364" y="153"/>
                    <a:pt x="359" y="153"/>
                    <a:pt x="355" y="148"/>
                  </a:cubicBezTo>
                  <a:cubicBezTo>
                    <a:pt x="352" y="145"/>
                    <a:pt x="350" y="141"/>
                    <a:pt x="348" y="138"/>
                  </a:cubicBezTo>
                  <a:cubicBezTo>
                    <a:pt x="347" y="135"/>
                    <a:pt x="345" y="132"/>
                    <a:pt x="344" y="130"/>
                  </a:cubicBezTo>
                  <a:cubicBezTo>
                    <a:pt x="340" y="127"/>
                    <a:pt x="338" y="124"/>
                    <a:pt x="333" y="122"/>
                  </a:cubicBezTo>
                  <a:cubicBezTo>
                    <a:pt x="331" y="120"/>
                    <a:pt x="330" y="118"/>
                    <a:pt x="328" y="117"/>
                  </a:cubicBezTo>
                  <a:cubicBezTo>
                    <a:pt x="324" y="112"/>
                    <a:pt x="320" y="109"/>
                    <a:pt x="317" y="110"/>
                  </a:cubicBezTo>
                  <a:cubicBezTo>
                    <a:pt x="315" y="111"/>
                    <a:pt x="313" y="110"/>
                    <a:pt x="312" y="108"/>
                  </a:cubicBezTo>
                  <a:cubicBezTo>
                    <a:pt x="311" y="107"/>
                    <a:pt x="310" y="106"/>
                    <a:pt x="310" y="105"/>
                  </a:cubicBezTo>
                  <a:cubicBezTo>
                    <a:pt x="310" y="100"/>
                    <a:pt x="309" y="96"/>
                    <a:pt x="309" y="91"/>
                  </a:cubicBezTo>
                  <a:cubicBezTo>
                    <a:pt x="309" y="87"/>
                    <a:pt x="309" y="82"/>
                    <a:pt x="309" y="78"/>
                  </a:cubicBezTo>
                  <a:cubicBezTo>
                    <a:pt x="309" y="71"/>
                    <a:pt x="306" y="64"/>
                    <a:pt x="304" y="58"/>
                  </a:cubicBezTo>
                  <a:cubicBezTo>
                    <a:pt x="302" y="53"/>
                    <a:pt x="302" y="53"/>
                    <a:pt x="302" y="53"/>
                  </a:cubicBezTo>
                  <a:cubicBezTo>
                    <a:pt x="300" y="49"/>
                    <a:pt x="297" y="46"/>
                    <a:pt x="295" y="42"/>
                  </a:cubicBezTo>
                  <a:cubicBezTo>
                    <a:pt x="291" y="37"/>
                    <a:pt x="287" y="32"/>
                    <a:pt x="285" y="26"/>
                  </a:cubicBezTo>
                  <a:cubicBezTo>
                    <a:pt x="284" y="22"/>
                    <a:pt x="284" y="18"/>
                    <a:pt x="284" y="14"/>
                  </a:cubicBezTo>
                  <a:cubicBezTo>
                    <a:pt x="283" y="7"/>
                    <a:pt x="282" y="2"/>
                    <a:pt x="279" y="0"/>
                  </a:cubicBezTo>
                  <a:cubicBezTo>
                    <a:pt x="279" y="1"/>
                    <a:pt x="279" y="1"/>
                    <a:pt x="278" y="2"/>
                  </a:cubicBezTo>
                  <a:cubicBezTo>
                    <a:pt x="278" y="2"/>
                    <a:pt x="277" y="3"/>
                    <a:pt x="276" y="3"/>
                  </a:cubicBezTo>
                  <a:cubicBezTo>
                    <a:pt x="276" y="3"/>
                    <a:pt x="276" y="3"/>
                    <a:pt x="276" y="3"/>
                  </a:cubicBezTo>
                  <a:cubicBezTo>
                    <a:pt x="270" y="16"/>
                    <a:pt x="263" y="28"/>
                    <a:pt x="264" y="42"/>
                  </a:cubicBezTo>
                  <a:cubicBezTo>
                    <a:pt x="264" y="45"/>
                    <a:pt x="264" y="47"/>
                    <a:pt x="264" y="50"/>
                  </a:cubicBezTo>
                  <a:cubicBezTo>
                    <a:pt x="265" y="60"/>
                    <a:pt x="266" y="72"/>
                    <a:pt x="263" y="81"/>
                  </a:cubicBezTo>
                  <a:cubicBezTo>
                    <a:pt x="263" y="84"/>
                    <a:pt x="262" y="87"/>
                    <a:pt x="260" y="89"/>
                  </a:cubicBezTo>
                  <a:cubicBezTo>
                    <a:pt x="259" y="93"/>
                    <a:pt x="258" y="96"/>
                    <a:pt x="259" y="100"/>
                  </a:cubicBezTo>
                  <a:cubicBezTo>
                    <a:pt x="259" y="102"/>
                    <a:pt x="258" y="104"/>
                    <a:pt x="257" y="105"/>
                  </a:cubicBezTo>
                  <a:cubicBezTo>
                    <a:pt x="248" y="111"/>
                    <a:pt x="234" y="110"/>
                    <a:pt x="223" y="109"/>
                  </a:cubicBezTo>
                  <a:cubicBezTo>
                    <a:pt x="220" y="109"/>
                    <a:pt x="217" y="109"/>
                    <a:pt x="214" y="109"/>
                  </a:cubicBezTo>
                  <a:cubicBezTo>
                    <a:pt x="201" y="109"/>
                    <a:pt x="187" y="109"/>
                    <a:pt x="173" y="109"/>
                  </a:cubicBezTo>
                  <a:cubicBezTo>
                    <a:pt x="157" y="109"/>
                    <a:pt x="140" y="109"/>
                    <a:pt x="123" y="110"/>
                  </a:cubicBezTo>
                  <a:cubicBezTo>
                    <a:pt x="122" y="110"/>
                    <a:pt x="122" y="110"/>
                    <a:pt x="122" y="110"/>
                  </a:cubicBezTo>
                  <a:cubicBezTo>
                    <a:pt x="96" y="112"/>
                    <a:pt x="72" y="114"/>
                    <a:pt x="46" y="112"/>
                  </a:cubicBezTo>
                  <a:cubicBezTo>
                    <a:pt x="44" y="112"/>
                    <a:pt x="40" y="112"/>
                    <a:pt x="35" y="112"/>
                  </a:cubicBezTo>
                  <a:cubicBezTo>
                    <a:pt x="23" y="113"/>
                    <a:pt x="15" y="113"/>
                    <a:pt x="8" y="113"/>
                  </a:cubicBezTo>
                  <a:cubicBezTo>
                    <a:pt x="7" y="113"/>
                    <a:pt x="7" y="113"/>
                    <a:pt x="6" y="113"/>
                  </a:cubicBezTo>
                  <a:cubicBezTo>
                    <a:pt x="7" y="118"/>
                    <a:pt x="5" y="124"/>
                    <a:pt x="3" y="128"/>
                  </a:cubicBezTo>
                  <a:cubicBezTo>
                    <a:pt x="2" y="131"/>
                    <a:pt x="1" y="134"/>
                    <a:pt x="1" y="135"/>
                  </a:cubicBezTo>
                  <a:cubicBezTo>
                    <a:pt x="0" y="139"/>
                    <a:pt x="1" y="142"/>
                    <a:pt x="2" y="146"/>
                  </a:cubicBezTo>
                  <a:cubicBezTo>
                    <a:pt x="3" y="148"/>
                    <a:pt x="4" y="151"/>
                    <a:pt x="4" y="154"/>
                  </a:cubicBezTo>
                  <a:cubicBezTo>
                    <a:pt x="6" y="163"/>
                    <a:pt x="5" y="172"/>
                    <a:pt x="4" y="181"/>
                  </a:cubicBezTo>
                  <a:cubicBezTo>
                    <a:pt x="1" y="198"/>
                    <a:pt x="1" y="209"/>
                    <a:pt x="4" y="224"/>
                  </a:cubicBezTo>
                  <a:cubicBezTo>
                    <a:pt x="5" y="230"/>
                    <a:pt x="5" y="230"/>
                    <a:pt x="5" y="230"/>
                  </a:cubicBezTo>
                  <a:cubicBezTo>
                    <a:pt x="7" y="245"/>
                    <a:pt x="9" y="260"/>
                    <a:pt x="10" y="275"/>
                  </a:cubicBezTo>
                  <a:cubicBezTo>
                    <a:pt x="24" y="277"/>
                    <a:pt x="38" y="275"/>
                    <a:pt x="53" y="273"/>
                  </a:cubicBezTo>
                  <a:cubicBezTo>
                    <a:pt x="59" y="273"/>
                    <a:pt x="64" y="272"/>
                    <a:pt x="70" y="272"/>
                  </a:cubicBezTo>
                  <a:cubicBezTo>
                    <a:pt x="80" y="271"/>
                    <a:pt x="85" y="275"/>
                    <a:pt x="90" y="279"/>
                  </a:cubicBezTo>
                  <a:cubicBezTo>
                    <a:pt x="93" y="281"/>
                    <a:pt x="96" y="283"/>
                    <a:pt x="99" y="284"/>
                  </a:cubicBezTo>
                  <a:cubicBezTo>
                    <a:pt x="101" y="284"/>
                    <a:pt x="103" y="284"/>
                    <a:pt x="104" y="283"/>
                  </a:cubicBezTo>
                  <a:cubicBezTo>
                    <a:pt x="106" y="283"/>
                    <a:pt x="109" y="282"/>
                    <a:pt x="111" y="282"/>
                  </a:cubicBezTo>
                  <a:cubicBezTo>
                    <a:pt x="120" y="282"/>
                    <a:pt x="122" y="283"/>
                    <a:pt x="125" y="289"/>
                  </a:cubicBezTo>
                  <a:cubicBezTo>
                    <a:pt x="128" y="294"/>
                    <a:pt x="128" y="294"/>
                    <a:pt x="128" y="294"/>
                  </a:cubicBezTo>
                  <a:cubicBezTo>
                    <a:pt x="131" y="299"/>
                    <a:pt x="135" y="305"/>
                    <a:pt x="133" y="313"/>
                  </a:cubicBezTo>
                  <a:cubicBezTo>
                    <a:pt x="132" y="316"/>
                    <a:pt x="130" y="317"/>
                    <a:pt x="128" y="319"/>
                  </a:cubicBezTo>
                  <a:cubicBezTo>
                    <a:pt x="126" y="320"/>
                    <a:pt x="125" y="321"/>
                    <a:pt x="125" y="322"/>
                  </a:cubicBezTo>
                  <a:cubicBezTo>
                    <a:pt x="122" y="329"/>
                    <a:pt x="124" y="345"/>
                    <a:pt x="128" y="352"/>
                  </a:cubicBezTo>
                  <a:cubicBezTo>
                    <a:pt x="129" y="353"/>
                    <a:pt x="130" y="354"/>
                    <a:pt x="131" y="355"/>
                  </a:cubicBezTo>
                  <a:cubicBezTo>
                    <a:pt x="133" y="358"/>
                    <a:pt x="135" y="360"/>
                    <a:pt x="136" y="367"/>
                  </a:cubicBezTo>
                  <a:cubicBezTo>
                    <a:pt x="137" y="373"/>
                    <a:pt x="137" y="380"/>
                    <a:pt x="137" y="387"/>
                  </a:cubicBezTo>
                  <a:cubicBezTo>
                    <a:pt x="137" y="393"/>
                    <a:pt x="137" y="393"/>
                    <a:pt x="137" y="393"/>
                  </a:cubicBezTo>
                  <a:cubicBezTo>
                    <a:pt x="136" y="406"/>
                    <a:pt x="131" y="419"/>
                    <a:pt x="122" y="431"/>
                  </a:cubicBezTo>
                  <a:cubicBezTo>
                    <a:pt x="120" y="433"/>
                    <a:pt x="118" y="435"/>
                    <a:pt x="116" y="437"/>
                  </a:cubicBezTo>
                  <a:cubicBezTo>
                    <a:pt x="112" y="441"/>
                    <a:pt x="109" y="444"/>
                    <a:pt x="107" y="448"/>
                  </a:cubicBezTo>
                  <a:cubicBezTo>
                    <a:pt x="106" y="450"/>
                    <a:pt x="105" y="452"/>
                    <a:pt x="105" y="453"/>
                  </a:cubicBezTo>
                  <a:cubicBezTo>
                    <a:pt x="103" y="457"/>
                    <a:pt x="102" y="460"/>
                    <a:pt x="99" y="464"/>
                  </a:cubicBezTo>
                  <a:cubicBezTo>
                    <a:pt x="93" y="473"/>
                    <a:pt x="86" y="477"/>
                    <a:pt x="79" y="482"/>
                  </a:cubicBezTo>
                  <a:cubicBezTo>
                    <a:pt x="77" y="483"/>
                    <a:pt x="76" y="484"/>
                    <a:pt x="75" y="484"/>
                  </a:cubicBezTo>
                  <a:cubicBezTo>
                    <a:pt x="75" y="485"/>
                    <a:pt x="75" y="485"/>
                    <a:pt x="75" y="485"/>
                  </a:cubicBezTo>
                  <a:cubicBezTo>
                    <a:pt x="79" y="485"/>
                    <a:pt x="83" y="485"/>
                    <a:pt x="86" y="488"/>
                  </a:cubicBezTo>
                  <a:cubicBezTo>
                    <a:pt x="91" y="491"/>
                    <a:pt x="99" y="505"/>
                    <a:pt x="98" y="513"/>
                  </a:cubicBezTo>
                  <a:cubicBezTo>
                    <a:pt x="98" y="516"/>
                    <a:pt x="96" y="519"/>
                    <a:pt x="94" y="521"/>
                  </a:cubicBezTo>
                  <a:cubicBezTo>
                    <a:pt x="93" y="523"/>
                    <a:pt x="91" y="525"/>
                    <a:pt x="91" y="526"/>
                  </a:cubicBezTo>
                  <a:cubicBezTo>
                    <a:pt x="91" y="529"/>
                    <a:pt x="91" y="538"/>
                    <a:pt x="92" y="542"/>
                  </a:cubicBezTo>
                  <a:cubicBezTo>
                    <a:pt x="93" y="545"/>
                    <a:pt x="94" y="546"/>
                    <a:pt x="96" y="548"/>
                  </a:cubicBezTo>
                  <a:cubicBezTo>
                    <a:pt x="98" y="549"/>
                    <a:pt x="99" y="550"/>
                    <a:pt x="100" y="552"/>
                  </a:cubicBezTo>
                  <a:cubicBezTo>
                    <a:pt x="104" y="557"/>
                    <a:pt x="104" y="560"/>
                    <a:pt x="105" y="565"/>
                  </a:cubicBezTo>
                  <a:cubicBezTo>
                    <a:pt x="106" y="567"/>
                    <a:pt x="106" y="567"/>
                    <a:pt x="106" y="567"/>
                  </a:cubicBezTo>
                  <a:cubicBezTo>
                    <a:pt x="106" y="569"/>
                    <a:pt x="107" y="571"/>
                    <a:pt x="108" y="574"/>
                  </a:cubicBezTo>
                  <a:cubicBezTo>
                    <a:pt x="111" y="583"/>
                    <a:pt x="115" y="594"/>
                    <a:pt x="108" y="600"/>
                  </a:cubicBezTo>
                  <a:cubicBezTo>
                    <a:pt x="104" y="604"/>
                    <a:pt x="98" y="604"/>
                    <a:pt x="94" y="604"/>
                  </a:cubicBezTo>
                  <a:cubicBezTo>
                    <a:pt x="94" y="604"/>
                    <a:pt x="94" y="604"/>
                    <a:pt x="94" y="604"/>
                  </a:cubicBezTo>
                  <a:cubicBezTo>
                    <a:pt x="96" y="607"/>
                    <a:pt x="97" y="609"/>
                    <a:pt x="99" y="611"/>
                  </a:cubicBezTo>
                  <a:cubicBezTo>
                    <a:pt x="101" y="614"/>
                    <a:pt x="104" y="617"/>
                    <a:pt x="106" y="621"/>
                  </a:cubicBezTo>
                  <a:cubicBezTo>
                    <a:pt x="107" y="623"/>
                    <a:pt x="107" y="624"/>
                    <a:pt x="108" y="626"/>
                  </a:cubicBezTo>
                  <a:cubicBezTo>
                    <a:pt x="110" y="631"/>
                    <a:pt x="112" y="636"/>
                    <a:pt x="113" y="643"/>
                  </a:cubicBezTo>
                  <a:cubicBezTo>
                    <a:pt x="114" y="648"/>
                    <a:pt x="114" y="652"/>
                    <a:pt x="114" y="657"/>
                  </a:cubicBezTo>
                  <a:cubicBezTo>
                    <a:pt x="114" y="669"/>
                    <a:pt x="114" y="678"/>
                    <a:pt x="122" y="686"/>
                  </a:cubicBezTo>
                  <a:cubicBezTo>
                    <a:pt x="133" y="696"/>
                    <a:pt x="144" y="693"/>
                    <a:pt x="158" y="690"/>
                  </a:cubicBezTo>
                  <a:cubicBezTo>
                    <a:pt x="162" y="688"/>
                    <a:pt x="167" y="687"/>
                    <a:pt x="172" y="686"/>
                  </a:cubicBezTo>
                  <a:cubicBezTo>
                    <a:pt x="181" y="685"/>
                    <a:pt x="188" y="687"/>
                    <a:pt x="195" y="689"/>
                  </a:cubicBezTo>
                  <a:cubicBezTo>
                    <a:pt x="200" y="690"/>
                    <a:pt x="203" y="691"/>
                    <a:pt x="208" y="691"/>
                  </a:cubicBezTo>
                  <a:cubicBezTo>
                    <a:pt x="216" y="692"/>
                    <a:pt x="226" y="691"/>
                    <a:pt x="235" y="690"/>
                  </a:cubicBezTo>
                  <a:cubicBezTo>
                    <a:pt x="237" y="690"/>
                    <a:pt x="240" y="689"/>
                    <a:pt x="242" y="689"/>
                  </a:cubicBezTo>
                  <a:cubicBezTo>
                    <a:pt x="251" y="689"/>
                    <a:pt x="260" y="689"/>
                    <a:pt x="263" y="695"/>
                  </a:cubicBezTo>
                  <a:cubicBezTo>
                    <a:pt x="266" y="699"/>
                    <a:pt x="265" y="703"/>
                    <a:pt x="262" y="709"/>
                  </a:cubicBezTo>
                  <a:cubicBezTo>
                    <a:pt x="260" y="712"/>
                    <a:pt x="257" y="713"/>
                    <a:pt x="254" y="714"/>
                  </a:cubicBezTo>
                  <a:cubicBezTo>
                    <a:pt x="253" y="715"/>
                    <a:pt x="252" y="715"/>
                    <a:pt x="252" y="716"/>
                  </a:cubicBezTo>
                  <a:cubicBezTo>
                    <a:pt x="250" y="719"/>
                    <a:pt x="250" y="724"/>
                    <a:pt x="251" y="728"/>
                  </a:cubicBezTo>
                  <a:cubicBezTo>
                    <a:pt x="251" y="729"/>
                    <a:pt x="251" y="729"/>
                    <a:pt x="251" y="729"/>
                  </a:cubicBezTo>
                  <a:cubicBezTo>
                    <a:pt x="251" y="731"/>
                    <a:pt x="251" y="733"/>
                    <a:pt x="252" y="736"/>
                  </a:cubicBezTo>
                  <a:cubicBezTo>
                    <a:pt x="252" y="744"/>
                    <a:pt x="254" y="757"/>
                    <a:pt x="258" y="762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86" name="Freeform 78">
              <a:extLst>
                <a:ext uri="{FF2B5EF4-FFF2-40B4-BE49-F238E27FC236}">
                  <a16:creationId xmlns:a16="http://schemas.microsoft.com/office/drawing/2014/main" id="{CEF2C008-B943-407C-8027-D2091E7BF1F1}"/>
                </a:ext>
              </a:extLst>
            </p:cNvPr>
            <p:cNvSpPr>
              <a:spLocks/>
            </p:cNvSpPr>
            <p:nvPr/>
          </p:nvSpPr>
          <p:spPr bwMode="auto">
            <a:xfrm>
              <a:off x="902" y="2151"/>
              <a:ext cx="1" cy="0"/>
            </a:xfrm>
            <a:custGeom>
              <a:avLst/>
              <a:gdLst>
                <a:gd name="T0" fmla="*/ 1 w 1"/>
                <a:gd name="T1" fmla="*/ 1 w 1"/>
                <a:gd name="T2" fmla="*/ 0 w 1"/>
                <a:gd name="T3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87" name="Freeform 79">
              <a:extLst>
                <a:ext uri="{FF2B5EF4-FFF2-40B4-BE49-F238E27FC236}">
                  <a16:creationId xmlns:a16="http://schemas.microsoft.com/office/drawing/2014/main" id="{21662B71-0B72-4993-A331-59925AE80DC1}"/>
                </a:ext>
              </a:extLst>
            </p:cNvPr>
            <p:cNvSpPr>
              <a:spLocks/>
            </p:cNvSpPr>
            <p:nvPr/>
          </p:nvSpPr>
          <p:spPr bwMode="auto">
            <a:xfrm>
              <a:off x="1571" y="2717"/>
              <a:ext cx="560" cy="533"/>
            </a:xfrm>
            <a:custGeom>
              <a:avLst/>
              <a:gdLst>
                <a:gd name="T0" fmla="*/ 51 w 564"/>
                <a:gd name="T1" fmla="*/ 389 h 537"/>
                <a:gd name="T2" fmla="*/ 74 w 564"/>
                <a:gd name="T3" fmla="*/ 395 h 537"/>
                <a:gd name="T4" fmla="*/ 122 w 564"/>
                <a:gd name="T5" fmla="*/ 391 h 537"/>
                <a:gd name="T6" fmla="*/ 125 w 564"/>
                <a:gd name="T7" fmla="*/ 384 h 537"/>
                <a:gd name="T8" fmla="*/ 160 w 564"/>
                <a:gd name="T9" fmla="*/ 395 h 537"/>
                <a:gd name="T10" fmla="*/ 191 w 564"/>
                <a:gd name="T11" fmla="*/ 418 h 537"/>
                <a:gd name="T12" fmla="*/ 204 w 564"/>
                <a:gd name="T13" fmla="*/ 454 h 537"/>
                <a:gd name="T14" fmla="*/ 217 w 564"/>
                <a:gd name="T15" fmla="*/ 508 h 537"/>
                <a:gd name="T16" fmla="*/ 232 w 564"/>
                <a:gd name="T17" fmla="*/ 531 h 537"/>
                <a:gd name="T18" fmla="*/ 245 w 564"/>
                <a:gd name="T19" fmla="*/ 525 h 537"/>
                <a:gd name="T20" fmla="*/ 317 w 564"/>
                <a:gd name="T21" fmla="*/ 516 h 537"/>
                <a:gd name="T22" fmla="*/ 330 w 564"/>
                <a:gd name="T23" fmla="*/ 485 h 537"/>
                <a:gd name="T24" fmla="*/ 352 w 564"/>
                <a:gd name="T25" fmla="*/ 445 h 537"/>
                <a:gd name="T26" fmla="*/ 374 w 564"/>
                <a:gd name="T27" fmla="*/ 433 h 537"/>
                <a:gd name="T28" fmla="*/ 405 w 564"/>
                <a:gd name="T29" fmla="*/ 412 h 537"/>
                <a:gd name="T30" fmla="*/ 456 w 564"/>
                <a:gd name="T31" fmla="*/ 375 h 537"/>
                <a:gd name="T32" fmla="*/ 470 w 564"/>
                <a:gd name="T33" fmla="*/ 359 h 537"/>
                <a:gd name="T34" fmla="*/ 474 w 564"/>
                <a:gd name="T35" fmla="*/ 343 h 537"/>
                <a:gd name="T36" fmla="*/ 484 w 564"/>
                <a:gd name="T37" fmla="*/ 321 h 537"/>
                <a:gd name="T38" fmla="*/ 504 w 564"/>
                <a:gd name="T39" fmla="*/ 288 h 537"/>
                <a:gd name="T40" fmla="*/ 518 w 564"/>
                <a:gd name="T41" fmla="*/ 265 h 537"/>
                <a:gd name="T42" fmla="*/ 540 w 564"/>
                <a:gd name="T43" fmla="*/ 242 h 537"/>
                <a:gd name="T44" fmla="*/ 560 w 564"/>
                <a:gd name="T45" fmla="*/ 228 h 537"/>
                <a:gd name="T46" fmla="*/ 557 w 564"/>
                <a:gd name="T47" fmla="*/ 197 h 537"/>
                <a:gd name="T48" fmla="*/ 561 w 564"/>
                <a:gd name="T49" fmla="*/ 180 h 537"/>
                <a:gd name="T50" fmla="*/ 540 w 564"/>
                <a:gd name="T51" fmla="*/ 164 h 537"/>
                <a:gd name="T52" fmla="*/ 499 w 564"/>
                <a:gd name="T53" fmla="*/ 147 h 537"/>
                <a:gd name="T54" fmla="*/ 462 w 564"/>
                <a:gd name="T55" fmla="*/ 130 h 537"/>
                <a:gd name="T56" fmla="*/ 414 w 564"/>
                <a:gd name="T57" fmla="*/ 107 h 537"/>
                <a:gd name="T58" fmla="*/ 417 w 564"/>
                <a:gd name="T59" fmla="*/ 93 h 537"/>
                <a:gd name="T60" fmla="*/ 401 w 564"/>
                <a:gd name="T61" fmla="*/ 84 h 537"/>
                <a:gd name="T62" fmla="*/ 388 w 564"/>
                <a:gd name="T63" fmla="*/ 74 h 537"/>
                <a:gd name="T64" fmla="*/ 371 w 564"/>
                <a:gd name="T65" fmla="*/ 66 h 537"/>
                <a:gd name="T66" fmla="*/ 341 w 564"/>
                <a:gd name="T67" fmla="*/ 58 h 537"/>
                <a:gd name="T68" fmla="*/ 342 w 564"/>
                <a:gd name="T69" fmla="*/ 14 h 537"/>
                <a:gd name="T70" fmla="*/ 285 w 564"/>
                <a:gd name="T71" fmla="*/ 27 h 537"/>
                <a:gd name="T72" fmla="*/ 257 w 564"/>
                <a:gd name="T73" fmla="*/ 32 h 537"/>
                <a:gd name="T74" fmla="*/ 214 w 564"/>
                <a:gd name="T75" fmla="*/ 25 h 537"/>
                <a:gd name="T76" fmla="*/ 159 w 564"/>
                <a:gd name="T77" fmla="*/ 0 h 537"/>
                <a:gd name="T78" fmla="*/ 109 w 564"/>
                <a:gd name="T79" fmla="*/ 14 h 537"/>
                <a:gd name="T80" fmla="*/ 77 w 564"/>
                <a:gd name="T81" fmla="*/ 42 h 537"/>
                <a:gd name="T82" fmla="*/ 41 w 564"/>
                <a:gd name="T83" fmla="*/ 32 h 537"/>
                <a:gd name="T84" fmla="*/ 31 w 564"/>
                <a:gd name="T85" fmla="*/ 23 h 537"/>
                <a:gd name="T86" fmla="*/ 28 w 564"/>
                <a:gd name="T87" fmla="*/ 37 h 537"/>
                <a:gd name="T88" fmla="*/ 46 w 564"/>
                <a:gd name="T89" fmla="*/ 79 h 537"/>
                <a:gd name="T90" fmla="*/ 42 w 564"/>
                <a:gd name="T91" fmla="*/ 91 h 537"/>
                <a:gd name="T92" fmla="*/ 33 w 564"/>
                <a:gd name="T93" fmla="*/ 113 h 537"/>
                <a:gd name="T94" fmla="*/ 26 w 564"/>
                <a:gd name="T95" fmla="*/ 159 h 537"/>
                <a:gd name="T96" fmla="*/ 9 w 564"/>
                <a:gd name="T97" fmla="*/ 177 h 537"/>
                <a:gd name="T98" fmla="*/ 4 w 564"/>
                <a:gd name="T99" fmla="*/ 206 h 537"/>
                <a:gd name="T100" fmla="*/ 7 w 564"/>
                <a:gd name="T101" fmla="*/ 233 h 537"/>
                <a:gd name="T102" fmla="*/ 10 w 564"/>
                <a:gd name="T103" fmla="*/ 264 h 537"/>
                <a:gd name="T104" fmla="*/ 18 w 564"/>
                <a:gd name="T105" fmla="*/ 286 h 537"/>
                <a:gd name="T106" fmla="*/ 23 w 564"/>
                <a:gd name="T107" fmla="*/ 323 h 537"/>
                <a:gd name="T108" fmla="*/ 19 w 564"/>
                <a:gd name="T109" fmla="*/ 359 h 537"/>
                <a:gd name="T110" fmla="*/ 30 w 564"/>
                <a:gd name="T111" fmla="*/ 381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564" h="537">
                  <a:moveTo>
                    <a:pt x="36" y="382"/>
                  </a:moveTo>
                  <a:cubicBezTo>
                    <a:pt x="38" y="383"/>
                    <a:pt x="39" y="384"/>
                    <a:pt x="41" y="384"/>
                  </a:cubicBezTo>
                  <a:cubicBezTo>
                    <a:pt x="44" y="386"/>
                    <a:pt x="47" y="387"/>
                    <a:pt x="51" y="389"/>
                  </a:cubicBezTo>
                  <a:cubicBezTo>
                    <a:pt x="52" y="391"/>
                    <a:pt x="53" y="392"/>
                    <a:pt x="54" y="394"/>
                  </a:cubicBezTo>
                  <a:cubicBezTo>
                    <a:pt x="55" y="395"/>
                    <a:pt x="56" y="396"/>
                    <a:pt x="57" y="397"/>
                  </a:cubicBezTo>
                  <a:cubicBezTo>
                    <a:pt x="61" y="398"/>
                    <a:pt x="68" y="396"/>
                    <a:pt x="74" y="395"/>
                  </a:cubicBezTo>
                  <a:cubicBezTo>
                    <a:pt x="81" y="393"/>
                    <a:pt x="87" y="391"/>
                    <a:pt x="93" y="391"/>
                  </a:cubicBezTo>
                  <a:cubicBezTo>
                    <a:pt x="95" y="392"/>
                    <a:pt x="95" y="392"/>
                    <a:pt x="95" y="392"/>
                  </a:cubicBezTo>
                  <a:cubicBezTo>
                    <a:pt x="118" y="394"/>
                    <a:pt x="122" y="392"/>
                    <a:pt x="122" y="391"/>
                  </a:cubicBezTo>
                  <a:cubicBezTo>
                    <a:pt x="122" y="391"/>
                    <a:pt x="122" y="391"/>
                    <a:pt x="122" y="390"/>
                  </a:cubicBezTo>
                  <a:cubicBezTo>
                    <a:pt x="122" y="389"/>
                    <a:pt x="122" y="388"/>
                    <a:pt x="122" y="387"/>
                  </a:cubicBezTo>
                  <a:cubicBezTo>
                    <a:pt x="123" y="385"/>
                    <a:pt x="123" y="384"/>
                    <a:pt x="125" y="384"/>
                  </a:cubicBezTo>
                  <a:cubicBezTo>
                    <a:pt x="132" y="381"/>
                    <a:pt x="139" y="386"/>
                    <a:pt x="144" y="390"/>
                  </a:cubicBezTo>
                  <a:cubicBezTo>
                    <a:pt x="147" y="392"/>
                    <a:pt x="149" y="394"/>
                    <a:pt x="151" y="395"/>
                  </a:cubicBezTo>
                  <a:cubicBezTo>
                    <a:pt x="153" y="395"/>
                    <a:pt x="157" y="395"/>
                    <a:pt x="160" y="395"/>
                  </a:cubicBezTo>
                  <a:cubicBezTo>
                    <a:pt x="168" y="395"/>
                    <a:pt x="177" y="395"/>
                    <a:pt x="184" y="403"/>
                  </a:cubicBezTo>
                  <a:cubicBezTo>
                    <a:pt x="186" y="405"/>
                    <a:pt x="187" y="408"/>
                    <a:pt x="188" y="411"/>
                  </a:cubicBezTo>
                  <a:cubicBezTo>
                    <a:pt x="189" y="414"/>
                    <a:pt x="190" y="416"/>
                    <a:pt x="191" y="418"/>
                  </a:cubicBezTo>
                  <a:cubicBezTo>
                    <a:pt x="193" y="421"/>
                    <a:pt x="193" y="421"/>
                    <a:pt x="193" y="421"/>
                  </a:cubicBezTo>
                  <a:cubicBezTo>
                    <a:pt x="200" y="429"/>
                    <a:pt x="205" y="438"/>
                    <a:pt x="205" y="450"/>
                  </a:cubicBezTo>
                  <a:cubicBezTo>
                    <a:pt x="204" y="454"/>
                    <a:pt x="204" y="454"/>
                    <a:pt x="204" y="454"/>
                  </a:cubicBezTo>
                  <a:cubicBezTo>
                    <a:pt x="204" y="464"/>
                    <a:pt x="204" y="470"/>
                    <a:pt x="207" y="479"/>
                  </a:cubicBezTo>
                  <a:cubicBezTo>
                    <a:pt x="208" y="482"/>
                    <a:pt x="209" y="484"/>
                    <a:pt x="210" y="486"/>
                  </a:cubicBezTo>
                  <a:cubicBezTo>
                    <a:pt x="214" y="492"/>
                    <a:pt x="217" y="498"/>
                    <a:pt x="217" y="508"/>
                  </a:cubicBezTo>
                  <a:cubicBezTo>
                    <a:pt x="217" y="510"/>
                    <a:pt x="217" y="512"/>
                    <a:pt x="216" y="514"/>
                  </a:cubicBezTo>
                  <a:cubicBezTo>
                    <a:pt x="216" y="521"/>
                    <a:pt x="215" y="527"/>
                    <a:pt x="219" y="530"/>
                  </a:cubicBezTo>
                  <a:cubicBezTo>
                    <a:pt x="221" y="532"/>
                    <a:pt x="227" y="531"/>
                    <a:pt x="232" y="531"/>
                  </a:cubicBezTo>
                  <a:cubicBezTo>
                    <a:pt x="233" y="531"/>
                    <a:pt x="234" y="531"/>
                    <a:pt x="236" y="531"/>
                  </a:cubicBezTo>
                  <a:cubicBezTo>
                    <a:pt x="236" y="531"/>
                    <a:pt x="236" y="531"/>
                    <a:pt x="236" y="531"/>
                  </a:cubicBezTo>
                  <a:cubicBezTo>
                    <a:pt x="239" y="529"/>
                    <a:pt x="243" y="528"/>
                    <a:pt x="245" y="525"/>
                  </a:cubicBezTo>
                  <a:cubicBezTo>
                    <a:pt x="256" y="517"/>
                    <a:pt x="260" y="517"/>
                    <a:pt x="273" y="520"/>
                  </a:cubicBezTo>
                  <a:cubicBezTo>
                    <a:pt x="285" y="522"/>
                    <a:pt x="297" y="526"/>
                    <a:pt x="304" y="537"/>
                  </a:cubicBezTo>
                  <a:cubicBezTo>
                    <a:pt x="309" y="531"/>
                    <a:pt x="314" y="524"/>
                    <a:pt x="317" y="516"/>
                  </a:cubicBezTo>
                  <a:cubicBezTo>
                    <a:pt x="318" y="514"/>
                    <a:pt x="319" y="510"/>
                    <a:pt x="319" y="506"/>
                  </a:cubicBezTo>
                  <a:cubicBezTo>
                    <a:pt x="320" y="502"/>
                    <a:pt x="321" y="498"/>
                    <a:pt x="323" y="494"/>
                  </a:cubicBezTo>
                  <a:cubicBezTo>
                    <a:pt x="324" y="491"/>
                    <a:pt x="327" y="488"/>
                    <a:pt x="330" y="485"/>
                  </a:cubicBezTo>
                  <a:cubicBezTo>
                    <a:pt x="332" y="483"/>
                    <a:pt x="334" y="480"/>
                    <a:pt x="335" y="478"/>
                  </a:cubicBezTo>
                  <a:cubicBezTo>
                    <a:pt x="338" y="475"/>
                    <a:pt x="339" y="471"/>
                    <a:pt x="340" y="466"/>
                  </a:cubicBezTo>
                  <a:cubicBezTo>
                    <a:pt x="341" y="459"/>
                    <a:pt x="344" y="450"/>
                    <a:pt x="352" y="445"/>
                  </a:cubicBezTo>
                  <a:cubicBezTo>
                    <a:pt x="355" y="443"/>
                    <a:pt x="358" y="443"/>
                    <a:pt x="361" y="442"/>
                  </a:cubicBezTo>
                  <a:cubicBezTo>
                    <a:pt x="364" y="441"/>
                    <a:pt x="367" y="440"/>
                    <a:pt x="369" y="438"/>
                  </a:cubicBezTo>
                  <a:cubicBezTo>
                    <a:pt x="371" y="436"/>
                    <a:pt x="372" y="435"/>
                    <a:pt x="374" y="433"/>
                  </a:cubicBezTo>
                  <a:cubicBezTo>
                    <a:pt x="378" y="429"/>
                    <a:pt x="382" y="426"/>
                    <a:pt x="386" y="422"/>
                  </a:cubicBezTo>
                  <a:cubicBezTo>
                    <a:pt x="391" y="420"/>
                    <a:pt x="395" y="419"/>
                    <a:pt x="399" y="418"/>
                  </a:cubicBezTo>
                  <a:cubicBezTo>
                    <a:pt x="401" y="416"/>
                    <a:pt x="403" y="414"/>
                    <a:pt x="405" y="412"/>
                  </a:cubicBezTo>
                  <a:cubicBezTo>
                    <a:pt x="411" y="408"/>
                    <a:pt x="416" y="403"/>
                    <a:pt x="421" y="399"/>
                  </a:cubicBezTo>
                  <a:cubicBezTo>
                    <a:pt x="426" y="395"/>
                    <a:pt x="432" y="392"/>
                    <a:pt x="437" y="389"/>
                  </a:cubicBezTo>
                  <a:cubicBezTo>
                    <a:pt x="444" y="384"/>
                    <a:pt x="451" y="380"/>
                    <a:pt x="456" y="375"/>
                  </a:cubicBezTo>
                  <a:cubicBezTo>
                    <a:pt x="457" y="374"/>
                    <a:pt x="459" y="371"/>
                    <a:pt x="460" y="369"/>
                  </a:cubicBezTo>
                  <a:cubicBezTo>
                    <a:pt x="462" y="367"/>
                    <a:pt x="463" y="365"/>
                    <a:pt x="465" y="363"/>
                  </a:cubicBezTo>
                  <a:cubicBezTo>
                    <a:pt x="466" y="362"/>
                    <a:pt x="468" y="360"/>
                    <a:pt x="470" y="359"/>
                  </a:cubicBezTo>
                  <a:cubicBezTo>
                    <a:pt x="472" y="357"/>
                    <a:pt x="475" y="355"/>
                    <a:pt x="475" y="354"/>
                  </a:cubicBezTo>
                  <a:cubicBezTo>
                    <a:pt x="476" y="352"/>
                    <a:pt x="476" y="352"/>
                    <a:pt x="475" y="351"/>
                  </a:cubicBezTo>
                  <a:cubicBezTo>
                    <a:pt x="475" y="349"/>
                    <a:pt x="473" y="346"/>
                    <a:pt x="474" y="343"/>
                  </a:cubicBezTo>
                  <a:cubicBezTo>
                    <a:pt x="476" y="337"/>
                    <a:pt x="479" y="336"/>
                    <a:pt x="482" y="335"/>
                  </a:cubicBezTo>
                  <a:cubicBezTo>
                    <a:pt x="483" y="334"/>
                    <a:pt x="483" y="334"/>
                    <a:pt x="484" y="334"/>
                  </a:cubicBezTo>
                  <a:cubicBezTo>
                    <a:pt x="486" y="331"/>
                    <a:pt x="485" y="326"/>
                    <a:pt x="484" y="321"/>
                  </a:cubicBezTo>
                  <a:cubicBezTo>
                    <a:pt x="483" y="315"/>
                    <a:pt x="482" y="308"/>
                    <a:pt x="485" y="303"/>
                  </a:cubicBezTo>
                  <a:cubicBezTo>
                    <a:pt x="488" y="299"/>
                    <a:pt x="492" y="297"/>
                    <a:pt x="495" y="295"/>
                  </a:cubicBezTo>
                  <a:cubicBezTo>
                    <a:pt x="499" y="293"/>
                    <a:pt x="502" y="292"/>
                    <a:pt x="504" y="288"/>
                  </a:cubicBezTo>
                  <a:cubicBezTo>
                    <a:pt x="504" y="286"/>
                    <a:pt x="504" y="285"/>
                    <a:pt x="505" y="283"/>
                  </a:cubicBezTo>
                  <a:cubicBezTo>
                    <a:pt x="505" y="280"/>
                    <a:pt x="506" y="276"/>
                    <a:pt x="508" y="273"/>
                  </a:cubicBezTo>
                  <a:cubicBezTo>
                    <a:pt x="511" y="269"/>
                    <a:pt x="515" y="267"/>
                    <a:pt x="518" y="265"/>
                  </a:cubicBezTo>
                  <a:cubicBezTo>
                    <a:pt x="521" y="263"/>
                    <a:pt x="523" y="262"/>
                    <a:pt x="525" y="260"/>
                  </a:cubicBezTo>
                  <a:cubicBezTo>
                    <a:pt x="527" y="257"/>
                    <a:pt x="528" y="255"/>
                    <a:pt x="530" y="253"/>
                  </a:cubicBezTo>
                  <a:cubicBezTo>
                    <a:pt x="532" y="249"/>
                    <a:pt x="535" y="245"/>
                    <a:pt x="540" y="242"/>
                  </a:cubicBezTo>
                  <a:cubicBezTo>
                    <a:pt x="542" y="240"/>
                    <a:pt x="545" y="239"/>
                    <a:pt x="549" y="237"/>
                  </a:cubicBezTo>
                  <a:cubicBezTo>
                    <a:pt x="553" y="236"/>
                    <a:pt x="559" y="234"/>
                    <a:pt x="561" y="232"/>
                  </a:cubicBezTo>
                  <a:cubicBezTo>
                    <a:pt x="561" y="231"/>
                    <a:pt x="560" y="229"/>
                    <a:pt x="560" y="228"/>
                  </a:cubicBezTo>
                  <a:cubicBezTo>
                    <a:pt x="559" y="227"/>
                    <a:pt x="558" y="225"/>
                    <a:pt x="558" y="224"/>
                  </a:cubicBezTo>
                  <a:cubicBezTo>
                    <a:pt x="559" y="220"/>
                    <a:pt x="558" y="216"/>
                    <a:pt x="558" y="211"/>
                  </a:cubicBezTo>
                  <a:cubicBezTo>
                    <a:pt x="557" y="207"/>
                    <a:pt x="556" y="202"/>
                    <a:pt x="557" y="197"/>
                  </a:cubicBezTo>
                  <a:cubicBezTo>
                    <a:pt x="557" y="193"/>
                    <a:pt x="560" y="189"/>
                    <a:pt x="562" y="187"/>
                  </a:cubicBezTo>
                  <a:cubicBezTo>
                    <a:pt x="563" y="185"/>
                    <a:pt x="564" y="184"/>
                    <a:pt x="564" y="183"/>
                  </a:cubicBezTo>
                  <a:cubicBezTo>
                    <a:pt x="563" y="183"/>
                    <a:pt x="561" y="181"/>
                    <a:pt x="561" y="180"/>
                  </a:cubicBezTo>
                  <a:cubicBezTo>
                    <a:pt x="560" y="178"/>
                    <a:pt x="561" y="177"/>
                    <a:pt x="562" y="175"/>
                  </a:cubicBezTo>
                  <a:cubicBezTo>
                    <a:pt x="560" y="173"/>
                    <a:pt x="559" y="171"/>
                    <a:pt x="558" y="170"/>
                  </a:cubicBezTo>
                  <a:cubicBezTo>
                    <a:pt x="555" y="167"/>
                    <a:pt x="547" y="166"/>
                    <a:pt x="540" y="164"/>
                  </a:cubicBezTo>
                  <a:cubicBezTo>
                    <a:pt x="534" y="163"/>
                    <a:pt x="530" y="162"/>
                    <a:pt x="526" y="160"/>
                  </a:cubicBezTo>
                  <a:cubicBezTo>
                    <a:pt x="522" y="159"/>
                    <a:pt x="518" y="156"/>
                    <a:pt x="514" y="154"/>
                  </a:cubicBezTo>
                  <a:cubicBezTo>
                    <a:pt x="509" y="151"/>
                    <a:pt x="504" y="148"/>
                    <a:pt x="499" y="147"/>
                  </a:cubicBezTo>
                  <a:cubicBezTo>
                    <a:pt x="493" y="145"/>
                    <a:pt x="493" y="145"/>
                    <a:pt x="493" y="145"/>
                  </a:cubicBezTo>
                  <a:cubicBezTo>
                    <a:pt x="483" y="142"/>
                    <a:pt x="476" y="140"/>
                    <a:pt x="465" y="132"/>
                  </a:cubicBezTo>
                  <a:cubicBezTo>
                    <a:pt x="462" y="130"/>
                    <a:pt x="462" y="130"/>
                    <a:pt x="462" y="130"/>
                  </a:cubicBezTo>
                  <a:cubicBezTo>
                    <a:pt x="456" y="125"/>
                    <a:pt x="450" y="120"/>
                    <a:pt x="442" y="117"/>
                  </a:cubicBezTo>
                  <a:cubicBezTo>
                    <a:pt x="439" y="116"/>
                    <a:pt x="436" y="115"/>
                    <a:pt x="432" y="114"/>
                  </a:cubicBezTo>
                  <a:cubicBezTo>
                    <a:pt x="426" y="113"/>
                    <a:pt x="419" y="112"/>
                    <a:pt x="414" y="107"/>
                  </a:cubicBezTo>
                  <a:cubicBezTo>
                    <a:pt x="412" y="106"/>
                    <a:pt x="412" y="104"/>
                    <a:pt x="412" y="102"/>
                  </a:cubicBezTo>
                  <a:cubicBezTo>
                    <a:pt x="413" y="99"/>
                    <a:pt x="415" y="97"/>
                    <a:pt x="416" y="95"/>
                  </a:cubicBezTo>
                  <a:cubicBezTo>
                    <a:pt x="417" y="94"/>
                    <a:pt x="417" y="94"/>
                    <a:pt x="417" y="93"/>
                  </a:cubicBezTo>
                  <a:cubicBezTo>
                    <a:pt x="417" y="93"/>
                    <a:pt x="417" y="92"/>
                    <a:pt x="417" y="92"/>
                  </a:cubicBezTo>
                  <a:cubicBezTo>
                    <a:pt x="416" y="89"/>
                    <a:pt x="407" y="86"/>
                    <a:pt x="403" y="85"/>
                  </a:cubicBezTo>
                  <a:cubicBezTo>
                    <a:pt x="401" y="84"/>
                    <a:pt x="401" y="84"/>
                    <a:pt x="401" y="84"/>
                  </a:cubicBezTo>
                  <a:cubicBezTo>
                    <a:pt x="394" y="82"/>
                    <a:pt x="391" y="79"/>
                    <a:pt x="389" y="76"/>
                  </a:cubicBezTo>
                  <a:cubicBezTo>
                    <a:pt x="389" y="76"/>
                    <a:pt x="389" y="75"/>
                    <a:pt x="388" y="75"/>
                  </a:cubicBezTo>
                  <a:cubicBezTo>
                    <a:pt x="388" y="75"/>
                    <a:pt x="388" y="74"/>
                    <a:pt x="388" y="74"/>
                  </a:cubicBezTo>
                  <a:cubicBezTo>
                    <a:pt x="387" y="73"/>
                    <a:pt x="386" y="73"/>
                    <a:pt x="385" y="72"/>
                  </a:cubicBezTo>
                  <a:cubicBezTo>
                    <a:pt x="384" y="71"/>
                    <a:pt x="379" y="69"/>
                    <a:pt x="376" y="68"/>
                  </a:cubicBezTo>
                  <a:cubicBezTo>
                    <a:pt x="371" y="66"/>
                    <a:pt x="371" y="66"/>
                    <a:pt x="371" y="66"/>
                  </a:cubicBezTo>
                  <a:cubicBezTo>
                    <a:pt x="369" y="66"/>
                    <a:pt x="366" y="66"/>
                    <a:pt x="363" y="66"/>
                  </a:cubicBezTo>
                  <a:cubicBezTo>
                    <a:pt x="358" y="66"/>
                    <a:pt x="354" y="66"/>
                    <a:pt x="349" y="64"/>
                  </a:cubicBezTo>
                  <a:cubicBezTo>
                    <a:pt x="346" y="63"/>
                    <a:pt x="342" y="61"/>
                    <a:pt x="341" y="58"/>
                  </a:cubicBezTo>
                  <a:cubicBezTo>
                    <a:pt x="339" y="54"/>
                    <a:pt x="341" y="51"/>
                    <a:pt x="342" y="47"/>
                  </a:cubicBezTo>
                  <a:cubicBezTo>
                    <a:pt x="343" y="46"/>
                    <a:pt x="343" y="45"/>
                    <a:pt x="344" y="43"/>
                  </a:cubicBezTo>
                  <a:cubicBezTo>
                    <a:pt x="347" y="33"/>
                    <a:pt x="346" y="24"/>
                    <a:pt x="342" y="14"/>
                  </a:cubicBezTo>
                  <a:cubicBezTo>
                    <a:pt x="326" y="24"/>
                    <a:pt x="312" y="29"/>
                    <a:pt x="299" y="29"/>
                  </a:cubicBezTo>
                  <a:cubicBezTo>
                    <a:pt x="296" y="29"/>
                    <a:pt x="293" y="28"/>
                    <a:pt x="291" y="28"/>
                  </a:cubicBezTo>
                  <a:cubicBezTo>
                    <a:pt x="289" y="27"/>
                    <a:pt x="286" y="27"/>
                    <a:pt x="285" y="27"/>
                  </a:cubicBezTo>
                  <a:cubicBezTo>
                    <a:pt x="283" y="27"/>
                    <a:pt x="282" y="27"/>
                    <a:pt x="281" y="28"/>
                  </a:cubicBezTo>
                  <a:cubicBezTo>
                    <a:pt x="280" y="28"/>
                    <a:pt x="279" y="29"/>
                    <a:pt x="277" y="29"/>
                  </a:cubicBezTo>
                  <a:cubicBezTo>
                    <a:pt x="270" y="31"/>
                    <a:pt x="264" y="31"/>
                    <a:pt x="257" y="32"/>
                  </a:cubicBezTo>
                  <a:cubicBezTo>
                    <a:pt x="254" y="32"/>
                    <a:pt x="250" y="32"/>
                    <a:pt x="246" y="33"/>
                  </a:cubicBezTo>
                  <a:cubicBezTo>
                    <a:pt x="234" y="34"/>
                    <a:pt x="228" y="35"/>
                    <a:pt x="217" y="27"/>
                  </a:cubicBezTo>
                  <a:cubicBezTo>
                    <a:pt x="214" y="25"/>
                    <a:pt x="214" y="25"/>
                    <a:pt x="214" y="25"/>
                  </a:cubicBezTo>
                  <a:cubicBezTo>
                    <a:pt x="207" y="19"/>
                    <a:pt x="203" y="16"/>
                    <a:pt x="194" y="13"/>
                  </a:cubicBezTo>
                  <a:cubicBezTo>
                    <a:pt x="192" y="12"/>
                    <a:pt x="189" y="11"/>
                    <a:pt x="186" y="9"/>
                  </a:cubicBezTo>
                  <a:cubicBezTo>
                    <a:pt x="179" y="6"/>
                    <a:pt x="165" y="0"/>
                    <a:pt x="159" y="0"/>
                  </a:cubicBezTo>
                  <a:cubicBezTo>
                    <a:pt x="158" y="0"/>
                    <a:pt x="158" y="0"/>
                    <a:pt x="158" y="0"/>
                  </a:cubicBezTo>
                  <a:cubicBezTo>
                    <a:pt x="153" y="8"/>
                    <a:pt x="136" y="10"/>
                    <a:pt x="130" y="11"/>
                  </a:cubicBezTo>
                  <a:cubicBezTo>
                    <a:pt x="119" y="12"/>
                    <a:pt x="116" y="10"/>
                    <a:pt x="109" y="14"/>
                  </a:cubicBezTo>
                  <a:cubicBezTo>
                    <a:pt x="105" y="18"/>
                    <a:pt x="102" y="21"/>
                    <a:pt x="99" y="25"/>
                  </a:cubicBezTo>
                  <a:cubicBezTo>
                    <a:pt x="95" y="30"/>
                    <a:pt x="91" y="36"/>
                    <a:pt x="83" y="40"/>
                  </a:cubicBezTo>
                  <a:cubicBezTo>
                    <a:pt x="81" y="40"/>
                    <a:pt x="79" y="41"/>
                    <a:pt x="77" y="42"/>
                  </a:cubicBezTo>
                  <a:cubicBezTo>
                    <a:pt x="72" y="45"/>
                    <a:pt x="66" y="48"/>
                    <a:pt x="58" y="46"/>
                  </a:cubicBezTo>
                  <a:cubicBezTo>
                    <a:pt x="50" y="45"/>
                    <a:pt x="47" y="39"/>
                    <a:pt x="44" y="35"/>
                  </a:cubicBezTo>
                  <a:cubicBezTo>
                    <a:pt x="43" y="34"/>
                    <a:pt x="42" y="33"/>
                    <a:pt x="41" y="32"/>
                  </a:cubicBezTo>
                  <a:cubicBezTo>
                    <a:pt x="39" y="29"/>
                    <a:pt x="39" y="29"/>
                    <a:pt x="39" y="29"/>
                  </a:cubicBezTo>
                  <a:cubicBezTo>
                    <a:pt x="37" y="27"/>
                    <a:pt x="34" y="23"/>
                    <a:pt x="32" y="21"/>
                  </a:cubicBezTo>
                  <a:cubicBezTo>
                    <a:pt x="31" y="22"/>
                    <a:pt x="31" y="22"/>
                    <a:pt x="31" y="23"/>
                  </a:cubicBezTo>
                  <a:cubicBezTo>
                    <a:pt x="30" y="25"/>
                    <a:pt x="29" y="27"/>
                    <a:pt x="27" y="28"/>
                  </a:cubicBezTo>
                  <a:cubicBezTo>
                    <a:pt x="28" y="30"/>
                    <a:pt x="28" y="33"/>
                    <a:pt x="28" y="35"/>
                  </a:cubicBezTo>
                  <a:cubicBezTo>
                    <a:pt x="28" y="37"/>
                    <a:pt x="28" y="37"/>
                    <a:pt x="28" y="37"/>
                  </a:cubicBezTo>
                  <a:cubicBezTo>
                    <a:pt x="30" y="43"/>
                    <a:pt x="30" y="45"/>
                    <a:pt x="34" y="51"/>
                  </a:cubicBezTo>
                  <a:cubicBezTo>
                    <a:pt x="36" y="54"/>
                    <a:pt x="38" y="59"/>
                    <a:pt x="40" y="65"/>
                  </a:cubicBezTo>
                  <a:cubicBezTo>
                    <a:pt x="41" y="70"/>
                    <a:pt x="44" y="78"/>
                    <a:pt x="46" y="79"/>
                  </a:cubicBezTo>
                  <a:cubicBezTo>
                    <a:pt x="47" y="80"/>
                    <a:pt x="48" y="81"/>
                    <a:pt x="49" y="82"/>
                  </a:cubicBezTo>
                  <a:cubicBezTo>
                    <a:pt x="49" y="84"/>
                    <a:pt x="49" y="85"/>
                    <a:pt x="48" y="86"/>
                  </a:cubicBezTo>
                  <a:cubicBezTo>
                    <a:pt x="46" y="89"/>
                    <a:pt x="44" y="90"/>
                    <a:pt x="42" y="91"/>
                  </a:cubicBezTo>
                  <a:cubicBezTo>
                    <a:pt x="40" y="93"/>
                    <a:pt x="38" y="94"/>
                    <a:pt x="38" y="95"/>
                  </a:cubicBezTo>
                  <a:cubicBezTo>
                    <a:pt x="37" y="97"/>
                    <a:pt x="36" y="100"/>
                    <a:pt x="36" y="103"/>
                  </a:cubicBezTo>
                  <a:cubicBezTo>
                    <a:pt x="35" y="106"/>
                    <a:pt x="34" y="109"/>
                    <a:pt x="33" y="113"/>
                  </a:cubicBezTo>
                  <a:cubicBezTo>
                    <a:pt x="29" y="121"/>
                    <a:pt x="29" y="124"/>
                    <a:pt x="31" y="134"/>
                  </a:cubicBezTo>
                  <a:cubicBezTo>
                    <a:pt x="31" y="135"/>
                    <a:pt x="31" y="135"/>
                    <a:pt x="31" y="135"/>
                  </a:cubicBezTo>
                  <a:cubicBezTo>
                    <a:pt x="32" y="143"/>
                    <a:pt x="34" y="152"/>
                    <a:pt x="26" y="159"/>
                  </a:cubicBezTo>
                  <a:cubicBezTo>
                    <a:pt x="23" y="161"/>
                    <a:pt x="21" y="162"/>
                    <a:pt x="18" y="163"/>
                  </a:cubicBezTo>
                  <a:cubicBezTo>
                    <a:pt x="16" y="164"/>
                    <a:pt x="14" y="164"/>
                    <a:pt x="13" y="165"/>
                  </a:cubicBezTo>
                  <a:cubicBezTo>
                    <a:pt x="11" y="168"/>
                    <a:pt x="10" y="172"/>
                    <a:pt x="9" y="177"/>
                  </a:cubicBezTo>
                  <a:cubicBezTo>
                    <a:pt x="9" y="180"/>
                    <a:pt x="8" y="183"/>
                    <a:pt x="7" y="185"/>
                  </a:cubicBezTo>
                  <a:cubicBezTo>
                    <a:pt x="7" y="187"/>
                    <a:pt x="6" y="189"/>
                    <a:pt x="5" y="190"/>
                  </a:cubicBezTo>
                  <a:cubicBezTo>
                    <a:pt x="3" y="197"/>
                    <a:pt x="1" y="202"/>
                    <a:pt x="4" y="206"/>
                  </a:cubicBezTo>
                  <a:cubicBezTo>
                    <a:pt x="4" y="207"/>
                    <a:pt x="6" y="207"/>
                    <a:pt x="7" y="207"/>
                  </a:cubicBezTo>
                  <a:cubicBezTo>
                    <a:pt x="10" y="209"/>
                    <a:pt x="15" y="211"/>
                    <a:pt x="16" y="218"/>
                  </a:cubicBezTo>
                  <a:cubicBezTo>
                    <a:pt x="16" y="225"/>
                    <a:pt x="11" y="229"/>
                    <a:pt x="7" y="233"/>
                  </a:cubicBezTo>
                  <a:cubicBezTo>
                    <a:pt x="6" y="233"/>
                    <a:pt x="5" y="234"/>
                    <a:pt x="4" y="235"/>
                  </a:cubicBezTo>
                  <a:cubicBezTo>
                    <a:pt x="0" y="240"/>
                    <a:pt x="2" y="243"/>
                    <a:pt x="5" y="250"/>
                  </a:cubicBezTo>
                  <a:cubicBezTo>
                    <a:pt x="7" y="254"/>
                    <a:pt x="9" y="259"/>
                    <a:pt x="10" y="264"/>
                  </a:cubicBezTo>
                  <a:cubicBezTo>
                    <a:pt x="11" y="266"/>
                    <a:pt x="11" y="268"/>
                    <a:pt x="11" y="270"/>
                  </a:cubicBezTo>
                  <a:cubicBezTo>
                    <a:pt x="12" y="275"/>
                    <a:pt x="12" y="281"/>
                    <a:pt x="15" y="284"/>
                  </a:cubicBezTo>
                  <a:cubicBezTo>
                    <a:pt x="16" y="285"/>
                    <a:pt x="17" y="286"/>
                    <a:pt x="18" y="286"/>
                  </a:cubicBezTo>
                  <a:cubicBezTo>
                    <a:pt x="21" y="287"/>
                    <a:pt x="24" y="289"/>
                    <a:pt x="26" y="293"/>
                  </a:cubicBezTo>
                  <a:cubicBezTo>
                    <a:pt x="27" y="295"/>
                    <a:pt x="28" y="299"/>
                    <a:pt x="28" y="310"/>
                  </a:cubicBezTo>
                  <a:cubicBezTo>
                    <a:pt x="28" y="317"/>
                    <a:pt x="28" y="319"/>
                    <a:pt x="23" y="323"/>
                  </a:cubicBezTo>
                  <a:cubicBezTo>
                    <a:pt x="22" y="323"/>
                    <a:pt x="21" y="324"/>
                    <a:pt x="19" y="326"/>
                  </a:cubicBezTo>
                  <a:cubicBezTo>
                    <a:pt x="15" y="331"/>
                    <a:pt x="16" y="337"/>
                    <a:pt x="18" y="346"/>
                  </a:cubicBezTo>
                  <a:cubicBezTo>
                    <a:pt x="18" y="350"/>
                    <a:pt x="19" y="354"/>
                    <a:pt x="19" y="359"/>
                  </a:cubicBezTo>
                  <a:cubicBezTo>
                    <a:pt x="19" y="361"/>
                    <a:pt x="19" y="363"/>
                    <a:pt x="19" y="365"/>
                  </a:cubicBezTo>
                  <a:cubicBezTo>
                    <a:pt x="18" y="369"/>
                    <a:pt x="18" y="375"/>
                    <a:pt x="19" y="377"/>
                  </a:cubicBezTo>
                  <a:cubicBezTo>
                    <a:pt x="20" y="378"/>
                    <a:pt x="27" y="380"/>
                    <a:pt x="30" y="381"/>
                  </a:cubicBezTo>
                  <a:cubicBezTo>
                    <a:pt x="33" y="381"/>
                    <a:pt x="34" y="382"/>
                    <a:pt x="36" y="382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88" name="Freeform 80">
              <a:extLst>
                <a:ext uri="{FF2B5EF4-FFF2-40B4-BE49-F238E27FC236}">
                  <a16:creationId xmlns:a16="http://schemas.microsoft.com/office/drawing/2014/main" id="{0C8CAFD1-6CBA-432C-BC5B-9CC74938344C}"/>
                </a:ext>
              </a:extLst>
            </p:cNvPr>
            <p:cNvSpPr>
              <a:spLocks/>
            </p:cNvSpPr>
            <p:nvPr/>
          </p:nvSpPr>
          <p:spPr bwMode="auto">
            <a:xfrm>
              <a:off x="992" y="2156"/>
              <a:ext cx="1" cy="1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1 h 1"/>
                <a:gd name="T4" fmla="*/ 1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1" y="0"/>
                    <a:pt x="1" y="0"/>
                    <a:pt x="0" y="1"/>
                  </a:cubicBez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89" name="Oval 188">
              <a:extLst>
                <a:ext uri="{FF2B5EF4-FFF2-40B4-BE49-F238E27FC236}">
                  <a16:creationId xmlns:a16="http://schemas.microsoft.com/office/drawing/2014/main" id="{AED3E049-58C0-4632-98C0-99214CCB31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94" y="2154"/>
              <a:ext cx="1" cy="1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0" name="Freeform 82">
              <a:extLst>
                <a:ext uri="{FF2B5EF4-FFF2-40B4-BE49-F238E27FC236}">
                  <a16:creationId xmlns:a16="http://schemas.microsoft.com/office/drawing/2014/main" id="{1BC82695-8F6C-4D6E-8BA7-A49E30FEB5A3}"/>
                </a:ext>
              </a:extLst>
            </p:cNvPr>
            <p:cNvSpPr>
              <a:spLocks/>
            </p:cNvSpPr>
            <p:nvPr/>
          </p:nvSpPr>
          <p:spPr bwMode="auto">
            <a:xfrm>
              <a:off x="2621" y="3004"/>
              <a:ext cx="290" cy="165"/>
            </a:xfrm>
            <a:custGeom>
              <a:avLst/>
              <a:gdLst>
                <a:gd name="T0" fmla="*/ 284 w 292"/>
                <a:gd name="T1" fmla="*/ 43 h 166"/>
                <a:gd name="T2" fmla="*/ 290 w 292"/>
                <a:gd name="T3" fmla="*/ 29 h 166"/>
                <a:gd name="T4" fmla="*/ 249 w 292"/>
                <a:gd name="T5" fmla="*/ 28 h 166"/>
                <a:gd name="T6" fmla="*/ 244 w 292"/>
                <a:gd name="T7" fmla="*/ 22 h 166"/>
                <a:gd name="T8" fmla="*/ 231 w 292"/>
                <a:gd name="T9" fmla="*/ 19 h 166"/>
                <a:gd name="T10" fmla="*/ 223 w 292"/>
                <a:gd name="T11" fmla="*/ 4 h 166"/>
                <a:gd name="T12" fmla="*/ 211 w 292"/>
                <a:gd name="T13" fmla="*/ 11 h 166"/>
                <a:gd name="T14" fmla="*/ 209 w 292"/>
                <a:gd name="T15" fmla="*/ 28 h 166"/>
                <a:gd name="T16" fmla="*/ 198 w 292"/>
                <a:gd name="T17" fmla="*/ 42 h 166"/>
                <a:gd name="T18" fmla="*/ 196 w 292"/>
                <a:gd name="T19" fmla="*/ 59 h 166"/>
                <a:gd name="T20" fmla="*/ 173 w 292"/>
                <a:gd name="T21" fmla="*/ 81 h 166"/>
                <a:gd name="T22" fmla="*/ 125 w 292"/>
                <a:gd name="T23" fmla="*/ 100 h 166"/>
                <a:gd name="T24" fmla="*/ 108 w 292"/>
                <a:gd name="T25" fmla="*/ 95 h 166"/>
                <a:gd name="T26" fmla="*/ 90 w 292"/>
                <a:gd name="T27" fmla="*/ 100 h 166"/>
                <a:gd name="T28" fmla="*/ 64 w 292"/>
                <a:gd name="T29" fmla="*/ 105 h 166"/>
                <a:gd name="T30" fmla="*/ 43 w 292"/>
                <a:gd name="T31" fmla="*/ 115 h 166"/>
                <a:gd name="T32" fmla="*/ 0 w 292"/>
                <a:gd name="T33" fmla="*/ 126 h 166"/>
                <a:gd name="T34" fmla="*/ 6 w 292"/>
                <a:gd name="T35" fmla="*/ 130 h 166"/>
                <a:gd name="T36" fmla="*/ 47 w 292"/>
                <a:gd name="T37" fmla="*/ 139 h 166"/>
                <a:gd name="T38" fmla="*/ 34 w 292"/>
                <a:gd name="T39" fmla="*/ 157 h 166"/>
                <a:gd name="T40" fmla="*/ 52 w 292"/>
                <a:gd name="T41" fmla="*/ 158 h 166"/>
                <a:gd name="T42" fmla="*/ 51 w 292"/>
                <a:gd name="T43" fmla="*/ 166 h 166"/>
                <a:gd name="T44" fmla="*/ 79 w 292"/>
                <a:gd name="T45" fmla="*/ 152 h 166"/>
                <a:gd name="T46" fmla="*/ 82 w 292"/>
                <a:gd name="T47" fmla="*/ 164 h 166"/>
                <a:gd name="T48" fmla="*/ 105 w 292"/>
                <a:gd name="T49" fmla="*/ 158 h 166"/>
                <a:gd name="T50" fmla="*/ 124 w 292"/>
                <a:gd name="T51" fmla="*/ 155 h 166"/>
                <a:gd name="T52" fmla="*/ 141 w 292"/>
                <a:gd name="T53" fmla="*/ 156 h 166"/>
                <a:gd name="T54" fmla="*/ 177 w 292"/>
                <a:gd name="T55" fmla="*/ 156 h 166"/>
                <a:gd name="T56" fmla="*/ 218 w 292"/>
                <a:gd name="T57" fmla="*/ 151 h 166"/>
                <a:gd name="T58" fmla="*/ 222 w 292"/>
                <a:gd name="T59" fmla="*/ 138 h 166"/>
                <a:gd name="T60" fmla="*/ 233 w 292"/>
                <a:gd name="T61" fmla="*/ 117 h 166"/>
                <a:gd name="T62" fmla="*/ 242 w 292"/>
                <a:gd name="T63" fmla="*/ 102 h 166"/>
                <a:gd name="T64" fmla="*/ 270 w 292"/>
                <a:gd name="T65" fmla="*/ 89 h 166"/>
                <a:gd name="T66" fmla="*/ 291 w 292"/>
                <a:gd name="T67" fmla="*/ 78 h 166"/>
                <a:gd name="T68" fmla="*/ 290 w 292"/>
                <a:gd name="T69" fmla="*/ 56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92" h="166">
                  <a:moveTo>
                    <a:pt x="287" y="50"/>
                  </a:moveTo>
                  <a:cubicBezTo>
                    <a:pt x="286" y="47"/>
                    <a:pt x="285" y="45"/>
                    <a:pt x="284" y="43"/>
                  </a:cubicBezTo>
                  <a:cubicBezTo>
                    <a:pt x="284" y="36"/>
                    <a:pt x="287" y="33"/>
                    <a:pt x="289" y="30"/>
                  </a:cubicBezTo>
                  <a:cubicBezTo>
                    <a:pt x="290" y="30"/>
                    <a:pt x="290" y="29"/>
                    <a:pt x="290" y="29"/>
                  </a:cubicBezTo>
                  <a:cubicBezTo>
                    <a:pt x="286" y="28"/>
                    <a:pt x="281" y="29"/>
                    <a:pt x="276" y="30"/>
                  </a:cubicBezTo>
                  <a:cubicBezTo>
                    <a:pt x="267" y="32"/>
                    <a:pt x="257" y="33"/>
                    <a:pt x="249" y="28"/>
                  </a:cubicBezTo>
                  <a:cubicBezTo>
                    <a:pt x="247" y="27"/>
                    <a:pt x="246" y="25"/>
                    <a:pt x="245" y="23"/>
                  </a:cubicBezTo>
                  <a:cubicBezTo>
                    <a:pt x="245" y="23"/>
                    <a:pt x="244" y="22"/>
                    <a:pt x="244" y="22"/>
                  </a:cubicBezTo>
                  <a:cubicBezTo>
                    <a:pt x="243" y="22"/>
                    <a:pt x="241" y="21"/>
                    <a:pt x="240" y="21"/>
                  </a:cubicBezTo>
                  <a:cubicBezTo>
                    <a:pt x="237" y="21"/>
                    <a:pt x="233" y="21"/>
                    <a:pt x="231" y="19"/>
                  </a:cubicBezTo>
                  <a:cubicBezTo>
                    <a:pt x="227" y="15"/>
                    <a:pt x="227" y="7"/>
                    <a:pt x="227" y="0"/>
                  </a:cubicBezTo>
                  <a:cubicBezTo>
                    <a:pt x="226" y="1"/>
                    <a:pt x="225" y="3"/>
                    <a:pt x="223" y="4"/>
                  </a:cubicBezTo>
                  <a:cubicBezTo>
                    <a:pt x="221" y="5"/>
                    <a:pt x="219" y="6"/>
                    <a:pt x="217" y="7"/>
                  </a:cubicBezTo>
                  <a:cubicBezTo>
                    <a:pt x="214" y="8"/>
                    <a:pt x="212" y="9"/>
                    <a:pt x="211" y="11"/>
                  </a:cubicBezTo>
                  <a:cubicBezTo>
                    <a:pt x="210" y="13"/>
                    <a:pt x="210" y="15"/>
                    <a:pt x="210" y="18"/>
                  </a:cubicBezTo>
                  <a:cubicBezTo>
                    <a:pt x="210" y="21"/>
                    <a:pt x="210" y="24"/>
                    <a:pt x="209" y="28"/>
                  </a:cubicBezTo>
                  <a:cubicBezTo>
                    <a:pt x="207" y="32"/>
                    <a:pt x="205" y="35"/>
                    <a:pt x="202" y="37"/>
                  </a:cubicBezTo>
                  <a:cubicBezTo>
                    <a:pt x="201" y="39"/>
                    <a:pt x="199" y="40"/>
                    <a:pt x="198" y="42"/>
                  </a:cubicBezTo>
                  <a:cubicBezTo>
                    <a:pt x="196" y="46"/>
                    <a:pt x="196" y="51"/>
                    <a:pt x="196" y="57"/>
                  </a:cubicBezTo>
                  <a:cubicBezTo>
                    <a:pt x="196" y="59"/>
                    <a:pt x="196" y="59"/>
                    <a:pt x="196" y="59"/>
                  </a:cubicBezTo>
                  <a:cubicBezTo>
                    <a:pt x="196" y="75"/>
                    <a:pt x="192" y="78"/>
                    <a:pt x="182" y="79"/>
                  </a:cubicBezTo>
                  <a:cubicBezTo>
                    <a:pt x="179" y="79"/>
                    <a:pt x="176" y="80"/>
                    <a:pt x="173" y="81"/>
                  </a:cubicBezTo>
                  <a:cubicBezTo>
                    <a:pt x="168" y="82"/>
                    <a:pt x="162" y="86"/>
                    <a:pt x="157" y="89"/>
                  </a:cubicBezTo>
                  <a:cubicBezTo>
                    <a:pt x="147" y="95"/>
                    <a:pt x="137" y="101"/>
                    <a:pt x="125" y="100"/>
                  </a:cubicBezTo>
                  <a:cubicBezTo>
                    <a:pt x="121" y="100"/>
                    <a:pt x="118" y="99"/>
                    <a:pt x="115" y="97"/>
                  </a:cubicBezTo>
                  <a:cubicBezTo>
                    <a:pt x="113" y="96"/>
                    <a:pt x="110" y="95"/>
                    <a:pt x="108" y="95"/>
                  </a:cubicBezTo>
                  <a:cubicBezTo>
                    <a:pt x="104" y="96"/>
                    <a:pt x="101" y="97"/>
                    <a:pt x="98" y="98"/>
                  </a:cubicBezTo>
                  <a:cubicBezTo>
                    <a:pt x="95" y="99"/>
                    <a:pt x="93" y="100"/>
                    <a:pt x="90" y="100"/>
                  </a:cubicBezTo>
                  <a:cubicBezTo>
                    <a:pt x="86" y="101"/>
                    <a:pt x="82" y="101"/>
                    <a:pt x="78" y="102"/>
                  </a:cubicBezTo>
                  <a:cubicBezTo>
                    <a:pt x="73" y="102"/>
                    <a:pt x="68" y="103"/>
                    <a:pt x="64" y="105"/>
                  </a:cubicBezTo>
                  <a:cubicBezTo>
                    <a:pt x="60" y="107"/>
                    <a:pt x="60" y="107"/>
                    <a:pt x="60" y="107"/>
                  </a:cubicBezTo>
                  <a:cubicBezTo>
                    <a:pt x="55" y="110"/>
                    <a:pt x="50" y="113"/>
                    <a:pt x="43" y="115"/>
                  </a:cubicBezTo>
                  <a:cubicBezTo>
                    <a:pt x="37" y="116"/>
                    <a:pt x="32" y="117"/>
                    <a:pt x="27" y="118"/>
                  </a:cubicBezTo>
                  <a:cubicBezTo>
                    <a:pt x="17" y="119"/>
                    <a:pt x="8" y="120"/>
                    <a:pt x="0" y="126"/>
                  </a:cubicBezTo>
                  <a:cubicBezTo>
                    <a:pt x="1" y="126"/>
                    <a:pt x="1" y="127"/>
                    <a:pt x="2" y="127"/>
                  </a:cubicBezTo>
                  <a:cubicBezTo>
                    <a:pt x="3" y="128"/>
                    <a:pt x="5" y="129"/>
                    <a:pt x="6" y="130"/>
                  </a:cubicBezTo>
                  <a:cubicBezTo>
                    <a:pt x="9" y="131"/>
                    <a:pt x="14" y="130"/>
                    <a:pt x="19" y="129"/>
                  </a:cubicBezTo>
                  <a:cubicBezTo>
                    <a:pt x="29" y="128"/>
                    <a:pt x="45" y="126"/>
                    <a:pt x="47" y="139"/>
                  </a:cubicBezTo>
                  <a:cubicBezTo>
                    <a:pt x="48" y="151"/>
                    <a:pt x="36" y="155"/>
                    <a:pt x="27" y="157"/>
                  </a:cubicBezTo>
                  <a:cubicBezTo>
                    <a:pt x="29" y="157"/>
                    <a:pt x="32" y="157"/>
                    <a:pt x="34" y="157"/>
                  </a:cubicBezTo>
                  <a:cubicBezTo>
                    <a:pt x="39" y="157"/>
                    <a:pt x="43" y="157"/>
                    <a:pt x="48" y="156"/>
                  </a:cubicBezTo>
                  <a:cubicBezTo>
                    <a:pt x="49" y="156"/>
                    <a:pt x="51" y="157"/>
                    <a:pt x="52" y="158"/>
                  </a:cubicBezTo>
                  <a:cubicBezTo>
                    <a:pt x="53" y="159"/>
                    <a:pt x="53" y="161"/>
                    <a:pt x="53" y="162"/>
                  </a:cubicBezTo>
                  <a:cubicBezTo>
                    <a:pt x="52" y="163"/>
                    <a:pt x="52" y="165"/>
                    <a:pt x="51" y="166"/>
                  </a:cubicBezTo>
                  <a:cubicBezTo>
                    <a:pt x="53" y="164"/>
                    <a:pt x="54" y="163"/>
                    <a:pt x="56" y="162"/>
                  </a:cubicBezTo>
                  <a:cubicBezTo>
                    <a:pt x="62" y="157"/>
                    <a:pt x="69" y="152"/>
                    <a:pt x="79" y="152"/>
                  </a:cubicBezTo>
                  <a:cubicBezTo>
                    <a:pt x="82" y="152"/>
                    <a:pt x="84" y="154"/>
                    <a:pt x="84" y="156"/>
                  </a:cubicBezTo>
                  <a:cubicBezTo>
                    <a:pt x="85" y="159"/>
                    <a:pt x="84" y="162"/>
                    <a:pt x="82" y="164"/>
                  </a:cubicBezTo>
                  <a:cubicBezTo>
                    <a:pt x="87" y="164"/>
                    <a:pt x="94" y="163"/>
                    <a:pt x="99" y="161"/>
                  </a:cubicBezTo>
                  <a:cubicBezTo>
                    <a:pt x="101" y="161"/>
                    <a:pt x="103" y="159"/>
                    <a:pt x="105" y="158"/>
                  </a:cubicBezTo>
                  <a:cubicBezTo>
                    <a:pt x="107" y="156"/>
                    <a:pt x="110" y="154"/>
                    <a:pt x="114" y="153"/>
                  </a:cubicBezTo>
                  <a:cubicBezTo>
                    <a:pt x="117" y="152"/>
                    <a:pt x="120" y="153"/>
                    <a:pt x="124" y="155"/>
                  </a:cubicBezTo>
                  <a:cubicBezTo>
                    <a:pt x="125" y="155"/>
                    <a:pt x="128" y="156"/>
                    <a:pt x="128" y="156"/>
                  </a:cubicBezTo>
                  <a:cubicBezTo>
                    <a:pt x="133" y="157"/>
                    <a:pt x="137" y="156"/>
                    <a:pt x="141" y="156"/>
                  </a:cubicBezTo>
                  <a:cubicBezTo>
                    <a:pt x="142" y="155"/>
                    <a:pt x="143" y="155"/>
                    <a:pt x="145" y="155"/>
                  </a:cubicBezTo>
                  <a:cubicBezTo>
                    <a:pt x="156" y="154"/>
                    <a:pt x="167" y="155"/>
                    <a:pt x="177" y="156"/>
                  </a:cubicBezTo>
                  <a:cubicBezTo>
                    <a:pt x="180" y="156"/>
                    <a:pt x="180" y="156"/>
                    <a:pt x="180" y="156"/>
                  </a:cubicBezTo>
                  <a:cubicBezTo>
                    <a:pt x="191" y="156"/>
                    <a:pt x="211" y="158"/>
                    <a:pt x="218" y="151"/>
                  </a:cubicBezTo>
                  <a:cubicBezTo>
                    <a:pt x="221" y="149"/>
                    <a:pt x="221" y="148"/>
                    <a:pt x="221" y="144"/>
                  </a:cubicBezTo>
                  <a:cubicBezTo>
                    <a:pt x="221" y="142"/>
                    <a:pt x="221" y="140"/>
                    <a:pt x="222" y="138"/>
                  </a:cubicBezTo>
                  <a:cubicBezTo>
                    <a:pt x="223" y="130"/>
                    <a:pt x="227" y="124"/>
                    <a:pt x="231" y="119"/>
                  </a:cubicBezTo>
                  <a:cubicBezTo>
                    <a:pt x="233" y="117"/>
                    <a:pt x="233" y="117"/>
                    <a:pt x="233" y="117"/>
                  </a:cubicBezTo>
                  <a:cubicBezTo>
                    <a:pt x="235" y="115"/>
                    <a:pt x="236" y="112"/>
                    <a:pt x="237" y="110"/>
                  </a:cubicBezTo>
                  <a:cubicBezTo>
                    <a:pt x="239" y="107"/>
                    <a:pt x="240" y="104"/>
                    <a:pt x="242" y="102"/>
                  </a:cubicBezTo>
                  <a:cubicBezTo>
                    <a:pt x="249" y="96"/>
                    <a:pt x="254" y="99"/>
                    <a:pt x="257" y="97"/>
                  </a:cubicBezTo>
                  <a:cubicBezTo>
                    <a:pt x="262" y="96"/>
                    <a:pt x="266" y="93"/>
                    <a:pt x="270" y="89"/>
                  </a:cubicBezTo>
                  <a:cubicBezTo>
                    <a:pt x="274" y="86"/>
                    <a:pt x="278" y="82"/>
                    <a:pt x="284" y="80"/>
                  </a:cubicBezTo>
                  <a:cubicBezTo>
                    <a:pt x="287" y="79"/>
                    <a:pt x="289" y="78"/>
                    <a:pt x="291" y="78"/>
                  </a:cubicBezTo>
                  <a:cubicBezTo>
                    <a:pt x="291" y="78"/>
                    <a:pt x="291" y="78"/>
                    <a:pt x="292" y="76"/>
                  </a:cubicBezTo>
                  <a:cubicBezTo>
                    <a:pt x="292" y="73"/>
                    <a:pt x="291" y="60"/>
                    <a:pt x="290" y="56"/>
                  </a:cubicBezTo>
                  <a:cubicBezTo>
                    <a:pt x="289" y="54"/>
                    <a:pt x="288" y="52"/>
                    <a:pt x="287" y="5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1" name="Freeform 83">
              <a:extLst>
                <a:ext uri="{FF2B5EF4-FFF2-40B4-BE49-F238E27FC236}">
                  <a16:creationId xmlns:a16="http://schemas.microsoft.com/office/drawing/2014/main" id="{AE5672BB-C340-4AE5-AF99-9C53211C2DD8}"/>
                </a:ext>
              </a:extLst>
            </p:cNvPr>
            <p:cNvSpPr>
              <a:spLocks/>
            </p:cNvSpPr>
            <p:nvPr/>
          </p:nvSpPr>
          <p:spPr bwMode="auto">
            <a:xfrm>
              <a:off x="888" y="1997"/>
              <a:ext cx="540" cy="431"/>
            </a:xfrm>
            <a:custGeom>
              <a:avLst/>
              <a:gdLst>
                <a:gd name="T0" fmla="*/ 479 w 543"/>
                <a:gd name="T1" fmla="*/ 434 h 434"/>
                <a:gd name="T2" fmla="*/ 506 w 543"/>
                <a:gd name="T3" fmla="*/ 414 h 434"/>
                <a:gd name="T4" fmla="*/ 524 w 543"/>
                <a:gd name="T5" fmla="*/ 386 h 434"/>
                <a:gd name="T6" fmla="*/ 543 w 543"/>
                <a:gd name="T7" fmla="*/ 341 h 434"/>
                <a:gd name="T8" fmla="*/ 535 w 543"/>
                <a:gd name="T9" fmla="*/ 311 h 434"/>
                <a:gd name="T10" fmla="*/ 539 w 543"/>
                <a:gd name="T11" fmla="*/ 265 h 434"/>
                <a:gd name="T12" fmla="*/ 531 w 543"/>
                <a:gd name="T13" fmla="*/ 247 h 434"/>
                <a:gd name="T14" fmla="*/ 511 w 543"/>
                <a:gd name="T15" fmla="*/ 248 h 434"/>
                <a:gd name="T16" fmla="*/ 469 w 543"/>
                <a:gd name="T17" fmla="*/ 238 h 434"/>
                <a:gd name="T18" fmla="*/ 416 w 543"/>
                <a:gd name="T19" fmla="*/ 238 h 434"/>
                <a:gd name="T20" fmla="*/ 409 w 543"/>
                <a:gd name="T21" fmla="*/ 135 h 434"/>
                <a:gd name="T22" fmla="*/ 406 w 543"/>
                <a:gd name="T23" fmla="*/ 89 h 434"/>
                <a:gd name="T24" fmla="*/ 409 w 543"/>
                <a:gd name="T25" fmla="*/ 69 h 434"/>
                <a:gd name="T26" fmla="*/ 404 w 543"/>
                <a:gd name="T27" fmla="*/ 65 h 434"/>
                <a:gd name="T28" fmla="*/ 392 w 543"/>
                <a:gd name="T29" fmla="*/ 64 h 434"/>
                <a:gd name="T30" fmla="*/ 372 w 543"/>
                <a:gd name="T31" fmla="*/ 64 h 434"/>
                <a:gd name="T32" fmla="*/ 338 w 543"/>
                <a:gd name="T33" fmla="*/ 37 h 434"/>
                <a:gd name="T34" fmla="*/ 329 w 543"/>
                <a:gd name="T35" fmla="*/ 30 h 434"/>
                <a:gd name="T36" fmla="*/ 311 w 543"/>
                <a:gd name="T37" fmla="*/ 13 h 434"/>
                <a:gd name="T38" fmla="*/ 297 w 543"/>
                <a:gd name="T39" fmla="*/ 3 h 434"/>
                <a:gd name="T40" fmla="*/ 276 w 543"/>
                <a:gd name="T41" fmla="*/ 2 h 434"/>
                <a:gd name="T42" fmla="*/ 261 w 543"/>
                <a:gd name="T43" fmla="*/ 8 h 434"/>
                <a:gd name="T44" fmla="*/ 244 w 543"/>
                <a:gd name="T45" fmla="*/ 23 h 434"/>
                <a:gd name="T46" fmla="*/ 227 w 543"/>
                <a:gd name="T47" fmla="*/ 38 h 434"/>
                <a:gd name="T48" fmla="*/ 215 w 543"/>
                <a:gd name="T49" fmla="*/ 56 h 434"/>
                <a:gd name="T50" fmla="*/ 197 w 543"/>
                <a:gd name="T51" fmla="*/ 74 h 434"/>
                <a:gd name="T52" fmla="*/ 149 w 543"/>
                <a:gd name="T53" fmla="*/ 95 h 434"/>
                <a:gd name="T54" fmla="*/ 118 w 543"/>
                <a:gd name="T55" fmla="*/ 108 h 434"/>
                <a:gd name="T56" fmla="*/ 92 w 543"/>
                <a:gd name="T57" fmla="*/ 120 h 434"/>
                <a:gd name="T58" fmla="*/ 67 w 543"/>
                <a:gd name="T59" fmla="*/ 118 h 434"/>
                <a:gd name="T60" fmla="*/ 26 w 543"/>
                <a:gd name="T61" fmla="*/ 124 h 434"/>
                <a:gd name="T62" fmla="*/ 14 w 543"/>
                <a:gd name="T63" fmla="*/ 136 h 434"/>
                <a:gd name="T64" fmla="*/ 10 w 543"/>
                <a:gd name="T65" fmla="*/ 140 h 434"/>
                <a:gd name="T66" fmla="*/ 16 w 543"/>
                <a:gd name="T67" fmla="*/ 146 h 434"/>
                <a:gd name="T68" fmla="*/ 28 w 543"/>
                <a:gd name="T69" fmla="*/ 146 h 434"/>
                <a:gd name="T70" fmla="*/ 52 w 543"/>
                <a:gd name="T71" fmla="*/ 136 h 434"/>
                <a:gd name="T72" fmla="*/ 83 w 543"/>
                <a:gd name="T73" fmla="*/ 132 h 434"/>
                <a:gd name="T74" fmla="*/ 93 w 543"/>
                <a:gd name="T75" fmla="*/ 135 h 434"/>
                <a:gd name="T76" fmla="*/ 115 w 543"/>
                <a:gd name="T77" fmla="*/ 140 h 434"/>
                <a:gd name="T78" fmla="*/ 115 w 543"/>
                <a:gd name="T79" fmla="*/ 166 h 434"/>
                <a:gd name="T80" fmla="*/ 111 w 543"/>
                <a:gd name="T81" fmla="*/ 186 h 434"/>
                <a:gd name="T82" fmla="*/ 119 w 543"/>
                <a:gd name="T83" fmla="*/ 239 h 434"/>
                <a:gd name="T84" fmla="*/ 120 w 543"/>
                <a:gd name="T85" fmla="*/ 271 h 434"/>
                <a:gd name="T86" fmla="*/ 157 w 543"/>
                <a:gd name="T87" fmla="*/ 313 h 434"/>
                <a:gd name="T88" fmla="*/ 183 w 543"/>
                <a:gd name="T89" fmla="*/ 339 h 434"/>
                <a:gd name="T90" fmla="*/ 245 w 543"/>
                <a:gd name="T91" fmla="*/ 348 h 434"/>
                <a:gd name="T92" fmla="*/ 273 w 543"/>
                <a:gd name="T93" fmla="*/ 364 h 434"/>
                <a:gd name="T94" fmla="*/ 309 w 543"/>
                <a:gd name="T95" fmla="*/ 384 h 434"/>
                <a:gd name="T96" fmla="*/ 349 w 543"/>
                <a:gd name="T97" fmla="*/ 398 h 434"/>
                <a:gd name="T98" fmla="*/ 373 w 543"/>
                <a:gd name="T99" fmla="*/ 415 h 434"/>
                <a:gd name="T100" fmla="*/ 400 w 543"/>
                <a:gd name="T101" fmla="*/ 422 h 434"/>
                <a:gd name="T102" fmla="*/ 424 w 543"/>
                <a:gd name="T103" fmla="*/ 424 h 4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543" h="434">
                  <a:moveTo>
                    <a:pt x="472" y="432"/>
                  </a:moveTo>
                  <a:cubicBezTo>
                    <a:pt x="474" y="433"/>
                    <a:pt x="476" y="433"/>
                    <a:pt x="477" y="434"/>
                  </a:cubicBezTo>
                  <a:cubicBezTo>
                    <a:pt x="478" y="434"/>
                    <a:pt x="479" y="434"/>
                    <a:pt x="479" y="434"/>
                  </a:cubicBezTo>
                  <a:cubicBezTo>
                    <a:pt x="480" y="434"/>
                    <a:pt x="481" y="433"/>
                    <a:pt x="482" y="433"/>
                  </a:cubicBezTo>
                  <a:cubicBezTo>
                    <a:pt x="484" y="432"/>
                    <a:pt x="486" y="430"/>
                    <a:pt x="489" y="429"/>
                  </a:cubicBezTo>
                  <a:cubicBezTo>
                    <a:pt x="496" y="425"/>
                    <a:pt x="501" y="421"/>
                    <a:pt x="506" y="414"/>
                  </a:cubicBezTo>
                  <a:cubicBezTo>
                    <a:pt x="509" y="411"/>
                    <a:pt x="510" y="408"/>
                    <a:pt x="511" y="405"/>
                  </a:cubicBezTo>
                  <a:cubicBezTo>
                    <a:pt x="512" y="403"/>
                    <a:pt x="512" y="401"/>
                    <a:pt x="514" y="399"/>
                  </a:cubicBezTo>
                  <a:cubicBezTo>
                    <a:pt x="516" y="393"/>
                    <a:pt x="520" y="389"/>
                    <a:pt x="524" y="386"/>
                  </a:cubicBezTo>
                  <a:cubicBezTo>
                    <a:pt x="526" y="384"/>
                    <a:pt x="528" y="382"/>
                    <a:pt x="529" y="380"/>
                  </a:cubicBezTo>
                  <a:cubicBezTo>
                    <a:pt x="538" y="370"/>
                    <a:pt x="542" y="359"/>
                    <a:pt x="543" y="347"/>
                  </a:cubicBezTo>
                  <a:cubicBezTo>
                    <a:pt x="543" y="341"/>
                    <a:pt x="543" y="341"/>
                    <a:pt x="543" y="341"/>
                  </a:cubicBezTo>
                  <a:cubicBezTo>
                    <a:pt x="543" y="335"/>
                    <a:pt x="543" y="329"/>
                    <a:pt x="542" y="323"/>
                  </a:cubicBezTo>
                  <a:cubicBezTo>
                    <a:pt x="542" y="320"/>
                    <a:pt x="541" y="319"/>
                    <a:pt x="539" y="317"/>
                  </a:cubicBezTo>
                  <a:cubicBezTo>
                    <a:pt x="538" y="315"/>
                    <a:pt x="536" y="314"/>
                    <a:pt x="535" y="311"/>
                  </a:cubicBezTo>
                  <a:cubicBezTo>
                    <a:pt x="529" y="303"/>
                    <a:pt x="527" y="284"/>
                    <a:pt x="531" y="274"/>
                  </a:cubicBezTo>
                  <a:cubicBezTo>
                    <a:pt x="532" y="271"/>
                    <a:pt x="535" y="269"/>
                    <a:pt x="536" y="267"/>
                  </a:cubicBezTo>
                  <a:cubicBezTo>
                    <a:pt x="537" y="266"/>
                    <a:pt x="539" y="265"/>
                    <a:pt x="539" y="265"/>
                  </a:cubicBezTo>
                  <a:cubicBezTo>
                    <a:pt x="540" y="261"/>
                    <a:pt x="538" y="259"/>
                    <a:pt x="535" y="254"/>
                  </a:cubicBezTo>
                  <a:cubicBezTo>
                    <a:pt x="532" y="249"/>
                    <a:pt x="532" y="249"/>
                    <a:pt x="532" y="249"/>
                  </a:cubicBezTo>
                  <a:cubicBezTo>
                    <a:pt x="532" y="248"/>
                    <a:pt x="531" y="247"/>
                    <a:pt x="531" y="247"/>
                  </a:cubicBezTo>
                  <a:cubicBezTo>
                    <a:pt x="530" y="247"/>
                    <a:pt x="527" y="247"/>
                    <a:pt x="526" y="247"/>
                  </a:cubicBezTo>
                  <a:cubicBezTo>
                    <a:pt x="524" y="247"/>
                    <a:pt x="523" y="247"/>
                    <a:pt x="521" y="247"/>
                  </a:cubicBezTo>
                  <a:cubicBezTo>
                    <a:pt x="518" y="248"/>
                    <a:pt x="515" y="249"/>
                    <a:pt x="511" y="248"/>
                  </a:cubicBezTo>
                  <a:cubicBezTo>
                    <a:pt x="506" y="246"/>
                    <a:pt x="503" y="244"/>
                    <a:pt x="500" y="241"/>
                  </a:cubicBezTo>
                  <a:cubicBezTo>
                    <a:pt x="495" y="238"/>
                    <a:pt x="492" y="235"/>
                    <a:pt x="485" y="236"/>
                  </a:cubicBezTo>
                  <a:cubicBezTo>
                    <a:pt x="480" y="236"/>
                    <a:pt x="475" y="237"/>
                    <a:pt x="469" y="238"/>
                  </a:cubicBezTo>
                  <a:cubicBezTo>
                    <a:pt x="455" y="239"/>
                    <a:pt x="440" y="241"/>
                    <a:pt x="425" y="240"/>
                  </a:cubicBezTo>
                  <a:cubicBezTo>
                    <a:pt x="424" y="241"/>
                    <a:pt x="423" y="243"/>
                    <a:pt x="421" y="243"/>
                  </a:cubicBezTo>
                  <a:cubicBezTo>
                    <a:pt x="418" y="243"/>
                    <a:pt x="416" y="241"/>
                    <a:pt x="416" y="238"/>
                  </a:cubicBezTo>
                  <a:cubicBezTo>
                    <a:pt x="416" y="221"/>
                    <a:pt x="413" y="204"/>
                    <a:pt x="410" y="187"/>
                  </a:cubicBezTo>
                  <a:cubicBezTo>
                    <a:pt x="409" y="181"/>
                    <a:pt x="409" y="181"/>
                    <a:pt x="409" y="181"/>
                  </a:cubicBezTo>
                  <a:cubicBezTo>
                    <a:pt x="407" y="165"/>
                    <a:pt x="407" y="153"/>
                    <a:pt x="409" y="135"/>
                  </a:cubicBezTo>
                  <a:cubicBezTo>
                    <a:pt x="411" y="126"/>
                    <a:pt x="412" y="118"/>
                    <a:pt x="410" y="110"/>
                  </a:cubicBezTo>
                  <a:cubicBezTo>
                    <a:pt x="410" y="108"/>
                    <a:pt x="409" y="106"/>
                    <a:pt x="408" y="103"/>
                  </a:cubicBezTo>
                  <a:cubicBezTo>
                    <a:pt x="407" y="99"/>
                    <a:pt x="405" y="95"/>
                    <a:pt x="406" y="89"/>
                  </a:cubicBezTo>
                  <a:cubicBezTo>
                    <a:pt x="407" y="87"/>
                    <a:pt x="408" y="83"/>
                    <a:pt x="409" y="80"/>
                  </a:cubicBezTo>
                  <a:cubicBezTo>
                    <a:pt x="411" y="77"/>
                    <a:pt x="413" y="72"/>
                    <a:pt x="412" y="70"/>
                  </a:cubicBezTo>
                  <a:cubicBezTo>
                    <a:pt x="412" y="69"/>
                    <a:pt x="411" y="69"/>
                    <a:pt x="409" y="69"/>
                  </a:cubicBezTo>
                  <a:cubicBezTo>
                    <a:pt x="408" y="68"/>
                    <a:pt x="407" y="68"/>
                    <a:pt x="406" y="67"/>
                  </a:cubicBezTo>
                  <a:cubicBezTo>
                    <a:pt x="405" y="66"/>
                    <a:pt x="404" y="65"/>
                    <a:pt x="404" y="65"/>
                  </a:cubicBezTo>
                  <a:cubicBezTo>
                    <a:pt x="404" y="65"/>
                    <a:pt x="404" y="65"/>
                    <a:pt x="404" y="65"/>
                  </a:cubicBezTo>
                  <a:cubicBezTo>
                    <a:pt x="402" y="64"/>
                    <a:pt x="399" y="63"/>
                    <a:pt x="397" y="63"/>
                  </a:cubicBezTo>
                  <a:cubicBezTo>
                    <a:pt x="394" y="63"/>
                    <a:pt x="393" y="63"/>
                    <a:pt x="392" y="63"/>
                  </a:cubicBezTo>
                  <a:cubicBezTo>
                    <a:pt x="393" y="63"/>
                    <a:pt x="392" y="64"/>
                    <a:pt x="392" y="64"/>
                  </a:cubicBezTo>
                  <a:cubicBezTo>
                    <a:pt x="392" y="66"/>
                    <a:pt x="391" y="69"/>
                    <a:pt x="388" y="73"/>
                  </a:cubicBezTo>
                  <a:cubicBezTo>
                    <a:pt x="386" y="75"/>
                    <a:pt x="384" y="75"/>
                    <a:pt x="382" y="74"/>
                  </a:cubicBezTo>
                  <a:cubicBezTo>
                    <a:pt x="378" y="71"/>
                    <a:pt x="375" y="67"/>
                    <a:pt x="372" y="64"/>
                  </a:cubicBezTo>
                  <a:cubicBezTo>
                    <a:pt x="370" y="61"/>
                    <a:pt x="367" y="58"/>
                    <a:pt x="364" y="55"/>
                  </a:cubicBezTo>
                  <a:cubicBezTo>
                    <a:pt x="361" y="53"/>
                    <a:pt x="358" y="52"/>
                    <a:pt x="355" y="50"/>
                  </a:cubicBezTo>
                  <a:cubicBezTo>
                    <a:pt x="349" y="47"/>
                    <a:pt x="343" y="44"/>
                    <a:pt x="338" y="37"/>
                  </a:cubicBezTo>
                  <a:cubicBezTo>
                    <a:pt x="336" y="34"/>
                    <a:pt x="336" y="33"/>
                    <a:pt x="335" y="31"/>
                  </a:cubicBezTo>
                  <a:cubicBezTo>
                    <a:pt x="335" y="31"/>
                    <a:pt x="335" y="31"/>
                    <a:pt x="334" y="30"/>
                  </a:cubicBezTo>
                  <a:cubicBezTo>
                    <a:pt x="333" y="29"/>
                    <a:pt x="331" y="30"/>
                    <a:pt x="329" y="30"/>
                  </a:cubicBezTo>
                  <a:cubicBezTo>
                    <a:pt x="326" y="30"/>
                    <a:pt x="323" y="30"/>
                    <a:pt x="321" y="28"/>
                  </a:cubicBezTo>
                  <a:cubicBezTo>
                    <a:pt x="315" y="25"/>
                    <a:pt x="314" y="21"/>
                    <a:pt x="313" y="18"/>
                  </a:cubicBezTo>
                  <a:cubicBezTo>
                    <a:pt x="313" y="16"/>
                    <a:pt x="312" y="15"/>
                    <a:pt x="311" y="13"/>
                  </a:cubicBezTo>
                  <a:cubicBezTo>
                    <a:pt x="310" y="12"/>
                    <a:pt x="309" y="11"/>
                    <a:pt x="307" y="10"/>
                  </a:cubicBezTo>
                  <a:cubicBezTo>
                    <a:pt x="305" y="10"/>
                    <a:pt x="303" y="8"/>
                    <a:pt x="301" y="7"/>
                  </a:cubicBezTo>
                  <a:cubicBezTo>
                    <a:pt x="300" y="6"/>
                    <a:pt x="298" y="4"/>
                    <a:pt x="297" y="3"/>
                  </a:cubicBezTo>
                  <a:cubicBezTo>
                    <a:pt x="296" y="2"/>
                    <a:pt x="296" y="1"/>
                    <a:pt x="294" y="1"/>
                  </a:cubicBezTo>
                  <a:cubicBezTo>
                    <a:pt x="291" y="0"/>
                    <a:pt x="287" y="1"/>
                    <a:pt x="283" y="1"/>
                  </a:cubicBezTo>
                  <a:cubicBezTo>
                    <a:pt x="281" y="2"/>
                    <a:pt x="278" y="2"/>
                    <a:pt x="276" y="2"/>
                  </a:cubicBezTo>
                  <a:cubicBezTo>
                    <a:pt x="274" y="3"/>
                    <a:pt x="272" y="2"/>
                    <a:pt x="269" y="2"/>
                  </a:cubicBezTo>
                  <a:cubicBezTo>
                    <a:pt x="268" y="2"/>
                    <a:pt x="265" y="2"/>
                    <a:pt x="263" y="2"/>
                  </a:cubicBezTo>
                  <a:cubicBezTo>
                    <a:pt x="263" y="4"/>
                    <a:pt x="263" y="6"/>
                    <a:pt x="261" y="8"/>
                  </a:cubicBezTo>
                  <a:cubicBezTo>
                    <a:pt x="259" y="9"/>
                    <a:pt x="257" y="11"/>
                    <a:pt x="255" y="12"/>
                  </a:cubicBezTo>
                  <a:cubicBezTo>
                    <a:pt x="252" y="14"/>
                    <a:pt x="248" y="16"/>
                    <a:pt x="247" y="18"/>
                  </a:cubicBezTo>
                  <a:cubicBezTo>
                    <a:pt x="245" y="20"/>
                    <a:pt x="245" y="22"/>
                    <a:pt x="244" y="23"/>
                  </a:cubicBezTo>
                  <a:cubicBezTo>
                    <a:pt x="243" y="26"/>
                    <a:pt x="241" y="28"/>
                    <a:pt x="238" y="31"/>
                  </a:cubicBezTo>
                  <a:cubicBezTo>
                    <a:pt x="236" y="33"/>
                    <a:pt x="234" y="34"/>
                    <a:pt x="232" y="34"/>
                  </a:cubicBezTo>
                  <a:cubicBezTo>
                    <a:pt x="230" y="35"/>
                    <a:pt x="229" y="36"/>
                    <a:pt x="227" y="38"/>
                  </a:cubicBezTo>
                  <a:cubicBezTo>
                    <a:pt x="226" y="40"/>
                    <a:pt x="224" y="41"/>
                    <a:pt x="223" y="43"/>
                  </a:cubicBezTo>
                  <a:cubicBezTo>
                    <a:pt x="220" y="46"/>
                    <a:pt x="218" y="48"/>
                    <a:pt x="217" y="50"/>
                  </a:cubicBezTo>
                  <a:cubicBezTo>
                    <a:pt x="216" y="52"/>
                    <a:pt x="215" y="54"/>
                    <a:pt x="215" y="56"/>
                  </a:cubicBezTo>
                  <a:cubicBezTo>
                    <a:pt x="214" y="60"/>
                    <a:pt x="213" y="64"/>
                    <a:pt x="210" y="67"/>
                  </a:cubicBezTo>
                  <a:cubicBezTo>
                    <a:pt x="207" y="71"/>
                    <a:pt x="202" y="72"/>
                    <a:pt x="198" y="74"/>
                  </a:cubicBezTo>
                  <a:cubicBezTo>
                    <a:pt x="197" y="74"/>
                    <a:pt x="197" y="74"/>
                    <a:pt x="197" y="74"/>
                  </a:cubicBezTo>
                  <a:cubicBezTo>
                    <a:pt x="192" y="76"/>
                    <a:pt x="185" y="77"/>
                    <a:pt x="179" y="78"/>
                  </a:cubicBezTo>
                  <a:cubicBezTo>
                    <a:pt x="169" y="80"/>
                    <a:pt x="160" y="81"/>
                    <a:pt x="155" y="86"/>
                  </a:cubicBezTo>
                  <a:cubicBezTo>
                    <a:pt x="153" y="89"/>
                    <a:pt x="151" y="92"/>
                    <a:pt x="149" y="95"/>
                  </a:cubicBezTo>
                  <a:cubicBezTo>
                    <a:pt x="148" y="99"/>
                    <a:pt x="146" y="103"/>
                    <a:pt x="143" y="106"/>
                  </a:cubicBezTo>
                  <a:cubicBezTo>
                    <a:pt x="139" y="109"/>
                    <a:pt x="130" y="117"/>
                    <a:pt x="123" y="113"/>
                  </a:cubicBezTo>
                  <a:cubicBezTo>
                    <a:pt x="121" y="113"/>
                    <a:pt x="119" y="111"/>
                    <a:pt x="118" y="108"/>
                  </a:cubicBezTo>
                  <a:cubicBezTo>
                    <a:pt x="116" y="109"/>
                    <a:pt x="115" y="110"/>
                    <a:pt x="113" y="112"/>
                  </a:cubicBezTo>
                  <a:cubicBezTo>
                    <a:pt x="111" y="114"/>
                    <a:pt x="108" y="117"/>
                    <a:pt x="103" y="119"/>
                  </a:cubicBezTo>
                  <a:cubicBezTo>
                    <a:pt x="99" y="121"/>
                    <a:pt x="95" y="121"/>
                    <a:pt x="92" y="120"/>
                  </a:cubicBezTo>
                  <a:cubicBezTo>
                    <a:pt x="88" y="120"/>
                    <a:pt x="86" y="120"/>
                    <a:pt x="84" y="123"/>
                  </a:cubicBezTo>
                  <a:cubicBezTo>
                    <a:pt x="83" y="125"/>
                    <a:pt x="81" y="126"/>
                    <a:pt x="79" y="125"/>
                  </a:cubicBezTo>
                  <a:cubicBezTo>
                    <a:pt x="73" y="124"/>
                    <a:pt x="70" y="121"/>
                    <a:pt x="67" y="118"/>
                  </a:cubicBezTo>
                  <a:cubicBezTo>
                    <a:pt x="64" y="116"/>
                    <a:pt x="62" y="114"/>
                    <a:pt x="58" y="113"/>
                  </a:cubicBezTo>
                  <a:cubicBezTo>
                    <a:pt x="48" y="113"/>
                    <a:pt x="40" y="115"/>
                    <a:pt x="30" y="122"/>
                  </a:cubicBezTo>
                  <a:cubicBezTo>
                    <a:pt x="30" y="123"/>
                    <a:pt x="28" y="123"/>
                    <a:pt x="26" y="124"/>
                  </a:cubicBezTo>
                  <a:cubicBezTo>
                    <a:pt x="27" y="125"/>
                    <a:pt x="27" y="127"/>
                    <a:pt x="25" y="129"/>
                  </a:cubicBezTo>
                  <a:cubicBezTo>
                    <a:pt x="24" y="130"/>
                    <a:pt x="24" y="130"/>
                    <a:pt x="24" y="131"/>
                  </a:cubicBezTo>
                  <a:cubicBezTo>
                    <a:pt x="22" y="135"/>
                    <a:pt x="19" y="136"/>
                    <a:pt x="14" y="136"/>
                  </a:cubicBezTo>
                  <a:cubicBezTo>
                    <a:pt x="11" y="137"/>
                    <a:pt x="8" y="137"/>
                    <a:pt x="6" y="137"/>
                  </a:cubicBezTo>
                  <a:cubicBezTo>
                    <a:pt x="4" y="137"/>
                    <a:pt x="2" y="137"/>
                    <a:pt x="0" y="137"/>
                  </a:cubicBezTo>
                  <a:cubicBezTo>
                    <a:pt x="3" y="138"/>
                    <a:pt x="7" y="138"/>
                    <a:pt x="10" y="140"/>
                  </a:cubicBezTo>
                  <a:cubicBezTo>
                    <a:pt x="12" y="141"/>
                    <a:pt x="12" y="143"/>
                    <a:pt x="13" y="145"/>
                  </a:cubicBezTo>
                  <a:cubicBezTo>
                    <a:pt x="13" y="145"/>
                    <a:pt x="14" y="145"/>
                    <a:pt x="14" y="145"/>
                  </a:cubicBezTo>
                  <a:cubicBezTo>
                    <a:pt x="15" y="145"/>
                    <a:pt x="15" y="145"/>
                    <a:pt x="16" y="146"/>
                  </a:cubicBezTo>
                  <a:cubicBezTo>
                    <a:pt x="17" y="145"/>
                    <a:pt x="18" y="145"/>
                    <a:pt x="20" y="145"/>
                  </a:cubicBezTo>
                  <a:cubicBezTo>
                    <a:pt x="21" y="145"/>
                    <a:pt x="24" y="145"/>
                    <a:pt x="26" y="146"/>
                  </a:cubicBezTo>
                  <a:cubicBezTo>
                    <a:pt x="27" y="146"/>
                    <a:pt x="28" y="146"/>
                    <a:pt x="28" y="146"/>
                  </a:cubicBezTo>
                  <a:cubicBezTo>
                    <a:pt x="28" y="146"/>
                    <a:pt x="29" y="145"/>
                    <a:pt x="30" y="144"/>
                  </a:cubicBezTo>
                  <a:cubicBezTo>
                    <a:pt x="31" y="143"/>
                    <a:pt x="31" y="141"/>
                    <a:pt x="33" y="140"/>
                  </a:cubicBezTo>
                  <a:cubicBezTo>
                    <a:pt x="39" y="137"/>
                    <a:pt x="46" y="137"/>
                    <a:pt x="52" y="136"/>
                  </a:cubicBezTo>
                  <a:cubicBezTo>
                    <a:pt x="57" y="136"/>
                    <a:pt x="61" y="136"/>
                    <a:pt x="64" y="135"/>
                  </a:cubicBezTo>
                  <a:cubicBezTo>
                    <a:pt x="66" y="135"/>
                    <a:pt x="67" y="134"/>
                    <a:pt x="68" y="134"/>
                  </a:cubicBezTo>
                  <a:cubicBezTo>
                    <a:pt x="73" y="133"/>
                    <a:pt x="77" y="132"/>
                    <a:pt x="83" y="132"/>
                  </a:cubicBezTo>
                  <a:cubicBezTo>
                    <a:pt x="85" y="132"/>
                    <a:pt x="87" y="134"/>
                    <a:pt x="89" y="134"/>
                  </a:cubicBezTo>
                  <a:cubicBezTo>
                    <a:pt x="90" y="135"/>
                    <a:pt x="91" y="136"/>
                    <a:pt x="92" y="136"/>
                  </a:cubicBezTo>
                  <a:cubicBezTo>
                    <a:pt x="91" y="136"/>
                    <a:pt x="92" y="135"/>
                    <a:pt x="93" y="135"/>
                  </a:cubicBezTo>
                  <a:cubicBezTo>
                    <a:pt x="95" y="134"/>
                    <a:pt x="96" y="133"/>
                    <a:pt x="99" y="133"/>
                  </a:cubicBezTo>
                  <a:cubicBezTo>
                    <a:pt x="99" y="133"/>
                    <a:pt x="99" y="132"/>
                    <a:pt x="100" y="132"/>
                  </a:cubicBezTo>
                  <a:cubicBezTo>
                    <a:pt x="104" y="131"/>
                    <a:pt x="111" y="129"/>
                    <a:pt x="115" y="140"/>
                  </a:cubicBezTo>
                  <a:cubicBezTo>
                    <a:pt x="117" y="144"/>
                    <a:pt x="117" y="148"/>
                    <a:pt x="117" y="152"/>
                  </a:cubicBezTo>
                  <a:cubicBezTo>
                    <a:pt x="117" y="155"/>
                    <a:pt x="116" y="158"/>
                    <a:pt x="117" y="161"/>
                  </a:cubicBezTo>
                  <a:cubicBezTo>
                    <a:pt x="118" y="163"/>
                    <a:pt x="117" y="165"/>
                    <a:pt x="115" y="166"/>
                  </a:cubicBezTo>
                  <a:cubicBezTo>
                    <a:pt x="115" y="169"/>
                    <a:pt x="115" y="172"/>
                    <a:pt x="115" y="175"/>
                  </a:cubicBezTo>
                  <a:cubicBezTo>
                    <a:pt x="115" y="178"/>
                    <a:pt x="113" y="181"/>
                    <a:pt x="112" y="183"/>
                  </a:cubicBezTo>
                  <a:cubicBezTo>
                    <a:pt x="111" y="184"/>
                    <a:pt x="111" y="185"/>
                    <a:pt x="111" y="186"/>
                  </a:cubicBezTo>
                  <a:cubicBezTo>
                    <a:pt x="109" y="193"/>
                    <a:pt x="111" y="208"/>
                    <a:pt x="114" y="216"/>
                  </a:cubicBezTo>
                  <a:cubicBezTo>
                    <a:pt x="116" y="220"/>
                    <a:pt x="116" y="220"/>
                    <a:pt x="116" y="220"/>
                  </a:cubicBezTo>
                  <a:cubicBezTo>
                    <a:pt x="118" y="226"/>
                    <a:pt x="120" y="232"/>
                    <a:pt x="119" y="239"/>
                  </a:cubicBezTo>
                  <a:cubicBezTo>
                    <a:pt x="119" y="242"/>
                    <a:pt x="118" y="244"/>
                    <a:pt x="117" y="246"/>
                  </a:cubicBezTo>
                  <a:cubicBezTo>
                    <a:pt x="117" y="248"/>
                    <a:pt x="116" y="249"/>
                    <a:pt x="116" y="251"/>
                  </a:cubicBezTo>
                  <a:cubicBezTo>
                    <a:pt x="116" y="257"/>
                    <a:pt x="118" y="265"/>
                    <a:pt x="120" y="271"/>
                  </a:cubicBezTo>
                  <a:cubicBezTo>
                    <a:pt x="126" y="284"/>
                    <a:pt x="133" y="290"/>
                    <a:pt x="145" y="299"/>
                  </a:cubicBezTo>
                  <a:cubicBezTo>
                    <a:pt x="150" y="303"/>
                    <a:pt x="152" y="306"/>
                    <a:pt x="154" y="310"/>
                  </a:cubicBezTo>
                  <a:cubicBezTo>
                    <a:pt x="155" y="311"/>
                    <a:pt x="156" y="312"/>
                    <a:pt x="157" y="313"/>
                  </a:cubicBezTo>
                  <a:cubicBezTo>
                    <a:pt x="159" y="317"/>
                    <a:pt x="161" y="318"/>
                    <a:pt x="164" y="319"/>
                  </a:cubicBezTo>
                  <a:cubicBezTo>
                    <a:pt x="167" y="321"/>
                    <a:pt x="171" y="322"/>
                    <a:pt x="174" y="325"/>
                  </a:cubicBezTo>
                  <a:cubicBezTo>
                    <a:pt x="179" y="330"/>
                    <a:pt x="181" y="335"/>
                    <a:pt x="183" y="339"/>
                  </a:cubicBezTo>
                  <a:cubicBezTo>
                    <a:pt x="185" y="344"/>
                    <a:pt x="186" y="347"/>
                    <a:pt x="195" y="348"/>
                  </a:cubicBezTo>
                  <a:cubicBezTo>
                    <a:pt x="200" y="349"/>
                    <a:pt x="207" y="348"/>
                    <a:pt x="213" y="347"/>
                  </a:cubicBezTo>
                  <a:cubicBezTo>
                    <a:pt x="224" y="345"/>
                    <a:pt x="235" y="343"/>
                    <a:pt x="245" y="348"/>
                  </a:cubicBezTo>
                  <a:cubicBezTo>
                    <a:pt x="249" y="350"/>
                    <a:pt x="252" y="354"/>
                    <a:pt x="255" y="357"/>
                  </a:cubicBezTo>
                  <a:cubicBezTo>
                    <a:pt x="258" y="360"/>
                    <a:pt x="260" y="362"/>
                    <a:pt x="263" y="363"/>
                  </a:cubicBezTo>
                  <a:cubicBezTo>
                    <a:pt x="265" y="364"/>
                    <a:pt x="269" y="364"/>
                    <a:pt x="273" y="364"/>
                  </a:cubicBezTo>
                  <a:cubicBezTo>
                    <a:pt x="276" y="364"/>
                    <a:pt x="279" y="363"/>
                    <a:pt x="282" y="364"/>
                  </a:cubicBezTo>
                  <a:cubicBezTo>
                    <a:pt x="294" y="365"/>
                    <a:pt x="298" y="371"/>
                    <a:pt x="302" y="376"/>
                  </a:cubicBezTo>
                  <a:cubicBezTo>
                    <a:pt x="304" y="379"/>
                    <a:pt x="306" y="382"/>
                    <a:pt x="309" y="384"/>
                  </a:cubicBezTo>
                  <a:cubicBezTo>
                    <a:pt x="314" y="388"/>
                    <a:pt x="321" y="390"/>
                    <a:pt x="328" y="391"/>
                  </a:cubicBezTo>
                  <a:cubicBezTo>
                    <a:pt x="333" y="393"/>
                    <a:pt x="339" y="394"/>
                    <a:pt x="344" y="396"/>
                  </a:cubicBezTo>
                  <a:cubicBezTo>
                    <a:pt x="346" y="397"/>
                    <a:pt x="347" y="397"/>
                    <a:pt x="349" y="398"/>
                  </a:cubicBezTo>
                  <a:cubicBezTo>
                    <a:pt x="352" y="399"/>
                    <a:pt x="355" y="399"/>
                    <a:pt x="358" y="401"/>
                  </a:cubicBezTo>
                  <a:cubicBezTo>
                    <a:pt x="362" y="403"/>
                    <a:pt x="366" y="407"/>
                    <a:pt x="368" y="410"/>
                  </a:cubicBezTo>
                  <a:cubicBezTo>
                    <a:pt x="370" y="412"/>
                    <a:pt x="371" y="414"/>
                    <a:pt x="373" y="415"/>
                  </a:cubicBezTo>
                  <a:cubicBezTo>
                    <a:pt x="376" y="418"/>
                    <a:pt x="382" y="423"/>
                    <a:pt x="385" y="424"/>
                  </a:cubicBezTo>
                  <a:cubicBezTo>
                    <a:pt x="388" y="425"/>
                    <a:pt x="389" y="424"/>
                    <a:pt x="391" y="424"/>
                  </a:cubicBezTo>
                  <a:cubicBezTo>
                    <a:pt x="393" y="423"/>
                    <a:pt x="395" y="422"/>
                    <a:pt x="400" y="422"/>
                  </a:cubicBezTo>
                  <a:cubicBezTo>
                    <a:pt x="404" y="422"/>
                    <a:pt x="407" y="423"/>
                    <a:pt x="410" y="424"/>
                  </a:cubicBezTo>
                  <a:cubicBezTo>
                    <a:pt x="412" y="425"/>
                    <a:pt x="414" y="426"/>
                    <a:pt x="416" y="426"/>
                  </a:cubicBezTo>
                  <a:cubicBezTo>
                    <a:pt x="418" y="426"/>
                    <a:pt x="421" y="425"/>
                    <a:pt x="424" y="424"/>
                  </a:cubicBezTo>
                  <a:cubicBezTo>
                    <a:pt x="427" y="423"/>
                    <a:pt x="430" y="422"/>
                    <a:pt x="434" y="422"/>
                  </a:cubicBezTo>
                  <a:cubicBezTo>
                    <a:pt x="447" y="423"/>
                    <a:pt x="463" y="428"/>
                    <a:pt x="472" y="432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2" name="Freeform 84">
              <a:extLst>
                <a:ext uri="{FF2B5EF4-FFF2-40B4-BE49-F238E27FC236}">
                  <a16:creationId xmlns:a16="http://schemas.microsoft.com/office/drawing/2014/main" id="{28578B7F-393B-4CF4-A31A-BCCF4A50C4F0}"/>
                </a:ext>
              </a:extLst>
            </p:cNvPr>
            <p:cNvSpPr>
              <a:spLocks/>
            </p:cNvSpPr>
            <p:nvPr/>
          </p:nvSpPr>
          <p:spPr bwMode="auto">
            <a:xfrm>
              <a:off x="992" y="2157"/>
              <a:ext cx="0" cy="2"/>
            </a:xfrm>
            <a:custGeom>
              <a:avLst/>
              <a:gdLst>
                <a:gd name="T0" fmla="*/ 2 h 2"/>
                <a:gd name="T1" fmla="*/ 0 h 2"/>
                <a:gd name="T2" fmla="*/ 2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2">
                  <a:moveTo>
                    <a:pt x="0" y="2"/>
                  </a:moveTo>
                  <a:cubicBezTo>
                    <a:pt x="0" y="1"/>
                    <a:pt x="0" y="1"/>
                    <a:pt x="0" y="0"/>
                  </a:cubicBezTo>
                  <a:cubicBezTo>
                    <a:pt x="0" y="1"/>
                    <a:pt x="0" y="1"/>
                    <a:pt x="0" y="2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3" name="Freeform 85">
              <a:extLst>
                <a:ext uri="{FF2B5EF4-FFF2-40B4-BE49-F238E27FC236}">
                  <a16:creationId xmlns:a16="http://schemas.microsoft.com/office/drawing/2014/main" id="{708D1C9C-1EEB-4265-B08A-FE8C1A5AD392}"/>
                </a:ext>
              </a:extLst>
            </p:cNvPr>
            <p:cNvSpPr>
              <a:spLocks/>
            </p:cNvSpPr>
            <p:nvPr/>
          </p:nvSpPr>
          <p:spPr bwMode="auto">
            <a:xfrm>
              <a:off x="993" y="2154"/>
              <a:ext cx="1" cy="1"/>
            </a:xfrm>
            <a:custGeom>
              <a:avLst/>
              <a:gdLst>
                <a:gd name="T0" fmla="*/ 0 w 1"/>
                <a:gd name="T1" fmla="*/ 1 h 1"/>
                <a:gd name="T2" fmla="*/ 1 w 1"/>
                <a:gd name="T3" fmla="*/ 0 h 1"/>
                <a:gd name="T4" fmla="*/ 0 w 1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0" y="1"/>
                    <a:pt x="1" y="0"/>
                    <a:pt x="1" y="0"/>
                  </a:cubicBezTo>
                  <a:cubicBezTo>
                    <a:pt x="1" y="0"/>
                    <a:pt x="0" y="1"/>
                    <a:pt x="0" y="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4" name="Freeform 86">
              <a:extLst>
                <a:ext uri="{FF2B5EF4-FFF2-40B4-BE49-F238E27FC236}">
                  <a16:creationId xmlns:a16="http://schemas.microsoft.com/office/drawing/2014/main" id="{B62DAD90-AA38-4F7C-A1C1-22CD3C2FE598}"/>
                </a:ext>
              </a:extLst>
            </p:cNvPr>
            <p:cNvSpPr>
              <a:spLocks/>
            </p:cNvSpPr>
            <p:nvPr/>
          </p:nvSpPr>
          <p:spPr bwMode="auto">
            <a:xfrm>
              <a:off x="2922" y="3034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5" name="Freeform 87">
              <a:extLst>
                <a:ext uri="{FF2B5EF4-FFF2-40B4-BE49-F238E27FC236}">
                  <a16:creationId xmlns:a16="http://schemas.microsoft.com/office/drawing/2014/main" id="{C0EE4013-4D02-4F86-9FF3-45989664FA72}"/>
                </a:ext>
              </a:extLst>
            </p:cNvPr>
            <p:cNvSpPr>
              <a:spLocks/>
            </p:cNvSpPr>
            <p:nvPr/>
          </p:nvSpPr>
          <p:spPr bwMode="auto">
            <a:xfrm>
              <a:off x="3201" y="2267"/>
              <a:ext cx="0" cy="1"/>
            </a:xfrm>
            <a:custGeom>
              <a:avLst/>
              <a:gdLst>
                <a:gd name="T0" fmla="*/ 1 h 1"/>
                <a:gd name="T1" fmla="*/ 0 h 1"/>
                <a:gd name="T2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6" name="Freeform 88">
              <a:extLst>
                <a:ext uri="{FF2B5EF4-FFF2-40B4-BE49-F238E27FC236}">
                  <a16:creationId xmlns:a16="http://schemas.microsoft.com/office/drawing/2014/main" id="{989A7FA1-DFC6-4BFD-9DE7-CB650A6C6278}"/>
                </a:ext>
              </a:extLst>
            </p:cNvPr>
            <p:cNvSpPr>
              <a:spLocks/>
            </p:cNvSpPr>
            <p:nvPr/>
          </p:nvSpPr>
          <p:spPr bwMode="auto">
            <a:xfrm>
              <a:off x="3088" y="2391"/>
              <a:ext cx="1" cy="1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1 h 1"/>
                <a:gd name="T4" fmla="*/ 1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1" y="0"/>
                    <a:pt x="0" y="1"/>
                    <a:pt x="0" y="1"/>
                  </a:cubicBezTo>
                  <a:cubicBezTo>
                    <a:pt x="0" y="1"/>
                    <a:pt x="1" y="0"/>
                    <a:pt x="1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7" name="Freeform 89">
              <a:extLst>
                <a:ext uri="{FF2B5EF4-FFF2-40B4-BE49-F238E27FC236}">
                  <a16:creationId xmlns:a16="http://schemas.microsoft.com/office/drawing/2014/main" id="{3945B8E0-E0A3-4A54-8911-BF236C7EE0AA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3" y="2115"/>
              <a:ext cx="119" cy="152"/>
            </a:xfrm>
            <a:custGeom>
              <a:avLst/>
              <a:gdLst>
                <a:gd name="T0" fmla="*/ 114 w 120"/>
                <a:gd name="T1" fmla="*/ 77 h 153"/>
                <a:gd name="T2" fmla="*/ 117 w 120"/>
                <a:gd name="T3" fmla="*/ 75 h 153"/>
                <a:gd name="T4" fmla="*/ 119 w 120"/>
                <a:gd name="T5" fmla="*/ 73 h 153"/>
                <a:gd name="T6" fmla="*/ 120 w 120"/>
                <a:gd name="T7" fmla="*/ 70 h 153"/>
                <a:gd name="T8" fmla="*/ 97 w 120"/>
                <a:gd name="T9" fmla="*/ 54 h 153"/>
                <a:gd name="T10" fmla="*/ 86 w 120"/>
                <a:gd name="T11" fmla="*/ 47 h 153"/>
                <a:gd name="T12" fmla="*/ 77 w 120"/>
                <a:gd name="T13" fmla="*/ 37 h 153"/>
                <a:gd name="T14" fmla="*/ 65 w 120"/>
                <a:gd name="T15" fmla="*/ 26 h 153"/>
                <a:gd name="T16" fmla="*/ 58 w 120"/>
                <a:gd name="T17" fmla="*/ 26 h 153"/>
                <a:gd name="T18" fmla="*/ 48 w 120"/>
                <a:gd name="T19" fmla="*/ 26 h 153"/>
                <a:gd name="T20" fmla="*/ 36 w 120"/>
                <a:gd name="T21" fmla="*/ 18 h 153"/>
                <a:gd name="T22" fmla="*/ 26 w 120"/>
                <a:gd name="T23" fmla="*/ 12 h 153"/>
                <a:gd name="T24" fmla="*/ 13 w 120"/>
                <a:gd name="T25" fmla="*/ 4 h 153"/>
                <a:gd name="T26" fmla="*/ 7 w 120"/>
                <a:gd name="T27" fmla="*/ 0 h 153"/>
                <a:gd name="T28" fmla="*/ 7 w 120"/>
                <a:gd name="T29" fmla="*/ 0 h 153"/>
                <a:gd name="T30" fmla="*/ 10 w 120"/>
                <a:gd name="T31" fmla="*/ 16 h 153"/>
                <a:gd name="T32" fmla="*/ 11 w 120"/>
                <a:gd name="T33" fmla="*/ 27 h 153"/>
                <a:gd name="T34" fmla="*/ 18 w 120"/>
                <a:gd name="T35" fmla="*/ 30 h 153"/>
                <a:gd name="T36" fmla="*/ 29 w 120"/>
                <a:gd name="T37" fmla="*/ 38 h 153"/>
                <a:gd name="T38" fmla="*/ 30 w 120"/>
                <a:gd name="T39" fmla="*/ 74 h 153"/>
                <a:gd name="T40" fmla="*/ 29 w 120"/>
                <a:gd name="T41" fmla="*/ 82 h 153"/>
                <a:gd name="T42" fmla="*/ 28 w 120"/>
                <a:gd name="T43" fmla="*/ 90 h 153"/>
                <a:gd name="T44" fmla="*/ 18 w 120"/>
                <a:gd name="T45" fmla="*/ 106 h 153"/>
                <a:gd name="T46" fmla="*/ 6 w 120"/>
                <a:gd name="T47" fmla="*/ 104 h 153"/>
                <a:gd name="T48" fmla="*/ 0 w 120"/>
                <a:gd name="T49" fmla="*/ 103 h 153"/>
                <a:gd name="T50" fmla="*/ 13 w 120"/>
                <a:gd name="T51" fmla="*/ 134 h 153"/>
                <a:gd name="T52" fmla="*/ 16 w 120"/>
                <a:gd name="T53" fmla="*/ 139 h 153"/>
                <a:gd name="T54" fmla="*/ 31 w 120"/>
                <a:gd name="T55" fmla="*/ 153 h 153"/>
                <a:gd name="T56" fmla="*/ 33 w 120"/>
                <a:gd name="T57" fmla="*/ 153 h 153"/>
                <a:gd name="T58" fmla="*/ 76 w 120"/>
                <a:gd name="T59" fmla="*/ 119 h 153"/>
                <a:gd name="T60" fmla="*/ 81 w 120"/>
                <a:gd name="T61" fmla="*/ 113 h 153"/>
                <a:gd name="T62" fmla="*/ 92 w 120"/>
                <a:gd name="T63" fmla="*/ 101 h 153"/>
                <a:gd name="T64" fmla="*/ 97 w 120"/>
                <a:gd name="T65" fmla="*/ 98 h 153"/>
                <a:gd name="T66" fmla="*/ 104 w 120"/>
                <a:gd name="T67" fmla="*/ 92 h 153"/>
                <a:gd name="T68" fmla="*/ 106 w 120"/>
                <a:gd name="T69" fmla="*/ 87 h 153"/>
                <a:gd name="T70" fmla="*/ 114 w 120"/>
                <a:gd name="T71" fmla="*/ 77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20" h="153">
                  <a:moveTo>
                    <a:pt x="114" y="77"/>
                  </a:moveTo>
                  <a:cubicBezTo>
                    <a:pt x="115" y="77"/>
                    <a:pt x="116" y="76"/>
                    <a:pt x="117" y="75"/>
                  </a:cubicBezTo>
                  <a:cubicBezTo>
                    <a:pt x="118" y="74"/>
                    <a:pt x="118" y="74"/>
                    <a:pt x="119" y="73"/>
                  </a:cubicBezTo>
                  <a:cubicBezTo>
                    <a:pt x="119" y="72"/>
                    <a:pt x="119" y="71"/>
                    <a:pt x="120" y="70"/>
                  </a:cubicBezTo>
                  <a:cubicBezTo>
                    <a:pt x="118" y="66"/>
                    <a:pt x="104" y="58"/>
                    <a:pt x="97" y="54"/>
                  </a:cubicBezTo>
                  <a:cubicBezTo>
                    <a:pt x="93" y="51"/>
                    <a:pt x="89" y="49"/>
                    <a:pt x="86" y="47"/>
                  </a:cubicBezTo>
                  <a:cubicBezTo>
                    <a:pt x="82" y="44"/>
                    <a:pt x="79" y="40"/>
                    <a:pt x="77" y="37"/>
                  </a:cubicBezTo>
                  <a:cubicBezTo>
                    <a:pt x="73" y="32"/>
                    <a:pt x="70" y="27"/>
                    <a:pt x="65" y="26"/>
                  </a:cubicBezTo>
                  <a:cubicBezTo>
                    <a:pt x="63" y="26"/>
                    <a:pt x="61" y="26"/>
                    <a:pt x="58" y="26"/>
                  </a:cubicBezTo>
                  <a:cubicBezTo>
                    <a:pt x="55" y="26"/>
                    <a:pt x="52" y="27"/>
                    <a:pt x="48" y="26"/>
                  </a:cubicBezTo>
                  <a:cubicBezTo>
                    <a:pt x="44" y="24"/>
                    <a:pt x="40" y="21"/>
                    <a:pt x="36" y="18"/>
                  </a:cubicBezTo>
                  <a:cubicBezTo>
                    <a:pt x="32" y="16"/>
                    <a:pt x="29" y="13"/>
                    <a:pt x="26" y="12"/>
                  </a:cubicBezTo>
                  <a:cubicBezTo>
                    <a:pt x="22" y="10"/>
                    <a:pt x="18" y="7"/>
                    <a:pt x="13" y="4"/>
                  </a:cubicBezTo>
                  <a:cubicBezTo>
                    <a:pt x="11" y="3"/>
                    <a:pt x="9" y="1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11" y="4"/>
                    <a:pt x="11" y="10"/>
                    <a:pt x="10" y="16"/>
                  </a:cubicBezTo>
                  <a:cubicBezTo>
                    <a:pt x="10" y="20"/>
                    <a:pt x="10" y="25"/>
                    <a:pt x="11" y="27"/>
                  </a:cubicBezTo>
                  <a:cubicBezTo>
                    <a:pt x="13" y="28"/>
                    <a:pt x="15" y="29"/>
                    <a:pt x="18" y="30"/>
                  </a:cubicBezTo>
                  <a:cubicBezTo>
                    <a:pt x="21" y="31"/>
                    <a:pt x="26" y="32"/>
                    <a:pt x="29" y="38"/>
                  </a:cubicBezTo>
                  <a:cubicBezTo>
                    <a:pt x="34" y="47"/>
                    <a:pt x="32" y="62"/>
                    <a:pt x="30" y="74"/>
                  </a:cubicBezTo>
                  <a:cubicBezTo>
                    <a:pt x="29" y="77"/>
                    <a:pt x="29" y="80"/>
                    <a:pt x="29" y="82"/>
                  </a:cubicBezTo>
                  <a:cubicBezTo>
                    <a:pt x="28" y="85"/>
                    <a:pt x="28" y="88"/>
                    <a:pt x="28" y="90"/>
                  </a:cubicBezTo>
                  <a:cubicBezTo>
                    <a:pt x="28" y="96"/>
                    <a:pt x="28" y="103"/>
                    <a:pt x="18" y="106"/>
                  </a:cubicBezTo>
                  <a:cubicBezTo>
                    <a:pt x="14" y="107"/>
                    <a:pt x="11" y="106"/>
                    <a:pt x="6" y="104"/>
                  </a:cubicBezTo>
                  <a:cubicBezTo>
                    <a:pt x="5" y="104"/>
                    <a:pt x="2" y="103"/>
                    <a:pt x="0" y="103"/>
                  </a:cubicBezTo>
                  <a:cubicBezTo>
                    <a:pt x="1" y="109"/>
                    <a:pt x="10" y="127"/>
                    <a:pt x="13" y="134"/>
                  </a:cubicBezTo>
                  <a:cubicBezTo>
                    <a:pt x="14" y="136"/>
                    <a:pt x="15" y="138"/>
                    <a:pt x="16" y="139"/>
                  </a:cubicBezTo>
                  <a:cubicBezTo>
                    <a:pt x="20" y="148"/>
                    <a:pt x="25" y="152"/>
                    <a:pt x="31" y="153"/>
                  </a:cubicBezTo>
                  <a:cubicBezTo>
                    <a:pt x="32" y="153"/>
                    <a:pt x="32" y="153"/>
                    <a:pt x="33" y="153"/>
                  </a:cubicBezTo>
                  <a:cubicBezTo>
                    <a:pt x="44" y="153"/>
                    <a:pt x="58" y="141"/>
                    <a:pt x="76" y="119"/>
                  </a:cubicBezTo>
                  <a:cubicBezTo>
                    <a:pt x="78" y="117"/>
                    <a:pt x="79" y="115"/>
                    <a:pt x="81" y="113"/>
                  </a:cubicBezTo>
                  <a:cubicBezTo>
                    <a:pt x="84" y="109"/>
                    <a:pt x="88" y="105"/>
                    <a:pt x="92" y="101"/>
                  </a:cubicBezTo>
                  <a:cubicBezTo>
                    <a:pt x="94" y="100"/>
                    <a:pt x="95" y="99"/>
                    <a:pt x="97" y="98"/>
                  </a:cubicBezTo>
                  <a:cubicBezTo>
                    <a:pt x="100" y="97"/>
                    <a:pt x="103" y="95"/>
                    <a:pt x="104" y="92"/>
                  </a:cubicBezTo>
                  <a:cubicBezTo>
                    <a:pt x="105" y="90"/>
                    <a:pt x="106" y="89"/>
                    <a:pt x="106" y="87"/>
                  </a:cubicBezTo>
                  <a:cubicBezTo>
                    <a:pt x="108" y="84"/>
                    <a:pt x="109" y="81"/>
                    <a:pt x="114" y="77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8" name="Freeform 90">
              <a:extLst>
                <a:ext uri="{FF2B5EF4-FFF2-40B4-BE49-F238E27FC236}">
                  <a16:creationId xmlns:a16="http://schemas.microsoft.com/office/drawing/2014/main" id="{F73AA058-2146-4967-AB68-D760FAB6FFB4}"/>
                </a:ext>
              </a:extLst>
            </p:cNvPr>
            <p:cNvSpPr>
              <a:spLocks/>
            </p:cNvSpPr>
            <p:nvPr/>
          </p:nvSpPr>
          <p:spPr bwMode="auto">
            <a:xfrm>
              <a:off x="2902" y="1948"/>
              <a:ext cx="483" cy="153"/>
            </a:xfrm>
            <a:custGeom>
              <a:avLst/>
              <a:gdLst>
                <a:gd name="T0" fmla="*/ 452 w 486"/>
                <a:gd name="T1" fmla="*/ 9 h 154"/>
                <a:gd name="T2" fmla="*/ 444 w 486"/>
                <a:gd name="T3" fmla="*/ 22 h 154"/>
                <a:gd name="T4" fmla="*/ 427 w 486"/>
                <a:gd name="T5" fmla="*/ 25 h 154"/>
                <a:gd name="T6" fmla="*/ 414 w 486"/>
                <a:gd name="T7" fmla="*/ 33 h 154"/>
                <a:gd name="T8" fmla="*/ 401 w 486"/>
                <a:gd name="T9" fmla="*/ 34 h 154"/>
                <a:gd name="T10" fmla="*/ 370 w 486"/>
                <a:gd name="T11" fmla="*/ 49 h 154"/>
                <a:gd name="T12" fmla="*/ 354 w 486"/>
                <a:gd name="T13" fmla="*/ 60 h 154"/>
                <a:gd name="T14" fmla="*/ 343 w 486"/>
                <a:gd name="T15" fmla="*/ 66 h 154"/>
                <a:gd name="T16" fmla="*/ 319 w 486"/>
                <a:gd name="T17" fmla="*/ 76 h 154"/>
                <a:gd name="T18" fmla="*/ 316 w 486"/>
                <a:gd name="T19" fmla="*/ 57 h 154"/>
                <a:gd name="T20" fmla="*/ 306 w 486"/>
                <a:gd name="T21" fmla="*/ 52 h 154"/>
                <a:gd name="T22" fmla="*/ 300 w 486"/>
                <a:gd name="T23" fmla="*/ 48 h 154"/>
                <a:gd name="T24" fmla="*/ 298 w 486"/>
                <a:gd name="T25" fmla="*/ 45 h 154"/>
                <a:gd name="T26" fmla="*/ 303 w 486"/>
                <a:gd name="T27" fmla="*/ 37 h 154"/>
                <a:gd name="T28" fmla="*/ 308 w 486"/>
                <a:gd name="T29" fmla="*/ 31 h 154"/>
                <a:gd name="T30" fmla="*/ 304 w 486"/>
                <a:gd name="T31" fmla="*/ 11 h 154"/>
                <a:gd name="T32" fmla="*/ 309 w 486"/>
                <a:gd name="T33" fmla="*/ 1 h 154"/>
                <a:gd name="T34" fmla="*/ 284 w 486"/>
                <a:gd name="T35" fmla="*/ 11 h 154"/>
                <a:gd name="T36" fmla="*/ 246 w 486"/>
                <a:gd name="T37" fmla="*/ 25 h 154"/>
                <a:gd name="T38" fmla="*/ 241 w 486"/>
                <a:gd name="T39" fmla="*/ 33 h 154"/>
                <a:gd name="T40" fmla="*/ 195 w 486"/>
                <a:gd name="T41" fmla="*/ 27 h 154"/>
                <a:gd name="T42" fmla="*/ 184 w 486"/>
                <a:gd name="T43" fmla="*/ 30 h 154"/>
                <a:gd name="T44" fmla="*/ 174 w 486"/>
                <a:gd name="T45" fmla="*/ 47 h 154"/>
                <a:gd name="T46" fmla="*/ 168 w 486"/>
                <a:gd name="T47" fmla="*/ 46 h 154"/>
                <a:gd name="T48" fmla="*/ 159 w 486"/>
                <a:gd name="T49" fmla="*/ 31 h 154"/>
                <a:gd name="T50" fmla="*/ 142 w 486"/>
                <a:gd name="T51" fmla="*/ 23 h 154"/>
                <a:gd name="T52" fmla="*/ 116 w 486"/>
                <a:gd name="T53" fmla="*/ 4 h 154"/>
                <a:gd name="T54" fmla="*/ 83 w 486"/>
                <a:gd name="T55" fmla="*/ 6 h 154"/>
                <a:gd name="T56" fmla="*/ 55 w 486"/>
                <a:gd name="T57" fmla="*/ 5 h 154"/>
                <a:gd name="T58" fmla="*/ 50 w 486"/>
                <a:gd name="T59" fmla="*/ 22 h 154"/>
                <a:gd name="T60" fmla="*/ 28 w 486"/>
                <a:gd name="T61" fmla="*/ 81 h 154"/>
                <a:gd name="T62" fmla="*/ 8 w 486"/>
                <a:gd name="T63" fmla="*/ 96 h 154"/>
                <a:gd name="T64" fmla="*/ 0 w 486"/>
                <a:gd name="T65" fmla="*/ 99 h 154"/>
                <a:gd name="T66" fmla="*/ 31 w 486"/>
                <a:gd name="T67" fmla="*/ 107 h 154"/>
                <a:gd name="T68" fmla="*/ 37 w 486"/>
                <a:gd name="T69" fmla="*/ 129 h 154"/>
                <a:gd name="T70" fmla="*/ 37 w 486"/>
                <a:gd name="T71" fmla="*/ 133 h 154"/>
                <a:gd name="T72" fmla="*/ 43 w 486"/>
                <a:gd name="T73" fmla="*/ 138 h 154"/>
                <a:gd name="T74" fmla="*/ 56 w 486"/>
                <a:gd name="T75" fmla="*/ 153 h 154"/>
                <a:gd name="T76" fmla="*/ 60 w 486"/>
                <a:gd name="T77" fmla="*/ 144 h 154"/>
                <a:gd name="T78" fmla="*/ 89 w 486"/>
                <a:gd name="T79" fmla="*/ 129 h 154"/>
                <a:gd name="T80" fmla="*/ 91 w 486"/>
                <a:gd name="T81" fmla="*/ 129 h 154"/>
                <a:gd name="T82" fmla="*/ 101 w 486"/>
                <a:gd name="T83" fmla="*/ 113 h 154"/>
                <a:gd name="T84" fmla="*/ 169 w 486"/>
                <a:gd name="T85" fmla="*/ 97 h 154"/>
                <a:gd name="T86" fmla="*/ 216 w 486"/>
                <a:gd name="T87" fmla="*/ 123 h 154"/>
                <a:gd name="T88" fmla="*/ 240 w 486"/>
                <a:gd name="T89" fmla="*/ 134 h 154"/>
                <a:gd name="T90" fmla="*/ 254 w 486"/>
                <a:gd name="T91" fmla="*/ 124 h 154"/>
                <a:gd name="T92" fmla="*/ 298 w 486"/>
                <a:gd name="T93" fmla="*/ 128 h 154"/>
                <a:gd name="T94" fmla="*/ 330 w 486"/>
                <a:gd name="T95" fmla="*/ 140 h 154"/>
                <a:gd name="T96" fmla="*/ 347 w 486"/>
                <a:gd name="T97" fmla="*/ 141 h 154"/>
                <a:gd name="T98" fmla="*/ 394 w 486"/>
                <a:gd name="T99" fmla="*/ 118 h 154"/>
                <a:gd name="T100" fmla="*/ 393 w 486"/>
                <a:gd name="T101" fmla="*/ 111 h 154"/>
                <a:gd name="T102" fmla="*/ 402 w 486"/>
                <a:gd name="T103" fmla="*/ 105 h 154"/>
                <a:gd name="T104" fmla="*/ 426 w 486"/>
                <a:gd name="T105" fmla="*/ 105 h 154"/>
                <a:gd name="T106" fmla="*/ 443 w 486"/>
                <a:gd name="T107" fmla="*/ 107 h 154"/>
                <a:gd name="T108" fmla="*/ 462 w 486"/>
                <a:gd name="T109" fmla="*/ 107 h 154"/>
                <a:gd name="T110" fmla="*/ 479 w 486"/>
                <a:gd name="T111" fmla="*/ 69 h 154"/>
                <a:gd name="T112" fmla="*/ 477 w 486"/>
                <a:gd name="T113" fmla="*/ 9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486" h="154">
                  <a:moveTo>
                    <a:pt x="469" y="4"/>
                  </a:moveTo>
                  <a:cubicBezTo>
                    <a:pt x="462" y="3"/>
                    <a:pt x="454" y="6"/>
                    <a:pt x="452" y="9"/>
                  </a:cubicBezTo>
                  <a:cubicBezTo>
                    <a:pt x="451" y="10"/>
                    <a:pt x="451" y="10"/>
                    <a:pt x="451" y="12"/>
                  </a:cubicBezTo>
                  <a:cubicBezTo>
                    <a:pt x="452" y="16"/>
                    <a:pt x="451" y="19"/>
                    <a:pt x="444" y="22"/>
                  </a:cubicBezTo>
                  <a:cubicBezTo>
                    <a:pt x="441" y="25"/>
                    <a:pt x="436" y="25"/>
                    <a:pt x="433" y="24"/>
                  </a:cubicBezTo>
                  <a:cubicBezTo>
                    <a:pt x="431" y="24"/>
                    <a:pt x="429" y="24"/>
                    <a:pt x="427" y="25"/>
                  </a:cubicBezTo>
                  <a:cubicBezTo>
                    <a:pt x="425" y="25"/>
                    <a:pt x="423" y="27"/>
                    <a:pt x="420" y="29"/>
                  </a:cubicBezTo>
                  <a:cubicBezTo>
                    <a:pt x="418" y="30"/>
                    <a:pt x="416" y="32"/>
                    <a:pt x="414" y="33"/>
                  </a:cubicBezTo>
                  <a:cubicBezTo>
                    <a:pt x="409" y="35"/>
                    <a:pt x="407" y="35"/>
                    <a:pt x="404" y="34"/>
                  </a:cubicBezTo>
                  <a:cubicBezTo>
                    <a:pt x="403" y="34"/>
                    <a:pt x="402" y="34"/>
                    <a:pt x="401" y="34"/>
                  </a:cubicBezTo>
                  <a:cubicBezTo>
                    <a:pt x="386" y="35"/>
                    <a:pt x="375" y="38"/>
                    <a:pt x="372" y="43"/>
                  </a:cubicBezTo>
                  <a:cubicBezTo>
                    <a:pt x="371" y="46"/>
                    <a:pt x="370" y="48"/>
                    <a:pt x="370" y="49"/>
                  </a:cubicBezTo>
                  <a:cubicBezTo>
                    <a:pt x="370" y="55"/>
                    <a:pt x="367" y="56"/>
                    <a:pt x="360" y="58"/>
                  </a:cubicBezTo>
                  <a:cubicBezTo>
                    <a:pt x="358" y="59"/>
                    <a:pt x="356" y="59"/>
                    <a:pt x="354" y="60"/>
                  </a:cubicBezTo>
                  <a:cubicBezTo>
                    <a:pt x="351" y="60"/>
                    <a:pt x="350" y="60"/>
                    <a:pt x="347" y="62"/>
                  </a:cubicBezTo>
                  <a:cubicBezTo>
                    <a:pt x="346" y="63"/>
                    <a:pt x="344" y="64"/>
                    <a:pt x="343" y="66"/>
                  </a:cubicBezTo>
                  <a:cubicBezTo>
                    <a:pt x="338" y="71"/>
                    <a:pt x="332" y="78"/>
                    <a:pt x="325" y="78"/>
                  </a:cubicBezTo>
                  <a:cubicBezTo>
                    <a:pt x="323" y="78"/>
                    <a:pt x="321" y="77"/>
                    <a:pt x="319" y="76"/>
                  </a:cubicBezTo>
                  <a:cubicBezTo>
                    <a:pt x="311" y="72"/>
                    <a:pt x="314" y="65"/>
                    <a:pt x="315" y="62"/>
                  </a:cubicBezTo>
                  <a:cubicBezTo>
                    <a:pt x="316" y="60"/>
                    <a:pt x="316" y="59"/>
                    <a:pt x="316" y="57"/>
                  </a:cubicBezTo>
                  <a:cubicBezTo>
                    <a:pt x="317" y="54"/>
                    <a:pt x="315" y="52"/>
                    <a:pt x="309" y="50"/>
                  </a:cubicBezTo>
                  <a:cubicBezTo>
                    <a:pt x="308" y="51"/>
                    <a:pt x="307" y="52"/>
                    <a:pt x="306" y="52"/>
                  </a:cubicBezTo>
                  <a:cubicBezTo>
                    <a:pt x="305" y="52"/>
                    <a:pt x="305" y="52"/>
                    <a:pt x="305" y="52"/>
                  </a:cubicBezTo>
                  <a:cubicBezTo>
                    <a:pt x="303" y="52"/>
                    <a:pt x="301" y="51"/>
                    <a:pt x="300" y="48"/>
                  </a:cubicBezTo>
                  <a:cubicBezTo>
                    <a:pt x="300" y="48"/>
                    <a:pt x="300" y="47"/>
                    <a:pt x="300" y="46"/>
                  </a:cubicBezTo>
                  <a:cubicBezTo>
                    <a:pt x="299" y="46"/>
                    <a:pt x="299" y="45"/>
                    <a:pt x="298" y="45"/>
                  </a:cubicBezTo>
                  <a:cubicBezTo>
                    <a:pt x="298" y="43"/>
                    <a:pt x="297" y="41"/>
                    <a:pt x="298" y="40"/>
                  </a:cubicBezTo>
                  <a:cubicBezTo>
                    <a:pt x="299" y="38"/>
                    <a:pt x="301" y="37"/>
                    <a:pt x="303" y="37"/>
                  </a:cubicBezTo>
                  <a:cubicBezTo>
                    <a:pt x="304" y="36"/>
                    <a:pt x="305" y="35"/>
                    <a:pt x="305" y="34"/>
                  </a:cubicBezTo>
                  <a:cubicBezTo>
                    <a:pt x="306" y="33"/>
                    <a:pt x="308" y="32"/>
                    <a:pt x="308" y="31"/>
                  </a:cubicBezTo>
                  <a:cubicBezTo>
                    <a:pt x="308" y="29"/>
                    <a:pt x="307" y="27"/>
                    <a:pt x="306" y="25"/>
                  </a:cubicBezTo>
                  <a:cubicBezTo>
                    <a:pt x="304" y="22"/>
                    <a:pt x="301" y="17"/>
                    <a:pt x="304" y="11"/>
                  </a:cubicBezTo>
                  <a:cubicBezTo>
                    <a:pt x="307" y="8"/>
                    <a:pt x="311" y="7"/>
                    <a:pt x="315" y="6"/>
                  </a:cubicBezTo>
                  <a:cubicBezTo>
                    <a:pt x="313" y="5"/>
                    <a:pt x="311" y="4"/>
                    <a:pt x="309" y="1"/>
                  </a:cubicBezTo>
                  <a:cubicBezTo>
                    <a:pt x="301" y="0"/>
                    <a:pt x="297" y="2"/>
                    <a:pt x="290" y="7"/>
                  </a:cubicBezTo>
                  <a:cubicBezTo>
                    <a:pt x="288" y="8"/>
                    <a:pt x="286" y="10"/>
                    <a:pt x="284" y="11"/>
                  </a:cubicBezTo>
                  <a:cubicBezTo>
                    <a:pt x="278" y="14"/>
                    <a:pt x="271" y="16"/>
                    <a:pt x="265" y="17"/>
                  </a:cubicBezTo>
                  <a:cubicBezTo>
                    <a:pt x="258" y="18"/>
                    <a:pt x="251" y="20"/>
                    <a:pt x="246" y="25"/>
                  </a:cubicBezTo>
                  <a:cubicBezTo>
                    <a:pt x="246" y="25"/>
                    <a:pt x="245" y="26"/>
                    <a:pt x="245" y="26"/>
                  </a:cubicBezTo>
                  <a:cubicBezTo>
                    <a:pt x="245" y="28"/>
                    <a:pt x="244" y="31"/>
                    <a:pt x="241" y="33"/>
                  </a:cubicBezTo>
                  <a:cubicBezTo>
                    <a:pt x="234" y="38"/>
                    <a:pt x="223" y="36"/>
                    <a:pt x="216" y="35"/>
                  </a:cubicBezTo>
                  <a:cubicBezTo>
                    <a:pt x="206" y="33"/>
                    <a:pt x="201" y="31"/>
                    <a:pt x="195" y="27"/>
                  </a:cubicBezTo>
                  <a:cubicBezTo>
                    <a:pt x="195" y="27"/>
                    <a:pt x="195" y="27"/>
                    <a:pt x="195" y="27"/>
                  </a:cubicBezTo>
                  <a:cubicBezTo>
                    <a:pt x="191" y="27"/>
                    <a:pt x="187" y="27"/>
                    <a:pt x="184" y="30"/>
                  </a:cubicBezTo>
                  <a:cubicBezTo>
                    <a:pt x="182" y="31"/>
                    <a:pt x="182" y="34"/>
                    <a:pt x="181" y="37"/>
                  </a:cubicBezTo>
                  <a:cubicBezTo>
                    <a:pt x="179" y="40"/>
                    <a:pt x="178" y="44"/>
                    <a:pt x="174" y="47"/>
                  </a:cubicBezTo>
                  <a:cubicBezTo>
                    <a:pt x="173" y="48"/>
                    <a:pt x="172" y="48"/>
                    <a:pt x="171" y="48"/>
                  </a:cubicBezTo>
                  <a:cubicBezTo>
                    <a:pt x="170" y="48"/>
                    <a:pt x="169" y="47"/>
                    <a:pt x="168" y="46"/>
                  </a:cubicBezTo>
                  <a:cubicBezTo>
                    <a:pt x="166" y="44"/>
                    <a:pt x="165" y="41"/>
                    <a:pt x="163" y="38"/>
                  </a:cubicBezTo>
                  <a:cubicBezTo>
                    <a:pt x="162" y="35"/>
                    <a:pt x="161" y="32"/>
                    <a:pt x="159" y="31"/>
                  </a:cubicBezTo>
                  <a:cubicBezTo>
                    <a:pt x="158" y="30"/>
                    <a:pt x="156" y="30"/>
                    <a:pt x="154" y="30"/>
                  </a:cubicBezTo>
                  <a:cubicBezTo>
                    <a:pt x="151" y="29"/>
                    <a:pt x="147" y="29"/>
                    <a:pt x="142" y="23"/>
                  </a:cubicBezTo>
                  <a:cubicBezTo>
                    <a:pt x="141" y="21"/>
                    <a:pt x="139" y="19"/>
                    <a:pt x="138" y="18"/>
                  </a:cubicBezTo>
                  <a:cubicBezTo>
                    <a:pt x="132" y="8"/>
                    <a:pt x="130" y="6"/>
                    <a:pt x="116" y="4"/>
                  </a:cubicBezTo>
                  <a:cubicBezTo>
                    <a:pt x="107" y="2"/>
                    <a:pt x="101" y="2"/>
                    <a:pt x="92" y="3"/>
                  </a:cubicBezTo>
                  <a:cubicBezTo>
                    <a:pt x="90" y="4"/>
                    <a:pt x="86" y="5"/>
                    <a:pt x="83" y="6"/>
                  </a:cubicBezTo>
                  <a:cubicBezTo>
                    <a:pt x="78" y="7"/>
                    <a:pt x="73" y="9"/>
                    <a:pt x="69" y="9"/>
                  </a:cubicBezTo>
                  <a:cubicBezTo>
                    <a:pt x="62" y="8"/>
                    <a:pt x="58" y="6"/>
                    <a:pt x="55" y="5"/>
                  </a:cubicBezTo>
                  <a:cubicBezTo>
                    <a:pt x="51" y="3"/>
                    <a:pt x="50" y="2"/>
                    <a:pt x="46" y="6"/>
                  </a:cubicBezTo>
                  <a:cubicBezTo>
                    <a:pt x="49" y="10"/>
                    <a:pt x="50" y="16"/>
                    <a:pt x="50" y="22"/>
                  </a:cubicBezTo>
                  <a:cubicBezTo>
                    <a:pt x="51" y="26"/>
                    <a:pt x="51" y="29"/>
                    <a:pt x="52" y="31"/>
                  </a:cubicBezTo>
                  <a:cubicBezTo>
                    <a:pt x="59" y="54"/>
                    <a:pt x="43" y="69"/>
                    <a:pt x="28" y="81"/>
                  </a:cubicBezTo>
                  <a:cubicBezTo>
                    <a:pt x="26" y="83"/>
                    <a:pt x="23" y="85"/>
                    <a:pt x="21" y="87"/>
                  </a:cubicBezTo>
                  <a:cubicBezTo>
                    <a:pt x="17" y="90"/>
                    <a:pt x="13" y="93"/>
                    <a:pt x="8" y="96"/>
                  </a:cubicBezTo>
                  <a:cubicBezTo>
                    <a:pt x="6" y="97"/>
                    <a:pt x="4" y="98"/>
                    <a:pt x="2" y="99"/>
                  </a:cubicBezTo>
                  <a:cubicBezTo>
                    <a:pt x="1" y="99"/>
                    <a:pt x="1" y="99"/>
                    <a:pt x="0" y="99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12" y="100"/>
                    <a:pt x="25" y="102"/>
                    <a:pt x="31" y="107"/>
                  </a:cubicBezTo>
                  <a:cubicBezTo>
                    <a:pt x="38" y="112"/>
                    <a:pt x="38" y="118"/>
                    <a:pt x="37" y="123"/>
                  </a:cubicBezTo>
                  <a:cubicBezTo>
                    <a:pt x="37" y="125"/>
                    <a:pt x="37" y="127"/>
                    <a:pt x="37" y="129"/>
                  </a:cubicBezTo>
                  <a:cubicBezTo>
                    <a:pt x="37" y="130"/>
                    <a:pt x="37" y="131"/>
                    <a:pt x="37" y="132"/>
                  </a:cubicBezTo>
                  <a:cubicBezTo>
                    <a:pt x="37" y="132"/>
                    <a:pt x="37" y="132"/>
                    <a:pt x="37" y="133"/>
                  </a:cubicBezTo>
                  <a:cubicBezTo>
                    <a:pt x="37" y="133"/>
                    <a:pt x="37" y="133"/>
                    <a:pt x="38" y="134"/>
                  </a:cubicBezTo>
                  <a:cubicBezTo>
                    <a:pt x="39" y="134"/>
                    <a:pt x="42" y="135"/>
                    <a:pt x="43" y="138"/>
                  </a:cubicBezTo>
                  <a:cubicBezTo>
                    <a:pt x="47" y="145"/>
                    <a:pt x="45" y="150"/>
                    <a:pt x="42" y="154"/>
                  </a:cubicBezTo>
                  <a:cubicBezTo>
                    <a:pt x="47" y="154"/>
                    <a:pt x="53" y="154"/>
                    <a:pt x="56" y="153"/>
                  </a:cubicBezTo>
                  <a:cubicBezTo>
                    <a:pt x="56" y="153"/>
                    <a:pt x="58" y="152"/>
                    <a:pt x="59" y="152"/>
                  </a:cubicBezTo>
                  <a:cubicBezTo>
                    <a:pt x="59" y="149"/>
                    <a:pt x="59" y="147"/>
                    <a:pt x="60" y="144"/>
                  </a:cubicBezTo>
                  <a:cubicBezTo>
                    <a:pt x="63" y="132"/>
                    <a:pt x="70" y="126"/>
                    <a:pt x="82" y="127"/>
                  </a:cubicBezTo>
                  <a:cubicBezTo>
                    <a:pt x="85" y="128"/>
                    <a:pt x="87" y="129"/>
                    <a:pt x="89" y="129"/>
                  </a:cubicBezTo>
                  <a:cubicBezTo>
                    <a:pt x="89" y="130"/>
                    <a:pt x="90" y="130"/>
                    <a:pt x="90" y="130"/>
                  </a:cubicBezTo>
                  <a:cubicBezTo>
                    <a:pt x="90" y="130"/>
                    <a:pt x="90" y="130"/>
                    <a:pt x="91" y="129"/>
                  </a:cubicBezTo>
                  <a:cubicBezTo>
                    <a:pt x="93" y="128"/>
                    <a:pt x="94" y="125"/>
                    <a:pt x="95" y="122"/>
                  </a:cubicBezTo>
                  <a:cubicBezTo>
                    <a:pt x="97" y="119"/>
                    <a:pt x="99" y="115"/>
                    <a:pt x="101" y="113"/>
                  </a:cubicBezTo>
                  <a:cubicBezTo>
                    <a:pt x="107" y="107"/>
                    <a:pt x="119" y="99"/>
                    <a:pt x="125" y="96"/>
                  </a:cubicBezTo>
                  <a:cubicBezTo>
                    <a:pt x="136" y="92"/>
                    <a:pt x="158" y="93"/>
                    <a:pt x="169" y="97"/>
                  </a:cubicBezTo>
                  <a:cubicBezTo>
                    <a:pt x="183" y="101"/>
                    <a:pt x="198" y="111"/>
                    <a:pt x="211" y="119"/>
                  </a:cubicBezTo>
                  <a:cubicBezTo>
                    <a:pt x="216" y="123"/>
                    <a:pt x="216" y="123"/>
                    <a:pt x="216" y="123"/>
                  </a:cubicBezTo>
                  <a:cubicBezTo>
                    <a:pt x="223" y="127"/>
                    <a:pt x="228" y="130"/>
                    <a:pt x="233" y="137"/>
                  </a:cubicBezTo>
                  <a:cubicBezTo>
                    <a:pt x="235" y="136"/>
                    <a:pt x="238" y="135"/>
                    <a:pt x="240" y="134"/>
                  </a:cubicBezTo>
                  <a:cubicBezTo>
                    <a:pt x="244" y="132"/>
                    <a:pt x="248" y="131"/>
                    <a:pt x="250" y="129"/>
                  </a:cubicBezTo>
                  <a:cubicBezTo>
                    <a:pt x="252" y="127"/>
                    <a:pt x="253" y="126"/>
                    <a:pt x="254" y="124"/>
                  </a:cubicBezTo>
                  <a:cubicBezTo>
                    <a:pt x="255" y="120"/>
                    <a:pt x="257" y="116"/>
                    <a:pt x="265" y="113"/>
                  </a:cubicBezTo>
                  <a:cubicBezTo>
                    <a:pt x="282" y="109"/>
                    <a:pt x="291" y="120"/>
                    <a:pt x="298" y="128"/>
                  </a:cubicBezTo>
                  <a:cubicBezTo>
                    <a:pt x="301" y="132"/>
                    <a:pt x="305" y="135"/>
                    <a:pt x="308" y="138"/>
                  </a:cubicBezTo>
                  <a:cubicBezTo>
                    <a:pt x="313" y="141"/>
                    <a:pt x="322" y="141"/>
                    <a:pt x="330" y="140"/>
                  </a:cubicBezTo>
                  <a:cubicBezTo>
                    <a:pt x="333" y="140"/>
                    <a:pt x="337" y="140"/>
                    <a:pt x="339" y="140"/>
                  </a:cubicBezTo>
                  <a:cubicBezTo>
                    <a:pt x="341" y="140"/>
                    <a:pt x="344" y="141"/>
                    <a:pt x="347" y="141"/>
                  </a:cubicBezTo>
                  <a:cubicBezTo>
                    <a:pt x="354" y="141"/>
                    <a:pt x="362" y="141"/>
                    <a:pt x="368" y="140"/>
                  </a:cubicBezTo>
                  <a:cubicBezTo>
                    <a:pt x="372" y="139"/>
                    <a:pt x="392" y="126"/>
                    <a:pt x="394" y="118"/>
                  </a:cubicBezTo>
                  <a:cubicBezTo>
                    <a:pt x="395" y="116"/>
                    <a:pt x="394" y="115"/>
                    <a:pt x="394" y="115"/>
                  </a:cubicBezTo>
                  <a:cubicBezTo>
                    <a:pt x="393" y="114"/>
                    <a:pt x="393" y="112"/>
                    <a:pt x="393" y="111"/>
                  </a:cubicBezTo>
                  <a:cubicBezTo>
                    <a:pt x="394" y="109"/>
                    <a:pt x="395" y="108"/>
                    <a:pt x="397" y="107"/>
                  </a:cubicBezTo>
                  <a:cubicBezTo>
                    <a:pt x="398" y="107"/>
                    <a:pt x="400" y="106"/>
                    <a:pt x="402" y="105"/>
                  </a:cubicBezTo>
                  <a:cubicBezTo>
                    <a:pt x="408" y="103"/>
                    <a:pt x="414" y="101"/>
                    <a:pt x="420" y="102"/>
                  </a:cubicBezTo>
                  <a:cubicBezTo>
                    <a:pt x="422" y="102"/>
                    <a:pt x="424" y="103"/>
                    <a:pt x="426" y="105"/>
                  </a:cubicBezTo>
                  <a:cubicBezTo>
                    <a:pt x="428" y="106"/>
                    <a:pt x="429" y="106"/>
                    <a:pt x="431" y="107"/>
                  </a:cubicBezTo>
                  <a:cubicBezTo>
                    <a:pt x="435" y="107"/>
                    <a:pt x="439" y="107"/>
                    <a:pt x="443" y="107"/>
                  </a:cubicBezTo>
                  <a:cubicBezTo>
                    <a:pt x="448" y="106"/>
                    <a:pt x="454" y="106"/>
                    <a:pt x="459" y="107"/>
                  </a:cubicBezTo>
                  <a:cubicBezTo>
                    <a:pt x="460" y="107"/>
                    <a:pt x="461" y="107"/>
                    <a:pt x="462" y="107"/>
                  </a:cubicBezTo>
                  <a:cubicBezTo>
                    <a:pt x="465" y="96"/>
                    <a:pt x="470" y="86"/>
                    <a:pt x="475" y="76"/>
                  </a:cubicBezTo>
                  <a:cubicBezTo>
                    <a:pt x="479" y="69"/>
                    <a:pt x="479" y="69"/>
                    <a:pt x="479" y="69"/>
                  </a:cubicBezTo>
                  <a:cubicBezTo>
                    <a:pt x="482" y="62"/>
                    <a:pt x="486" y="26"/>
                    <a:pt x="485" y="15"/>
                  </a:cubicBezTo>
                  <a:cubicBezTo>
                    <a:pt x="481" y="14"/>
                    <a:pt x="479" y="11"/>
                    <a:pt x="477" y="9"/>
                  </a:cubicBezTo>
                  <a:cubicBezTo>
                    <a:pt x="474" y="7"/>
                    <a:pt x="471" y="5"/>
                    <a:pt x="469" y="4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9" name="Freeform 91">
              <a:extLst>
                <a:ext uri="{FF2B5EF4-FFF2-40B4-BE49-F238E27FC236}">
                  <a16:creationId xmlns:a16="http://schemas.microsoft.com/office/drawing/2014/main" id="{2A5EFD45-0A48-4DAE-B69D-7BC6E47C3EA0}"/>
                </a:ext>
              </a:extLst>
            </p:cNvPr>
            <p:cNvSpPr>
              <a:spLocks/>
            </p:cNvSpPr>
            <p:nvPr/>
          </p:nvSpPr>
          <p:spPr bwMode="auto">
            <a:xfrm>
              <a:off x="3139" y="2057"/>
              <a:ext cx="218" cy="125"/>
            </a:xfrm>
            <a:custGeom>
              <a:avLst/>
              <a:gdLst>
                <a:gd name="T0" fmla="*/ 220 w 220"/>
                <a:gd name="T1" fmla="*/ 6 h 125"/>
                <a:gd name="T2" fmla="*/ 219 w 220"/>
                <a:gd name="T3" fmla="*/ 6 h 125"/>
                <a:gd name="T4" fmla="*/ 206 w 220"/>
                <a:gd name="T5" fmla="*/ 6 h 125"/>
                <a:gd name="T6" fmla="*/ 191 w 220"/>
                <a:gd name="T7" fmla="*/ 6 h 125"/>
                <a:gd name="T8" fmla="*/ 183 w 220"/>
                <a:gd name="T9" fmla="*/ 3 h 125"/>
                <a:gd name="T10" fmla="*/ 180 w 220"/>
                <a:gd name="T11" fmla="*/ 1 h 125"/>
                <a:gd name="T12" fmla="*/ 168 w 220"/>
                <a:gd name="T13" fmla="*/ 4 h 125"/>
                <a:gd name="T14" fmla="*/ 166 w 220"/>
                <a:gd name="T15" fmla="*/ 5 h 125"/>
                <a:gd name="T16" fmla="*/ 165 w 220"/>
                <a:gd name="T17" fmla="*/ 11 h 125"/>
                <a:gd name="T18" fmla="*/ 131 w 220"/>
                <a:gd name="T19" fmla="*/ 39 h 125"/>
                <a:gd name="T20" fmla="*/ 118 w 220"/>
                <a:gd name="T21" fmla="*/ 40 h 125"/>
                <a:gd name="T22" fmla="*/ 108 w 220"/>
                <a:gd name="T23" fmla="*/ 40 h 125"/>
                <a:gd name="T24" fmla="*/ 101 w 220"/>
                <a:gd name="T25" fmla="*/ 40 h 125"/>
                <a:gd name="T26" fmla="*/ 92 w 220"/>
                <a:gd name="T27" fmla="*/ 40 h 125"/>
                <a:gd name="T28" fmla="*/ 65 w 220"/>
                <a:gd name="T29" fmla="*/ 35 h 125"/>
                <a:gd name="T30" fmla="*/ 53 w 220"/>
                <a:gd name="T31" fmla="*/ 24 h 125"/>
                <a:gd name="T32" fmla="*/ 30 w 220"/>
                <a:gd name="T33" fmla="*/ 12 h 125"/>
                <a:gd name="T34" fmla="*/ 24 w 220"/>
                <a:gd name="T35" fmla="*/ 18 h 125"/>
                <a:gd name="T36" fmla="*/ 19 w 220"/>
                <a:gd name="T37" fmla="*/ 25 h 125"/>
                <a:gd name="T38" fmla="*/ 5 w 220"/>
                <a:gd name="T39" fmla="*/ 33 h 125"/>
                <a:gd name="T40" fmla="*/ 0 w 220"/>
                <a:gd name="T41" fmla="*/ 35 h 125"/>
                <a:gd name="T42" fmla="*/ 5 w 220"/>
                <a:gd name="T43" fmla="*/ 45 h 125"/>
                <a:gd name="T44" fmla="*/ 23 w 220"/>
                <a:gd name="T45" fmla="*/ 55 h 125"/>
                <a:gd name="T46" fmla="*/ 34 w 220"/>
                <a:gd name="T47" fmla="*/ 62 h 125"/>
                <a:gd name="T48" fmla="*/ 45 w 220"/>
                <a:gd name="T49" fmla="*/ 69 h 125"/>
                <a:gd name="T50" fmla="*/ 56 w 220"/>
                <a:gd name="T51" fmla="*/ 75 h 125"/>
                <a:gd name="T52" fmla="*/ 61 w 220"/>
                <a:gd name="T53" fmla="*/ 75 h 125"/>
                <a:gd name="T54" fmla="*/ 72 w 220"/>
                <a:gd name="T55" fmla="*/ 75 h 125"/>
                <a:gd name="T56" fmla="*/ 88 w 220"/>
                <a:gd name="T57" fmla="*/ 89 h 125"/>
                <a:gd name="T58" fmla="*/ 96 w 220"/>
                <a:gd name="T59" fmla="*/ 98 h 125"/>
                <a:gd name="T60" fmla="*/ 106 w 220"/>
                <a:gd name="T61" fmla="*/ 104 h 125"/>
                <a:gd name="T62" fmla="*/ 132 w 220"/>
                <a:gd name="T63" fmla="*/ 125 h 125"/>
                <a:gd name="T64" fmla="*/ 134 w 220"/>
                <a:gd name="T65" fmla="*/ 125 h 125"/>
                <a:gd name="T66" fmla="*/ 141 w 220"/>
                <a:gd name="T67" fmla="*/ 123 h 125"/>
                <a:gd name="T68" fmla="*/ 144 w 220"/>
                <a:gd name="T69" fmla="*/ 116 h 125"/>
                <a:gd name="T70" fmla="*/ 148 w 220"/>
                <a:gd name="T71" fmla="*/ 103 h 125"/>
                <a:gd name="T72" fmla="*/ 157 w 220"/>
                <a:gd name="T73" fmla="*/ 98 h 125"/>
                <a:gd name="T74" fmla="*/ 163 w 220"/>
                <a:gd name="T75" fmla="*/ 94 h 125"/>
                <a:gd name="T76" fmla="*/ 168 w 220"/>
                <a:gd name="T77" fmla="*/ 85 h 125"/>
                <a:gd name="T78" fmla="*/ 177 w 220"/>
                <a:gd name="T79" fmla="*/ 71 h 125"/>
                <a:gd name="T80" fmla="*/ 188 w 220"/>
                <a:gd name="T81" fmla="*/ 61 h 125"/>
                <a:gd name="T82" fmla="*/ 206 w 220"/>
                <a:gd name="T83" fmla="*/ 42 h 125"/>
                <a:gd name="T84" fmla="*/ 210 w 220"/>
                <a:gd name="T85" fmla="*/ 30 h 125"/>
                <a:gd name="T86" fmla="*/ 220 w 220"/>
                <a:gd name="T87" fmla="*/ 6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20" h="125">
                  <a:moveTo>
                    <a:pt x="220" y="6"/>
                  </a:moveTo>
                  <a:cubicBezTo>
                    <a:pt x="220" y="6"/>
                    <a:pt x="220" y="6"/>
                    <a:pt x="219" y="6"/>
                  </a:cubicBezTo>
                  <a:cubicBezTo>
                    <a:pt x="215" y="5"/>
                    <a:pt x="210" y="6"/>
                    <a:pt x="206" y="6"/>
                  </a:cubicBezTo>
                  <a:cubicBezTo>
                    <a:pt x="201" y="6"/>
                    <a:pt x="196" y="6"/>
                    <a:pt x="191" y="6"/>
                  </a:cubicBezTo>
                  <a:cubicBezTo>
                    <a:pt x="188" y="5"/>
                    <a:pt x="185" y="4"/>
                    <a:pt x="183" y="3"/>
                  </a:cubicBezTo>
                  <a:cubicBezTo>
                    <a:pt x="182" y="2"/>
                    <a:pt x="181" y="1"/>
                    <a:pt x="180" y="1"/>
                  </a:cubicBezTo>
                  <a:cubicBezTo>
                    <a:pt x="177" y="0"/>
                    <a:pt x="172" y="2"/>
                    <a:pt x="168" y="4"/>
                  </a:cubicBezTo>
                  <a:cubicBezTo>
                    <a:pt x="167" y="4"/>
                    <a:pt x="166" y="4"/>
                    <a:pt x="166" y="5"/>
                  </a:cubicBezTo>
                  <a:cubicBezTo>
                    <a:pt x="166" y="7"/>
                    <a:pt x="166" y="9"/>
                    <a:pt x="165" y="11"/>
                  </a:cubicBezTo>
                  <a:cubicBezTo>
                    <a:pt x="161" y="23"/>
                    <a:pt x="138" y="38"/>
                    <a:pt x="131" y="39"/>
                  </a:cubicBezTo>
                  <a:cubicBezTo>
                    <a:pt x="128" y="40"/>
                    <a:pt x="123" y="40"/>
                    <a:pt x="118" y="40"/>
                  </a:cubicBezTo>
                  <a:cubicBezTo>
                    <a:pt x="115" y="40"/>
                    <a:pt x="112" y="40"/>
                    <a:pt x="108" y="40"/>
                  </a:cubicBezTo>
                  <a:cubicBezTo>
                    <a:pt x="106" y="40"/>
                    <a:pt x="103" y="40"/>
                    <a:pt x="101" y="40"/>
                  </a:cubicBezTo>
                  <a:cubicBezTo>
                    <a:pt x="98" y="40"/>
                    <a:pt x="95" y="40"/>
                    <a:pt x="92" y="40"/>
                  </a:cubicBezTo>
                  <a:cubicBezTo>
                    <a:pt x="83" y="40"/>
                    <a:pt x="72" y="40"/>
                    <a:pt x="65" y="35"/>
                  </a:cubicBezTo>
                  <a:cubicBezTo>
                    <a:pt x="60" y="32"/>
                    <a:pt x="57" y="28"/>
                    <a:pt x="53" y="24"/>
                  </a:cubicBezTo>
                  <a:cubicBezTo>
                    <a:pt x="46" y="16"/>
                    <a:pt x="41" y="10"/>
                    <a:pt x="30" y="12"/>
                  </a:cubicBezTo>
                  <a:cubicBezTo>
                    <a:pt x="26" y="13"/>
                    <a:pt x="25" y="15"/>
                    <a:pt x="24" y="18"/>
                  </a:cubicBezTo>
                  <a:cubicBezTo>
                    <a:pt x="23" y="20"/>
                    <a:pt x="22" y="22"/>
                    <a:pt x="19" y="25"/>
                  </a:cubicBezTo>
                  <a:cubicBezTo>
                    <a:pt x="16" y="29"/>
                    <a:pt x="11" y="31"/>
                    <a:pt x="5" y="33"/>
                  </a:cubicBezTo>
                  <a:cubicBezTo>
                    <a:pt x="3" y="33"/>
                    <a:pt x="2" y="34"/>
                    <a:pt x="0" y="35"/>
                  </a:cubicBezTo>
                  <a:cubicBezTo>
                    <a:pt x="2" y="38"/>
                    <a:pt x="3" y="41"/>
                    <a:pt x="5" y="45"/>
                  </a:cubicBezTo>
                  <a:cubicBezTo>
                    <a:pt x="11" y="47"/>
                    <a:pt x="17" y="51"/>
                    <a:pt x="23" y="55"/>
                  </a:cubicBezTo>
                  <a:cubicBezTo>
                    <a:pt x="27" y="58"/>
                    <a:pt x="31" y="60"/>
                    <a:pt x="34" y="62"/>
                  </a:cubicBezTo>
                  <a:cubicBezTo>
                    <a:pt x="38" y="63"/>
                    <a:pt x="42" y="66"/>
                    <a:pt x="45" y="69"/>
                  </a:cubicBezTo>
                  <a:cubicBezTo>
                    <a:pt x="49" y="71"/>
                    <a:pt x="52" y="74"/>
                    <a:pt x="56" y="75"/>
                  </a:cubicBezTo>
                  <a:cubicBezTo>
                    <a:pt x="57" y="75"/>
                    <a:pt x="59" y="75"/>
                    <a:pt x="61" y="75"/>
                  </a:cubicBezTo>
                  <a:cubicBezTo>
                    <a:pt x="65" y="75"/>
                    <a:pt x="68" y="74"/>
                    <a:pt x="72" y="75"/>
                  </a:cubicBezTo>
                  <a:cubicBezTo>
                    <a:pt x="79" y="77"/>
                    <a:pt x="84" y="84"/>
                    <a:pt x="88" y="89"/>
                  </a:cubicBezTo>
                  <a:cubicBezTo>
                    <a:pt x="91" y="93"/>
                    <a:pt x="93" y="96"/>
                    <a:pt x="96" y="98"/>
                  </a:cubicBezTo>
                  <a:cubicBezTo>
                    <a:pt x="98" y="100"/>
                    <a:pt x="102" y="102"/>
                    <a:pt x="106" y="104"/>
                  </a:cubicBezTo>
                  <a:cubicBezTo>
                    <a:pt x="119" y="112"/>
                    <a:pt x="129" y="118"/>
                    <a:pt x="132" y="125"/>
                  </a:cubicBezTo>
                  <a:cubicBezTo>
                    <a:pt x="133" y="125"/>
                    <a:pt x="133" y="125"/>
                    <a:pt x="134" y="125"/>
                  </a:cubicBezTo>
                  <a:cubicBezTo>
                    <a:pt x="137" y="125"/>
                    <a:pt x="140" y="124"/>
                    <a:pt x="141" y="123"/>
                  </a:cubicBezTo>
                  <a:cubicBezTo>
                    <a:pt x="145" y="121"/>
                    <a:pt x="145" y="120"/>
                    <a:pt x="144" y="116"/>
                  </a:cubicBezTo>
                  <a:cubicBezTo>
                    <a:pt x="144" y="113"/>
                    <a:pt x="144" y="108"/>
                    <a:pt x="148" y="103"/>
                  </a:cubicBezTo>
                  <a:cubicBezTo>
                    <a:pt x="151" y="101"/>
                    <a:pt x="154" y="99"/>
                    <a:pt x="157" y="98"/>
                  </a:cubicBezTo>
                  <a:cubicBezTo>
                    <a:pt x="159" y="97"/>
                    <a:pt x="162" y="96"/>
                    <a:pt x="163" y="94"/>
                  </a:cubicBezTo>
                  <a:cubicBezTo>
                    <a:pt x="165" y="91"/>
                    <a:pt x="166" y="88"/>
                    <a:pt x="168" y="85"/>
                  </a:cubicBezTo>
                  <a:cubicBezTo>
                    <a:pt x="170" y="80"/>
                    <a:pt x="173" y="75"/>
                    <a:pt x="177" y="71"/>
                  </a:cubicBezTo>
                  <a:cubicBezTo>
                    <a:pt x="180" y="67"/>
                    <a:pt x="184" y="64"/>
                    <a:pt x="188" y="61"/>
                  </a:cubicBezTo>
                  <a:cubicBezTo>
                    <a:pt x="195" y="55"/>
                    <a:pt x="202" y="48"/>
                    <a:pt x="206" y="42"/>
                  </a:cubicBezTo>
                  <a:cubicBezTo>
                    <a:pt x="207" y="39"/>
                    <a:pt x="208" y="35"/>
                    <a:pt x="210" y="30"/>
                  </a:cubicBezTo>
                  <a:cubicBezTo>
                    <a:pt x="212" y="22"/>
                    <a:pt x="215" y="12"/>
                    <a:pt x="220" y="6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00" name="Freeform 92">
              <a:extLst>
                <a:ext uri="{FF2B5EF4-FFF2-40B4-BE49-F238E27FC236}">
                  <a16:creationId xmlns:a16="http://schemas.microsoft.com/office/drawing/2014/main" id="{E5F2C971-8624-4A6E-95E8-0A7340B0B121}"/>
                </a:ext>
              </a:extLst>
            </p:cNvPr>
            <p:cNvSpPr>
              <a:spLocks/>
            </p:cNvSpPr>
            <p:nvPr/>
          </p:nvSpPr>
          <p:spPr bwMode="auto">
            <a:xfrm>
              <a:off x="3087" y="2392"/>
              <a:ext cx="0" cy="1"/>
            </a:xfrm>
            <a:custGeom>
              <a:avLst/>
              <a:gdLst>
                <a:gd name="T0" fmla="*/ 1 h 1"/>
                <a:gd name="T1" fmla="*/ 0 h 1"/>
                <a:gd name="T2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01" name="Freeform 93">
              <a:extLst>
                <a:ext uri="{FF2B5EF4-FFF2-40B4-BE49-F238E27FC236}">
                  <a16:creationId xmlns:a16="http://schemas.microsoft.com/office/drawing/2014/main" id="{CCE99C65-B2BE-455C-ABEB-6DD3CA81FB98}"/>
                </a:ext>
              </a:extLst>
            </p:cNvPr>
            <p:cNvSpPr>
              <a:spLocks/>
            </p:cNvSpPr>
            <p:nvPr/>
          </p:nvSpPr>
          <p:spPr bwMode="auto">
            <a:xfrm>
              <a:off x="2481" y="2049"/>
              <a:ext cx="708" cy="745"/>
            </a:xfrm>
            <a:custGeom>
              <a:avLst/>
              <a:gdLst>
                <a:gd name="T0" fmla="*/ 672 w 712"/>
                <a:gd name="T1" fmla="*/ 210 h 750"/>
                <a:gd name="T2" fmla="*/ 681 w 712"/>
                <a:gd name="T3" fmla="*/ 164 h 750"/>
                <a:gd name="T4" fmla="*/ 686 w 712"/>
                <a:gd name="T5" fmla="*/ 109 h 750"/>
                <a:gd name="T6" fmla="*/ 666 w 712"/>
                <a:gd name="T7" fmla="*/ 74 h 750"/>
                <a:gd name="T8" fmla="*/ 658 w 712"/>
                <a:gd name="T9" fmla="*/ 61 h 750"/>
                <a:gd name="T10" fmla="*/ 634 w 712"/>
                <a:gd name="T11" fmla="*/ 29 h 750"/>
                <a:gd name="T12" fmla="*/ 531 w 712"/>
                <a:gd name="T13" fmla="*/ 19 h 750"/>
                <a:gd name="T14" fmla="*/ 504 w 712"/>
                <a:gd name="T15" fmla="*/ 36 h 750"/>
                <a:gd name="T16" fmla="*/ 456 w 712"/>
                <a:gd name="T17" fmla="*/ 60 h 750"/>
                <a:gd name="T18" fmla="*/ 458 w 712"/>
                <a:gd name="T19" fmla="*/ 42 h 750"/>
                <a:gd name="T20" fmla="*/ 451 w 712"/>
                <a:gd name="T21" fmla="*/ 22 h 750"/>
                <a:gd name="T22" fmla="*/ 416 w 712"/>
                <a:gd name="T23" fmla="*/ 6 h 750"/>
                <a:gd name="T24" fmla="*/ 354 w 712"/>
                <a:gd name="T25" fmla="*/ 57 h 750"/>
                <a:gd name="T26" fmla="*/ 318 w 712"/>
                <a:gd name="T27" fmla="*/ 67 h 750"/>
                <a:gd name="T28" fmla="*/ 282 w 712"/>
                <a:gd name="T29" fmla="*/ 59 h 750"/>
                <a:gd name="T30" fmla="*/ 245 w 712"/>
                <a:gd name="T31" fmla="*/ 52 h 750"/>
                <a:gd name="T32" fmla="*/ 222 w 712"/>
                <a:gd name="T33" fmla="*/ 71 h 750"/>
                <a:gd name="T34" fmla="*/ 227 w 712"/>
                <a:gd name="T35" fmla="*/ 120 h 750"/>
                <a:gd name="T36" fmla="*/ 173 w 712"/>
                <a:gd name="T37" fmla="*/ 151 h 750"/>
                <a:gd name="T38" fmla="*/ 131 w 712"/>
                <a:gd name="T39" fmla="*/ 173 h 750"/>
                <a:gd name="T40" fmla="*/ 89 w 712"/>
                <a:gd name="T41" fmla="*/ 135 h 750"/>
                <a:gd name="T42" fmla="*/ 51 w 712"/>
                <a:gd name="T43" fmla="*/ 156 h 750"/>
                <a:gd name="T44" fmla="*/ 25 w 712"/>
                <a:gd name="T45" fmla="*/ 177 h 750"/>
                <a:gd name="T46" fmla="*/ 9 w 712"/>
                <a:gd name="T47" fmla="*/ 205 h 750"/>
                <a:gd name="T48" fmla="*/ 41 w 712"/>
                <a:gd name="T49" fmla="*/ 221 h 750"/>
                <a:gd name="T50" fmla="*/ 34 w 712"/>
                <a:gd name="T51" fmla="*/ 240 h 750"/>
                <a:gd name="T52" fmla="*/ 24 w 712"/>
                <a:gd name="T53" fmla="*/ 284 h 750"/>
                <a:gd name="T54" fmla="*/ 29 w 712"/>
                <a:gd name="T55" fmla="*/ 305 h 750"/>
                <a:gd name="T56" fmla="*/ 38 w 712"/>
                <a:gd name="T57" fmla="*/ 334 h 750"/>
                <a:gd name="T58" fmla="*/ 33 w 712"/>
                <a:gd name="T59" fmla="*/ 373 h 750"/>
                <a:gd name="T60" fmla="*/ 28 w 712"/>
                <a:gd name="T61" fmla="*/ 398 h 750"/>
                <a:gd name="T62" fmla="*/ 49 w 712"/>
                <a:gd name="T63" fmla="*/ 443 h 750"/>
                <a:gd name="T64" fmla="*/ 45 w 712"/>
                <a:gd name="T65" fmla="*/ 497 h 750"/>
                <a:gd name="T66" fmla="*/ 115 w 712"/>
                <a:gd name="T67" fmla="*/ 470 h 750"/>
                <a:gd name="T68" fmla="*/ 145 w 712"/>
                <a:gd name="T69" fmla="*/ 445 h 750"/>
                <a:gd name="T70" fmla="*/ 186 w 712"/>
                <a:gd name="T71" fmla="*/ 435 h 750"/>
                <a:gd name="T72" fmla="*/ 224 w 712"/>
                <a:gd name="T73" fmla="*/ 457 h 750"/>
                <a:gd name="T74" fmla="*/ 215 w 712"/>
                <a:gd name="T75" fmla="*/ 464 h 750"/>
                <a:gd name="T76" fmla="*/ 243 w 712"/>
                <a:gd name="T77" fmla="*/ 480 h 750"/>
                <a:gd name="T78" fmla="*/ 278 w 712"/>
                <a:gd name="T79" fmla="*/ 468 h 750"/>
                <a:gd name="T80" fmla="*/ 309 w 712"/>
                <a:gd name="T81" fmla="*/ 488 h 750"/>
                <a:gd name="T82" fmla="*/ 377 w 712"/>
                <a:gd name="T83" fmla="*/ 508 h 750"/>
                <a:gd name="T84" fmla="*/ 412 w 712"/>
                <a:gd name="T85" fmla="*/ 544 h 750"/>
                <a:gd name="T86" fmla="*/ 430 w 712"/>
                <a:gd name="T87" fmla="*/ 552 h 750"/>
                <a:gd name="T88" fmla="*/ 521 w 712"/>
                <a:gd name="T89" fmla="*/ 602 h 750"/>
                <a:gd name="T90" fmla="*/ 509 w 712"/>
                <a:gd name="T91" fmla="*/ 622 h 750"/>
                <a:gd name="T92" fmla="*/ 496 w 712"/>
                <a:gd name="T93" fmla="*/ 637 h 750"/>
                <a:gd name="T94" fmla="*/ 475 w 712"/>
                <a:gd name="T95" fmla="*/ 662 h 750"/>
                <a:gd name="T96" fmla="*/ 480 w 712"/>
                <a:gd name="T97" fmla="*/ 699 h 750"/>
                <a:gd name="T98" fmla="*/ 500 w 712"/>
                <a:gd name="T99" fmla="*/ 725 h 750"/>
                <a:gd name="T100" fmla="*/ 532 w 712"/>
                <a:gd name="T101" fmla="*/ 750 h 750"/>
                <a:gd name="T102" fmla="*/ 572 w 712"/>
                <a:gd name="T103" fmla="*/ 701 h 750"/>
                <a:gd name="T104" fmla="*/ 571 w 712"/>
                <a:gd name="T105" fmla="*/ 661 h 750"/>
                <a:gd name="T106" fmla="*/ 582 w 712"/>
                <a:gd name="T107" fmla="*/ 611 h 750"/>
                <a:gd name="T108" fmla="*/ 594 w 712"/>
                <a:gd name="T109" fmla="*/ 553 h 750"/>
                <a:gd name="T110" fmla="*/ 590 w 712"/>
                <a:gd name="T111" fmla="*/ 489 h 750"/>
                <a:gd name="T112" fmla="*/ 587 w 712"/>
                <a:gd name="T113" fmla="*/ 413 h 750"/>
                <a:gd name="T114" fmla="*/ 587 w 712"/>
                <a:gd name="T115" fmla="*/ 392 h 750"/>
                <a:gd name="T116" fmla="*/ 591 w 712"/>
                <a:gd name="T117" fmla="*/ 369 h 750"/>
                <a:gd name="T118" fmla="*/ 631 w 712"/>
                <a:gd name="T119" fmla="*/ 335 h 750"/>
                <a:gd name="T120" fmla="*/ 662 w 712"/>
                <a:gd name="T121" fmla="*/ 308 h 7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712" h="750">
                  <a:moveTo>
                    <a:pt x="712" y="225"/>
                  </a:moveTo>
                  <a:cubicBezTo>
                    <a:pt x="707" y="228"/>
                    <a:pt x="703" y="229"/>
                    <a:pt x="698" y="229"/>
                  </a:cubicBezTo>
                  <a:cubicBezTo>
                    <a:pt x="697" y="229"/>
                    <a:pt x="696" y="229"/>
                    <a:pt x="696" y="229"/>
                  </a:cubicBezTo>
                  <a:cubicBezTo>
                    <a:pt x="686" y="228"/>
                    <a:pt x="678" y="222"/>
                    <a:pt x="672" y="210"/>
                  </a:cubicBezTo>
                  <a:cubicBezTo>
                    <a:pt x="672" y="209"/>
                    <a:pt x="671" y="207"/>
                    <a:pt x="669" y="205"/>
                  </a:cubicBezTo>
                  <a:cubicBezTo>
                    <a:pt x="657" y="179"/>
                    <a:pt x="654" y="170"/>
                    <a:pt x="657" y="165"/>
                  </a:cubicBezTo>
                  <a:cubicBezTo>
                    <a:pt x="660" y="158"/>
                    <a:pt x="668" y="161"/>
                    <a:pt x="674" y="163"/>
                  </a:cubicBezTo>
                  <a:cubicBezTo>
                    <a:pt x="676" y="163"/>
                    <a:pt x="679" y="164"/>
                    <a:pt x="681" y="164"/>
                  </a:cubicBezTo>
                  <a:cubicBezTo>
                    <a:pt x="683" y="163"/>
                    <a:pt x="684" y="163"/>
                    <a:pt x="684" y="157"/>
                  </a:cubicBezTo>
                  <a:cubicBezTo>
                    <a:pt x="684" y="154"/>
                    <a:pt x="684" y="151"/>
                    <a:pt x="684" y="148"/>
                  </a:cubicBezTo>
                  <a:cubicBezTo>
                    <a:pt x="685" y="146"/>
                    <a:pt x="685" y="143"/>
                    <a:pt x="686" y="139"/>
                  </a:cubicBezTo>
                  <a:cubicBezTo>
                    <a:pt x="687" y="129"/>
                    <a:pt x="690" y="116"/>
                    <a:pt x="686" y="109"/>
                  </a:cubicBezTo>
                  <a:cubicBezTo>
                    <a:pt x="685" y="107"/>
                    <a:pt x="684" y="107"/>
                    <a:pt x="680" y="106"/>
                  </a:cubicBezTo>
                  <a:cubicBezTo>
                    <a:pt x="677" y="105"/>
                    <a:pt x="673" y="104"/>
                    <a:pt x="669" y="100"/>
                  </a:cubicBezTo>
                  <a:cubicBezTo>
                    <a:pt x="665" y="95"/>
                    <a:pt x="666" y="88"/>
                    <a:pt x="666" y="82"/>
                  </a:cubicBezTo>
                  <a:cubicBezTo>
                    <a:pt x="666" y="79"/>
                    <a:pt x="667" y="75"/>
                    <a:pt x="666" y="74"/>
                  </a:cubicBezTo>
                  <a:cubicBezTo>
                    <a:pt x="666" y="74"/>
                    <a:pt x="665" y="73"/>
                    <a:pt x="662" y="74"/>
                  </a:cubicBezTo>
                  <a:cubicBezTo>
                    <a:pt x="660" y="74"/>
                    <a:pt x="658" y="73"/>
                    <a:pt x="658" y="72"/>
                  </a:cubicBezTo>
                  <a:cubicBezTo>
                    <a:pt x="657" y="70"/>
                    <a:pt x="656" y="69"/>
                    <a:pt x="657" y="67"/>
                  </a:cubicBezTo>
                  <a:cubicBezTo>
                    <a:pt x="658" y="65"/>
                    <a:pt x="658" y="63"/>
                    <a:pt x="658" y="61"/>
                  </a:cubicBezTo>
                  <a:cubicBezTo>
                    <a:pt x="657" y="60"/>
                    <a:pt x="657" y="59"/>
                    <a:pt x="657" y="58"/>
                  </a:cubicBezTo>
                  <a:cubicBezTo>
                    <a:pt x="657" y="58"/>
                    <a:pt x="657" y="57"/>
                    <a:pt x="657" y="57"/>
                  </a:cubicBezTo>
                  <a:cubicBezTo>
                    <a:pt x="655" y="53"/>
                    <a:pt x="653" y="48"/>
                    <a:pt x="650" y="44"/>
                  </a:cubicBezTo>
                  <a:cubicBezTo>
                    <a:pt x="645" y="37"/>
                    <a:pt x="641" y="34"/>
                    <a:pt x="634" y="29"/>
                  </a:cubicBezTo>
                  <a:cubicBezTo>
                    <a:pt x="629" y="26"/>
                    <a:pt x="629" y="26"/>
                    <a:pt x="629" y="26"/>
                  </a:cubicBezTo>
                  <a:cubicBezTo>
                    <a:pt x="617" y="18"/>
                    <a:pt x="602" y="8"/>
                    <a:pt x="589" y="5"/>
                  </a:cubicBezTo>
                  <a:cubicBezTo>
                    <a:pt x="580" y="2"/>
                    <a:pt x="560" y="0"/>
                    <a:pt x="552" y="4"/>
                  </a:cubicBezTo>
                  <a:cubicBezTo>
                    <a:pt x="546" y="6"/>
                    <a:pt x="536" y="13"/>
                    <a:pt x="531" y="19"/>
                  </a:cubicBezTo>
                  <a:cubicBezTo>
                    <a:pt x="529" y="20"/>
                    <a:pt x="528" y="22"/>
                    <a:pt x="527" y="25"/>
                  </a:cubicBezTo>
                  <a:cubicBezTo>
                    <a:pt x="525" y="29"/>
                    <a:pt x="523" y="34"/>
                    <a:pt x="519" y="36"/>
                  </a:cubicBezTo>
                  <a:cubicBezTo>
                    <a:pt x="514" y="39"/>
                    <a:pt x="510" y="38"/>
                    <a:pt x="507" y="37"/>
                  </a:cubicBezTo>
                  <a:cubicBezTo>
                    <a:pt x="506" y="36"/>
                    <a:pt x="505" y="36"/>
                    <a:pt x="504" y="36"/>
                  </a:cubicBezTo>
                  <a:cubicBezTo>
                    <a:pt x="498" y="35"/>
                    <a:pt x="494" y="37"/>
                    <a:pt x="492" y="45"/>
                  </a:cubicBezTo>
                  <a:cubicBezTo>
                    <a:pt x="491" y="48"/>
                    <a:pt x="491" y="50"/>
                    <a:pt x="491" y="51"/>
                  </a:cubicBezTo>
                  <a:cubicBezTo>
                    <a:pt x="491" y="57"/>
                    <a:pt x="488" y="58"/>
                    <a:pt x="482" y="61"/>
                  </a:cubicBezTo>
                  <a:cubicBezTo>
                    <a:pt x="474" y="64"/>
                    <a:pt x="462" y="62"/>
                    <a:pt x="456" y="60"/>
                  </a:cubicBezTo>
                  <a:cubicBezTo>
                    <a:pt x="455" y="60"/>
                    <a:pt x="454" y="59"/>
                    <a:pt x="453" y="57"/>
                  </a:cubicBezTo>
                  <a:cubicBezTo>
                    <a:pt x="452" y="56"/>
                    <a:pt x="453" y="55"/>
                    <a:pt x="453" y="53"/>
                  </a:cubicBezTo>
                  <a:cubicBezTo>
                    <a:pt x="454" y="52"/>
                    <a:pt x="455" y="51"/>
                    <a:pt x="456" y="49"/>
                  </a:cubicBezTo>
                  <a:cubicBezTo>
                    <a:pt x="459" y="45"/>
                    <a:pt x="459" y="44"/>
                    <a:pt x="458" y="42"/>
                  </a:cubicBezTo>
                  <a:cubicBezTo>
                    <a:pt x="458" y="42"/>
                    <a:pt x="457" y="41"/>
                    <a:pt x="457" y="41"/>
                  </a:cubicBezTo>
                  <a:cubicBezTo>
                    <a:pt x="455" y="40"/>
                    <a:pt x="452" y="39"/>
                    <a:pt x="451" y="35"/>
                  </a:cubicBezTo>
                  <a:cubicBezTo>
                    <a:pt x="450" y="33"/>
                    <a:pt x="450" y="31"/>
                    <a:pt x="451" y="29"/>
                  </a:cubicBezTo>
                  <a:cubicBezTo>
                    <a:pt x="451" y="26"/>
                    <a:pt x="451" y="24"/>
                    <a:pt x="451" y="22"/>
                  </a:cubicBezTo>
                  <a:cubicBezTo>
                    <a:pt x="451" y="17"/>
                    <a:pt x="451" y="15"/>
                    <a:pt x="448" y="13"/>
                  </a:cubicBezTo>
                  <a:cubicBezTo>
                    <a:pt x="444" y="9"/>
                    <a:pt x="428" y="8"/>
                    <a:pt x="422" y="8"/>
                  </a:cubicBezTo>
                  <a:cubicBezTo>
                    <a:pt x="420" y="7"/>
                    <a:pt x="419" y="7"/>
                    <a:pt x="418" y="7"/>
                  </a:cubicBezTo>
                  <a:cubicBezTo>
                    <a:pt x="417" y="7"/>
                    <a:pt x="417" y="7"/>
                    <a:pt x="416" y="6"/>
                  </a:cubicBezTo>
                  <a:cubicBezTo>
                    <a:pt x="416" y="7"/>
                    <a:pt x="415" y="9"/>
                    <a:pt x="414" y="10"/>
                  </a:cubicBezTo>
                  <a:cubicBezTo>
                    <a:pt x="413" y="15"/>
                    <a:pt x="404" y="25"/>
                    <a:pt x="395" y="30"/>
                  </a:cubicBezTo>
                  <a:cubicBezTo>
                    <a:pt x="397" y="35"/>
                    <a:pt x="396" y="38"/>
                    <a:pt x="395" y="41"/>
                  </a:cubicBezTo>
                  <a:cubicBezTo>
                    <a:pt x="389" y="53"/>
                    <a:pt x="364" y="58"/>
                    <a:pt x="354" y="57"/>
                  </a:cubicBezTo>
                  <a:cubicBezTo>
                    <a:pt x="350" y="56"/>
                    <a:pt x="350" y="56"/>
                    <a:pt x="350" y="56"/>
                  </a:cubicBezTo>
                  <a:cubicBezTo>
                    <a:pt x="345" y="56"/>
                    <a:pt x="342" y="56"/>
                    <a:pt x="337" y="58"/>
                  </a:cubicBezTo>
                  <a:cubicBezTo>
                    <a:pt x="335" y="59"/>
                    <a:pt x="333" y="60"/>
                    <a:pt x="331" y="61"/>
                  </a:cubicBezTo>
                  <a:cubicBezTo>
                    <a:pt x="327" y="64"/>
                    <a:pt x="323" y="66"/>
                    <a:pt x="318" y="67"/>
                  </a:cubicBezTo>
                  <a:cubicBezTo>
                    <a:pt x="315" y="68"/>
                    <a:pt x="315" y="68"/>
                    <a:pt x="315" y="68"/>
                  </a:cubicBezTo>
                  <a:cubicBezTo>
                    <a:pt x="309" y="69"/>
                    <a:pt x="302" y="71"/>
                    <a:pt x="296" y="70"/>
                  </a:cubicBezTo>
                  <a:cubicBezTo>
                    <a:pt x="292" y="68"/>
                    <a:pt x="289" y="65"/>
                    <a:pt x="286" y="63"/>
                  </a:cubicBezTo>
                  <a:cubicBezTo>
                    <a:pt x="285" y="61"/>
                    <a:pt x="283" y="59"/>
                    <a:pt x="282" y="59"/>
                  </a:cubicBezTo>
                  <a:cubicBezTo>
                    <a:pt x="278" y="57"/>
                    <a:pt x="274" y="58"/>
                    <a:pt x="269" y="59"/>
                  </a:cubicBezTo>
                  <a:cubicBezTo>
                    <a:pt x="265" y="60"/>
                    <a:pt x="261" y="61"/>
                    <a:pt x="257" y="60"/>
                  </a:cubicBezTo>
                  <a:cubicBezTo>
                    <a:pt x="250" y="59"/>
                    <a:pt x="247" y="55"/>
                    <a:pt x="246" y="52"/>
                  </a:cubicBezTo>
                  <a:cubicBezTo>
                    <a:pt x="245" y="52"/>
                    <a:pt x="245" y="52"/>
                    <a:pt x="245" y="52"/>
                  </a:cubicBezTo>
                  <a:cubicBezTo>
                    <a:pt x="245" y="52"/>
                    <a:pt x="245" y="52"/>
                    <a:pt x="245" y="52"/>
                  </a:cubicBezTo>
                  <a:cubicBezTo>
                    <a:pt x="243" y="55"/>
                    <a:pt x="241" y="58"/>
                    <a:pt x="238" y="61"/>
                  </a:cubicBezTo>
                  <a:cubicBezTo>
                    <a:pt x="236" y="64"/>
                    <a:pt x="233" y="65"/>
                    <a:pt x="229" y="67"/>
                  </a:cubicBezTo>
                  <a:cubicBezTo>
                    <a:pt x="227" y="68"/>
                    <a:pt x="223" y="70"/>
                    <a:pt x="222" y="71"/>
                  </a:cubicBezTo>
                  <a:cubicBezTo>
                    <a:pt x="221" y="74"/>
                    <a:pt x="224" y="77"/>
                    <a:pt x="229" y="82"/>
                  </a:cubicBezTo>
                  <a:cubicBezTo>
                    <a:pt x="232" y="85"/>
                    <a:pt x="235" y="88"/>
                    <a:pt x="236" y="92"/>
                  </a:cubicBezTo>
                  <a:cubicBezTo>
                    <a:pt x="238" y="97"/>
                    <a:pt x="234" y="104"/>
                    <a:pt x="230" y="114"/>
                  </a:cubicBezTo>
                  <a:cubicBezTo>
                    <a:pt x="228" y="116"/>
                    <a:pt x="227" y="118"/>
                    <a:pt x="227" y="120"/>
                  </a:cubicBezTo>
                  <a:cubicBezTo>
                    <a:pt x="224" y="130"/>
                    <a:pt x="220" y="137"/>
                    <a:pt x="211" y="143"/>
                  </a:cubicBezTo>
                  <a:cubicBezTo>
                    <a:pt x="205" y="148"/>
                    <a:pt x="196" y="154"/>
                    <a:pt x="188" y="154"/>
                  </a:cubicBezTo>
                  <a:cubicBezTo>
                    <a:pt x="185" y="154"/>
                    <a:pt x="182" y="153"/>
                    <a:pt x="180" y="152"/>
                  </a:cubicBezTo>
                  <a:cubicBezTo>
                    <a:pt x="178" y="152"/>
                    <a:pt x="176" y="151"/>
                    <a:pt x="173" y="151"/>
                  </a:cubicBezTo>
                  <a:cubicBezTo>
                    <a:pt x="171" y="152"/>
                    <a:pt x="171" y="152"/>
                    <a:pt x="169" y="154"/>
                  </a:cubicBezTo>
                  <a:cubicBezTo>
                    <a:pt x="168" y="155"/>
                    <a:pt x="167" y="156"/>
                    <a:pt x="165" y="157"/>
                  </a:cubicBezTo>
                  <a:cubicBezTo>
                    <a:pt x="160" y="162"/>
                    <a:pt x="153" y="167"/>
                    <a:pt x="145" y="170"/>
                  </a:cubicBezTo>
                  <a:cubicBezTo>
                    <a:pt x="140" y="172"/>
                    <a:pt x="135" y="173"/>
                    <a:pt x="131" y="173"/>
                  </a:cubicBezTo>
                  <a:cubicBezTo>
                    <a:pt x="123" y="173"/>
                    <a:pt x="116" y="170"/>
                    <a:pt x="109" y="167"/>
                  </a:cubicBezTo>
                  <a:cubicBezTo>
                    <a:pt x="107" y="166"/>
                    <a:pt x="105" y="165"/>
                    <a:pt x="102" y="164"/>
                  </a:cubicBezTo>
                  <a:cubicBezTo>
                    <a:pt x="89" y="160"/>
                    <a:pt x="90" y="151"/>
                    <a:pt x="91" y="146"/>
                  </a:cubicBezTo>
                  <a:cubicBezTo>
                    <a:pt x="91" y="141"/>
                    <a:pt x="91" y="138"/>
                    <a:pt x="89" y="135"/>
                  </a:cubicBezTo>
                  <a:cubicBezTo>
                    <a:pt x="84" y="130"/>
                    <a:pt x="65" y="130"/>
                    <a:pt x="57" y="134"/>
                  </a:cubicBezTo>
                  <a:cubicBezTo>
                    <a:pt x="57" y="134"/>
                    <a:pt x="57" y="134"/>
                    <a:pt x="57" y="134"/>
                  </a:cubicBezTo>
                  <a:cubicBezTo>
                    <a:pt x="57" y="134"/>
                    <a:pt x="58" y="135"/>
                    <a:pt x="58" y="135"/>
                  </a:cubicBezTo>
                  <a:cubicBezTo>
                    <a:pt x="59" y="142"/>
                    <a:pt x="60" y="147"/>
                    <a:pt x="51" y="156"/>
                  </a:cubicBezTo>
                  <a:cubicBezTo>
                    <a:pt x="47" y="159"/>
                    <a:pt x="42" y="160"/>
                    <a:pt x="38" y="161"/>
                  </a:cubicBezTo>
                  <a:cubicBezTo>
                    <a:pt x="35" y="162"/>
                    <a:pt x="33" y="163"/>
                    <a:pt x="31" y="165"/>
                  </a:cubicBezTo>
                  <a:cubicBezTo>
                    <a:pt x="29" y="166"/>
                    <a:pt x="29" y="168"/>
                    <a:pt x="28" y="171"/>
                  </a:cubicBezTo>
                  <a:cubicBezTo>
                    <a:pt x="27" y="173"/>
                    <a:pt x="26" y="175"/>
                    <a:pt x="25" y="177"/>
                  </a:cubicBezTo>
                  <a:cubicBezTo>
                    <a:pt x="23" y="179"/>
                    <a:pt x="21" y="180"/>
                    <a:pt x="20" y="180"/>
                  </a:cubicBezTo>
                  <a:cubicBezTo>
                    <a:pt x="19" y="183"/>
                    <a:pt x="19" y="185"/>
                    <a:pt x="19" y="187"/>
                  </a:cubicBezTo>
                  <a:cubicBezTo>
                    <a:pt x="18" y="190"/>
                    <a:pt x="18" y="195"/>
                    <a:pt x="15" y="200"/>
                  </a:cubicBezTo>
                  <a:cubicBezTo>
                    <a:pt x="13" y="201"/>
                    <a:pt x="11" y="203"/>
                    <a:pt x="9" y="205"/>
                  </a:cubicBezTo>
                  <a:cubicBezTo>
                    <a:pt x="5" y="208"/>
                    <a:pt x="0" y="213"/>
                    <a:pt x="1" y="215"/>
                  </a:cubicBezTo>
                  <a:cubicBezTo>
                    <a:pt x="1" y="216"/>
                    <a:pt x="8" y="216"/>
                    <a:pt x="11" y="215"/>
                  </a:cubicBezTo>
                  <a:cubicBezTo>
                    <a:pt x="13" y="215"/>
                    <a:pt x="15" y="215"/>
                    <a:pt x="16" y="215"/>
                  </a:cubicBezTo>
                  <a:cubicBezTo>
                    <a:pt x="26" y="215"/>
                    <a:pt x="33" y="218"/>
                    <a:pt x="41" y="221"/>
                  </a:cubicBezTo>
                  <a:cubicBezTo>
                    <a:pt x="42" y="222"/>
                    <a:pt x="43" y="223"/>
                    <a:pt x="44" y="225"/>
                  </a:cubicBezTo>
                  <a:cubicBezTo>
                    <a:pt x="44" y="227"/>
                    <a:pt x="43" y="228"/>
                    <a:pt x="42" y="229"/>
                  </a:cubicBezTo>
                  <a:cubicBezTo>
                    <a:pt x="40" y="231"/>
                    <a:pt x="40" y="231"/>
                    <a:pt x="40" y="231"/>
                  </a:cubicBezTo>
                  <a:cubicBezTo>
                    <a:pt x="36" y="235"/>
                    <a:pt x="34" y="237"/>
                    <a:pt x="34" y="240"/>
                  </a:cubicBezTo>
                  <a:cubicBezTo>
                    <a:pt x="34" y="241"/>
                    <a:pt x="35" y="242"/>
                    <a:pt x="36" y="243"/>
                  </a:cubicBezTo>
                  <a:cubicBezTo>
                    <a:pt x="39" y="247"/>
                    <a:pt x="40" y="251"/>
                    <a:pt x="35" y="259"/>
                  </a:cubicBezTo>
                  <a:cubicBezTo>
                    <a:pt x="33" y="263"/>
                    <a:pt x="31" y="265"/>
                    <a:pt x="28" y="268"/>
                  </a:cubicBezTo>
                  <a:cubicBezTo>
                    <a:pt x="24" y="273"/>
                    <a:pt x="21" y="275"/>
                    <a:pt x="24" y="284"/>
                  </a:cubicBezTo>
                  <a:cubicBezTo>
                    <a:pt x="24" y="285"/>
                    <a:pt x="25" y="286"/>
                    <a:pt x="26" y="287"/>
                  </a:cubicBezTo>
                  <a:cubicBezTo>
                    <a:pt x="27" y="289"/>
                    <a:pt x="29" y="292"/>
                    <a:pt x="30" y="296"/>
                  </a:cubicBezTo>
                  <a:cubicBezTo>
                    <a:pt x="30" y="298"/>
                    <a:pt x="30" y="301"/>
                    <a:pt x="30" y="302"/>
                  </a:cubicBezTo>
                  <a:cubicBezTo>
                    <a:pt x="29" y="303"/>
                    <a:pt x="29" y="305"/>
                    <a:pt x="29" y="305"/>
                  </a:cubicBezTo>
                  <a:cubicBezTo>
                    <a:pt x="29" y="310"/>
                    <a:pt x="30" y="313"/>
                    <a:pt x="32" y="316"/>
                  </a:cubicBezTo>
                  <a:cubicBezTo>
                    <a:pt x="32" y="318"/>
                    <a:pt x="33" y="320"/>
                    <a:pt x="34" y="323"/>
                  </a:cubicBezTo>
                  <a:cubicBezTo>
                    <a:pt x="34" y="325"/>
                    <a:pt x="35" y="327"/>
                    <a:pt x="35" y="329"/>
                  </a:cubicBezTo>
                  <a:cubicBezTo>
                    <a:pt x="37" y="330"/>
                    <a:pt x="38" y="332"/>
                    <a:pt x="38" y="334"/>
                  </a:cubicBezTo>
                  <a:cubicBezTo>
                    <a:pt x="40" y="340"/>
                    <a:pt x="37" y="347"/>
                    <a:pt x="34" y="352"/>
                  </a:cubicBezTo>
                  <a:cubicBezTo>
                    <a:pt x="33" y="352"/>
                    <a:pt x="33" y="353"/>
                    <a:pt x="33" y="353"/>
                  </a:cubicBezTo>
                  <a:cubicBezTo>
                    <a:pt x="36" y="355"/>
                    <a:pt x="38" y="358"/>
                    <a:pt x="39" y="361"/>
                  </a:cubicBezTo>
                  <a:cubicBezTo>
                    <a:pt x="40" y="366"/>
                    <a:pt x="37" y="371"/>
                    <a:pt x="33" y="373"/>
                  </a:cubicBezTo>
                  <a:cubicBezTo>
                    <a:pt x="32" y="374"/>
                    <a:pt x="30" y="375"/>
                    <a:pt x="28" y="374"/>
                  </a:cubicBezTo>
                  <a:cubicBezTo>
                    <a:pt x="28" y="377"/>
                    <a:pt x="28" y="380"/>
                    <a:pt x="28" y="383"/>
                  </a:cubicBezTo>
                  <a:cubicBezTo>
                    <a:pt x="28" y="385"/>
                    <a:pt x="29" y="387"/>
                    <a:pt x="29" y="389"/>
                  </a:cubicBezTo>
                  <a:cubicBezTo>
                    <a:pt x="28" y="392"/>
                    <a:pt x="28" y="395"/>
                    <a:pt x="28" y="398"/>
                  </a:cubicBezTo>
                  <a:cubicBezTo>
                    <a:pt x="27" y="404"/>
                    <a:pt x="26" y="411"/>
                    <a:pt x="27" y="416"/>
                  </a:cubicBezTo>
                  <a:cubicBezTo>
                    <a:pt x="29" y="421"/>
                    <a:pt x="31" y="423"/>
                    <a:pt x="36" y="427"/>
                  </a:cubicBezTo>
                  <a:cubicBezTo>
                    <a:pt x="37" y="428"/>
                    <a:pt x="38" y="429"/>
                    <a:pt x="40" y="430"/>
                  </a:cubicBezTo>
                  <a:cubicBezTo>
                    <a:pt x="46" y="435"/>
                    <a:pt x="48" y="438"/>
                    <a:pt x="49" y="443"/>
                  </a:cubicBezTo>
                  <a:cubicBezTo>
                    <a:pt x="49" y="444"/>
                    <a:pt x="50" y="446"/>
                    <a:pt x="51" y="447"/>
                  </a:cubicBezTo>
                  <a:cubicBezTo>
                    <a:pt x="52" y="451"/>
                    <a:pt x="52" y="451"/>
                    <a:pt x="52" y="451"/>
                  </a:cubicBezTo>
                  <a:cubicBezTo>
                    <a:pt x="54" y="459"/>
                    <a:pt x="59" y="473"/>
                    <a:pt x="48" y="480"/>
                  </a:cubicBezTo>
                  <a:cubicBezTo>
                    <a:pt x="48" y="485"/>
                    <a:pt x="47" y="492"/>
                    <a:pt x="45" y="497"/>
                  </a:cubicBezTo>
                  <a:cubicBezTo>
                    <a:pt x="46" y="500"/>
                    <a:pt x="46" y="503"/>
                    <a:pt x="45" y="507"/>
                  </a:cubicBezTo>
                  <a:cubicBezTo>
                    <a:pt x="51" y="503"/>
                    <a:pt x="58" y="501"/>
                    <a:pt x="65" y="499"/>
                  </a:cubicBezTo>
                  <a:cubicBezTo>
                    <a:pt x="73" y="496"/>
                    <a:pt x="81" y="494"/>
                    <a:pt x="87" y="489"/>
                  </a:cubicBezTo>
                  <a:cubicBezTo>
                    <a:pt x="95" y="482"/>
                    <a:pt x="104" y="475"/>
                    <a:pt x="115" y="470"/>
                  </a:cubicBezTo>
                  <a:cubicBezTo>
                    <a:pt x="117" y="469"/>
                    <a:pt x="119" y="468"/>
                    <a:pt x="121" y="467"/>
                  </a:cubicBezTo>
                  <a:cubicBezTo>
                    <a:pt x="129" y="464"/>
                    <a:pt x="132" y="462"/>
                    <a:pt x="138" y="454"/>
                  </a:cubicBezTo>
                  <a:cubicBezTo>
                    <a:pt x="139" y="452"/>
                    <a:pt x="139" y="451"/>
                    <a:pt x="139" y="451"/>
                  </a:cubicBezTo>
                  <a:cubicBezTo>
                    <a:pt x="140" y="448"/>
                    <a:pt x="142" y="447"/>
                    <a:pt x="145" y="445"/>
                  </a:cubicBezTo>
                  <a:cubicBezTo>
                    <a:pt x="148" y="443"/>
                    <a:pt x="152" y="442"/>
                    <a:pt x="156" y="442"/>
                  </a:cubicBezTo>
                  <a:cubicBezTo>
                    <a:pt x="159" y="441"/>
                    <a:pt x="162" y="441"/>
                    <a:pt x="164" y="439"/>
                  </a:cubicBezTo>
                  <a:cubicBezTo>
                    <a:pt x="168" y="438"/>
                    <a:pt x="168" y="438"/>
                    <a:pt x="168" y="438"/>
                  </a:cubicBezTo>
                  <a:cubicBezTo>
                    <a:pt x="174" y="434"/>
                    <a:pt x="176" y="434"/>
                    <a:pt x="186" y="435"/>
                  </a:cubicBezTo>
                  <a:cubicBezTo>
                    <a:pt x="189" y="435"/>
                    <a:pt x="193" y="435"/>
                    <a:pt x="197" y="435"/>
                  </a:cubicBezTo>
                  <a:cubicBezTo>
                    <a:pt x="205" y="435"/>
                    <a:pt x="214" y="434"/>
                    <a:pt x="219" y="438"/>
                  </a:cubicBezTo>
                  <a:cubicBezTo>
                    <a:pt x="228" y="442"/>
                    <a:pt x="226" y="448"/>
                    <a:pt x="225" y="453"/>
                  </a:cubicBezTo>
                  <a:cubicBezTo>
                    <a:pt x="225" y="454"/>
                    <a:pt x="224" y="455"/>
                    <a:pt x="224" y="457"/>
                  </a:cubicBezTo>
                  <a:cubicBezTo>
                    <a:pt x="224" y="458"/>
                    <a:pt x="223" y="459"/>
                    <a:pt x="221" y="460"/>
                  </a:cubicBezTo>
                  <a:cubicBezTo>
                    <a:pt x="220" y="460"/>
                    <a:pt x="219" y="460"/>
                    <a:pt x="217" y="460"/>
                  </a:cubicBezTo>
                  <a:cubicBezTo>
                    <a:pt x="217" y="460"/>
                    <a:pt x="216" y="459"/>
                    <a:pt x="214" y="459"/>
                  </a:cubicBezTo>
                  <a:cubicBezTo>
                    <a:pt x="215" y="461"/>
                    <a:pt x="215" y="462"/>
                    <a:pt x="215" y="464"/>
                  </a:cubicBezTo>
                  <a:cubicBezTo>
                    <a:pt x="216" y="466"/>
                    <a:pt x="217" y="468"/>
                    <a:pt x="217" y="471"/>
                  </a:cubicBezTo>
                  <a:cubicBezTo>
                    <a:pt x="223" y="470"/>
                    <a:pt x="229" y="470"/>
                    <a:pt x="235" y="475"/>
                  </a:cubicBezTo>
                  <a:cubicBezTo>
                    <a:pt x="237" y="476"/>
                    <a:pt x="239" y="477"/>
                    <a:pt x="240" y="478"/>
                  </a:cubicBezTo>
                  <a:cubicBezTo>
                    <a:pt x="240" y="479"/>
                    <a:pt x="241" y="479"/>
                    <a:pt x="243" y="480"/>
                  </a:cubicBezTo>
                  <a:cubicBezTo>
                    <a:pt x="243" y="480"/>
                    <a:pt x="243" y="480"/>
                    <a:pt x="244" y="479"/>
                  </a:cubicBezTo>
                  <a:cubicBezTo>
                    <a:pt x="244" y="479"/>
                    <a:pt x="245" y="479"/>
                    <a:pt x="245" y="478"/>
                  </a:cubicBezTo>
                  <a:cubicBezTo>
                    <a:pt x="245" y="474"/>
                    <a:pt x="245" y="469"/>
                    <a:pt x="251" y="465"/>
                  </a:cubicBezTo>
                  <a:cubicBezTo>
                    <a:pt x="258" y="461"/>
                    <a:pt x="273" y="466"/>
                    <a:pt x="278" y="468"/>
                  </a:cubicBezTo>
                  <a:cubicBezTo>
                    <a:pt x="283" y="470"/>
                    <a:pt x="285" y="473"/>
                    <a:pt x="286" y="475"/>
                  </a:cubicBezTo>
                  <a:cubicBezTo>
                    <a:pt x="287" y="476"/>
                    <a:pt x="288" y="476"/>
                    <a:pt x="288" y="477"/>
                  </a:cubicBezTo>
                  <a:cubicBezTo>
                    <a:pt x="292" y="479"/>
                    <a:pt x="294" y="479"/>
                    <a:pt x="296" y="479"/>
                  </a:cubicBezTo>
                  <a:cubicBezTo>
                    <a:pt x="300" y="480"/>
                    <a:pt x="303" y="481"/>
                    <a:pt x="309" y="488"/>
                  </a:cubicBezTo>
                  <a:cubicBezTo>
                    <a:pt x="316" y="497"/>
                    <a:pt x="322" y="497"/>
                    <a:pt x="333" y="498"/>
                  </a:cubicBezTo>
                  <a:cubicBezTo>
                    <a:pt x="336" y="498"/>
                    <a:pt x="339" y="498"/>
                    <a:pt x="342" y="499"/>
                  </a:cubicBezTo>
                  <a:cubicBezTo>
                    <a:pt x="352" y="500"/>
                    <a:pt x="357" y="502"/>
                    <a:pt x="362" y="504"/>
                  </a:cubicBezTo>
                  <a:cubicBezTo>
                    <a:pt x="367" y="506"/>
                    <a:pt x="371" y="507"/>
                    <a:pt x="377" y="508"/>
                  </a:cubicBezTo>
                  <a:cubicBezTo>
                    <a:pt x="390" y="509"/>
                    <a:pt x="395" y="517"/>
                    <a:pt x="400" y="525"/>
                  </a:cubicBezTo>
                  <a:cubicBezTo>
                    <a:pt x="400" y="526"/>
                    <a:pt x="401" y="528"/>
                    <a:pt x="402" y="529"/>
                  </a:cubicBezTo>
                  <a:cubicBezTo>
                    <a:pt x="404" y="531"/>
                    <a:pt x="408" y="536"/>
                    <a:pt x="412" y="542"/>
                  </a:cubicBezTo>
                  <a:cubicBezTo>
                    <a:pt x="412" y="543"/>
                    <a:pt x="412" y="543"/>
                    <a:pt x="412" y="544"/>
                  </a:cubicBezTo>
                  <a:cubicBezTo>
                    <a:pt x="413" y="545"/>
                    <a:pt x="413" y="546"/>
                    <a:pt x="413" y="548"/>
                  </a:cubicBezTo>
                  <a:cubicBezTo>
                    <a:pt x="414" y="550"/>
                    <a:pt x="415" y="556"/>
                    <a:pt x="416" y="557"/>
                  </a:cubicBezTo>
                  <a:cubicBezTo>
                    <a:pt x="417" y="557"/>
                    <a:pt x="424" y="557"/>
                    <a:pt x="426" y="557"/>
                  </a:cubicBezTo>
                  <a:cubicBezTo>
                    <a:pt x="427" y="556"/>
                    <a:pt x="429" y="554"/>
                    <a:pt x="430" y="552"/>
                  </a:cubicBezTo>
                  <a:cubicBezTo>
                    <a:pt x="431" y="550"/>
                    <a:pt x="433" y="548"/>
                    <a:pt x="435" y="547"/>
                  </a:cubicBezTo>
                  <a:cubicBezTo>
                    <a:pt x="445" y="543"/>
                    <a:pt x="472" y="552"/>
                    <a:pt x="479" y="556"/>
                  </a:cubicBezTo>
                  <a:cubicBezTo>
                    <a:pt x="499" y="564"/>
                    <a:pt x="524" y="577"/>
                    <a:pt x="525" y="591"/>
                  </a:cubicBezTo>
                  <a:cubicBezTo>
                    <a:pt x="525" y="594"/>
                    <a:pt x="525" y="598"/>
                    <a:pt x="521" y="602"/>
                  </a:cubicBezTo>
                  <a:cubicBezTo>
                    <a:pt x="521" y="603"/>
                    <a:pt x="521" y="604"/>
                    <a:pt x="521" y="605"/>
                  </a:cubicBezTo>
                  <a:cubicBezTo>
                    <a:pt x="521" y="610"/>
                    <a:pt x="517" y="613"/>
                    <a:pt x="514" y="616"/>
                  </a:cubicBezTo>
                  <a:cubicBezTo>
                    <a:pt x="512" y="617"/>
                    <a:pt x="511" y="618"/>
                    <a:pt x="511" y="619"/>
                  </a:cubicBezTo>
                  <a:cubicBezTo>
                    <a:pt x="510" y="620"/>
                    <a:pt x="510" y="621"/>
                    <a:pt x="509" y="622"/>
                  </a:cubicBezTo>
                  <a:cubicBezTo>
                    <a:pt x="508" y="624"/>
                    <a:pt x="508" y="626"/>
                    <a:pt x="505" y="629"/>
                  </a:cubicBezTo>
                  <a:cubicBezTo>
                    <a:pt x="503" y="631"/>
                    <a:pt x="501" y="631"/>
                    <a:pt x="499" y="632"/>
                  </a:cubicBezTo>
                  <a:cubicBezTo>
                    <a:pt x="498" y="633"/>
                    <a:pt x="497" y="633"/>
                    <a:pt x="496" y="633"/>
                  </a:cubicBezTo>
                  <a:cubicBezTo>
                    <a:pt x="496" y="634"/>
                    <a:pt x="496" y="635"/>
                    <a:pt x="496" y="637"/>
                  </a:cubicBezTo>
                  <a:cubicBezTo>
                    <a:pt x="496" y="639"/>
                    <a:pt x="496" y="642"/>
                    <a:pt x="494" y="644"/>
                  </a:cubicBezTo>
                  <a:cubicBezTo>
                    <a:pt x="492" y="647"/>
                    <a:pt x="490" y="648"/>
                    <a:pt x="489" y="648"/>
                  </a:cubicBezTo>
                  <a:cubicBezTo>
                    <a:pt x="488" y="649"/>
                    <a:pt x="487" y="649"/>
                    <a:pt x="486" y="650"/>
                  </a:cubicBezTo>
                  <a:cubicBezTo>
                    <a:pt x="478" y="655"/>
                    <a:pt x="475" y="657"/>
                    <a:pt x="475" y="662"/>
                  </a:cubicBezTo>
                  <a:cubicBezTo>
                    <a:pt x="474" y="663"/>
                    <a:pt x="474" y="663"/>
                    <a:pt x="474" y="664"/>
                  </a:cubicBezTo>
                  <a:cubicBezTo>
                    <a:pt x="475" y="672"/>
                    <a:pt x="475" y="681"/>
                    <a:pt x="474" y="688"/>
                  </a:cubicBezTo>
                  <a:cubicBezTo>
                    <a:pt x="475" y="688"/>
                    <a:pt x="475" y="689"/>
                    <a:pt x="476" y="689"/>
                  </a:cubicBezTo>
                  <a:cubicBezTo>
                    <a:pt x="479" y="691"/>
                    <a:pt x="480" y="696"/>
                    <a:pt x="480" y="699"/>
                  </a:cubicBezTo>
                  <a:cubicBezTo>
                    <a:pt x="481" y="701"/>
                    <a:pt x="481" y="704"/>
                    <a:pt x="482" y="705"/>
                  </a:cubicBezTo>
                  <a:cubicBezTo>
                    <a:pt x="483" y="705"/>
                    <a:pt x="485" y="706"/>
                    <a:pt x="487" y="707"/>
                  </a:cubicBezTo>
                  <a:cubicBezTo>
                    <a:pt x="491" y="708"/>
                    <a:pt x="498" y="710"/>
                    <a:pt x="500" y="720"/>
                  </a:cubicBezTo>
                  <a:cubicBezTo>
                    <a:pt x="500" y="722"/>
                    <a:pt x="500" y="724"/>
                    <a:pt x="500" y="725"/>
                  </a:cubicBezTo>
                  <a:cubicBezTo>
                    <a:pt x="507" y="727"/>
                    <a:pt x="512" y="733"/>
                    <a:pt x="517" y="739"/>
                  </a:cubicBezTo>
                  <a:cubicBezTo>
                    <a:pt x="520" y="741"/>
                    <a:pt x="522" y="744"/>
                    <a:pt x="524" y="745"/>
                  </a:cubicBezTo>
                  <a:cubicBezTo>
                    <a:pt x="526" y="747"/>
                    <a:pt x="528" y="748"/>
                    <a:pt x="531" y="749"/>
                  </a:cubicBezTo>
                  <a:cubicBezTo>
                    <a:pt x="531" y="749"/>
                    <a:pt x="531" y="750"/>
                    <a:pt x="532" y="750"/>
                  </a:cubicBezTo>
                  <a:cubicBezTo>
                    <a:pt x="534" y="739"/>
                    <a:pt x="541" y="730"/>
                    <a:pt x="549" y="722"/>
                  </a:cubicBezTo>
                  <a:cubicBezTo>
                    <a:pt x="551" y="720"/>
                    <a:pt x="553" y="717"/>
                    <a:pt x="555" y="715"/>
                  </a:cubicBezTo>
                  <a:cubicBezTo>
                    <a:pt x="558" y="710"/>
                    <a:pt x="562" y="706"/>
                    <a:pt x="565" y="703"/>
                  </a:cubicBezTo>
                  <a:cubicBezTo>
                    <a:pt x="568" y="702"/>
                    <a:pt x="570" y="701"/>
                    <a:pt x="572" y="701"/>
                  </a:cubicBezTo>
                  <a:cubicBezTo>
                    <a:pt x="573" y="701"/>
                    <a:pt x="575" y="700"/>
                    <a:pt x="576" y="700"/>
                  </a:cubicBezTo>
                  <a:cubicBezTo>
                    <a:pt x="576" y="699"/>
                    <a:pt x="574" y="696"/>
                    <a:pt x="573" y="694"/>
                  </a:cubicBezTo>
                  <a:cubicBezTo>
                    <a:pt x="571" y="692"/>
                    <a:pt x="570" y="689"/>
                    <a:pt x="570" y="687"/>
                  </a:cubicBezTo>
                  <a:cubicBezTo>
                    <a:pt x="568" y="679"/>
                    <a:pt x="570" y="670"/>
                    <a:pt x="571" y="661"/>
                  </a:cubicBezTo>
                  <a:cubicBezTo>
                    <a:pt x="572" y="658"/>
                    <a:pt x="572" y="655"/>
                    <a:pt x="573" y="651"/>
                  </a:cubicBezTo>
                  <a:cubicBezTo>
                    <a:pt x="573" y="645"/>
                    <a:pt x="574" y="642"/>
                    <a:pt x="577" y="637"/>
                  </a:cubicBezTo>
                  <a:cubicBezTo>
                    <a:pt x="577" y="636"/>
                    <a:pt x="578" y="634"/>
                    <a:pt x="579" y="632"/>
                  </a:cubicBezTo>
                  <a:cubicBezTo>
                    <a:pt x="582" y="626"/>
                    <a:pt x="582" y="618"/>
                    <a:pt x="582" y="611"/>
                  </a:cubicBezTo>
                  <a:cubicBezTo>
                    <a:pt x="582" y="606"/>
                    <a:pt x="582" y="601"/>
                    <a:pt x="583" y="596"/>
                  </a:cubicBezTo>
                  <a:cubicBezTo>
                    <a:pt x="585" y="588"/>
                    <a:pt x="587" y="583"/>
                    <a:pt x="591" y="577"/>
                  </a:cubicBezTo>
                  <a:cubicBezTo>
                    <a:pt x="592" y="574"/>
                    <a:pt x="592" y="574"/>
                    <a:pt x="592" y="574"/>
                  </a:cubicBezTo>
                  <a:cubicBezTo>
                    <a:pt x="595" y="567"/>
                    <a:pt x="595" y="561"/>
                    <a:pt x="594" y="553"/>
                  </a:cubicBezTo>
                  <a:cubicBezTo>
                    <a:pt x="593" y="549"/>
                    <a:pt x="593" y="549"/>
                    <a:pt x="593" y="549"/>
                  </a:cubicBezTo>
                  <a:cubicBezTo>
                    <a:pt x="591" y="535"/>
                    <a:pt x="591" y="520"/>
                    <a:pt x="591" y="505"/>
                  </a:cubicBezTo>
                  <a:cubicBezTo>
                    <a:pt x="591" y="498"/>
                    <a:pt x="591" y="498"/>
                    <a:pt x="591" y="498"/>
                  </a:cubicBezTo>
                  <a:cubicBezTo>
                    <a:pt x="591" y="495"/>
                    <a:pt x="590" y="492"/>
                    <a:pt x="590" y="489"/>
                  </a:cubicBezTo>
                  <a:cubicBezTo>
                    <a:pt x="589" y="487"/>
                    <a:pt x="589" y="485"/>
                    <a:pt x="588" y="482"/>
                  </a:cubicBezTo>
                  <a:cubicBezTo>
                    <a:pt x="587" y="474"/>
                    <a:pt x="589" y="466"/>
                    <a:pt x="590" y="458"/>
                  </a:cubicBezTo>
                  <a:cubicBezTo>
                    <a:pt x="592" y="452"/>
                    <a:pt x="593" y="447"/>
                    <a:pt x="593" y="441"/>
                  </a:cubicBezTo>
                  <a:cubicBezTo>
                    <a:pt x="593" y="430"/>
                    <a:pt x="592" y="423"/>
                    <a:pt x="587" y="413"/>
                  </a:cubicBezTo>
                  <a:cubicBezTo>
                    <a:pt x="585" y="411"/>
                    <a:pt x="585" y="411"/>
                    <a:pt x="584" y="410"/>
                  </a:cubicBezTo>
                  <a:cubicBezTo>
                    <a:pt x="581" y="408"/>
                    <a:pt x="582" y="405"/>
                    <a:pt x="583" y="402"/>
                  </a:cubicBezTo>
                  <a:cubicBezTo>
                    <a:pt x="583" y="400"/>
                    <a:pt x="583" y="400"/>
                    <a:pt x="583" y="400"/>
                  </a:cubicBezTo>
                  <a:cubicBezTo>
                    <a:pt x="584" y="397"/>
                    <a:pt x="585" y="394"/>
                    <a:pt x="587" y="392"/>
                  </a:cubicBezTo>
                  <a:cubicBezTo>
                    <a:pt x="588" y="390"/>
                    <a:pt x="589" y="387"/>
                    <a:pt x="590" y="385"/>
                  </a:cubicBezTo>
                  <a:cubicBezTo>
                    <a:pt x="590" y="382"/>
                    <a:pt x="591" y="379"/>
                    <a:pt x="591" y="377"/>
                  </a:cubicBezTo>
                  <a:cubicBezTo>
                    <a:pt x="591" y="375"/>
                    <a:pt x="591" y="374"/>
                    <a:pt x="591" y="373"/>
                  </a:cubicBezTo>
                  <a:cubicBezTo>
                    <a:pt x="590" y="371"/>
                    <a:pt x="590" y="370"/>
                    <a:pt x="591" y="369"/>
                  </a:cubicBezTo>
                  <a:cubicBezTo>
                    <a:pt x="592" y="366"/>
                    <a:pt x="593" y="362"/>
                    <a:pt x="594" y="359"/>
                  </a:cubicBezTo>
                  <a:cubicBezTo>
                    <a:pt x="597" y="350"/>
                    <a:pt x="600" y="340"/>
                    <a:pt x="606" y="336"/>
                  </a:cubicBezTo>
                  <a:cubicBezTo>
                    <a:pt x="613" y="331"/>
                    <a:pt x="619" y="332"/>
                    <a:pt x="623" y="334"/>
                  </a:cubicBezTo>
                  <a:cubicBezTo>
                    <a:pt x="626" y="335"/>
                    <a:pt x="628" y="335"/>
                    <a:pt x="631" y="335"/>
                  </a:cubicBezTo>
                  <a:cubicBezTo>
                    <a:pt x="634" y="334"/>
                    <a:pt x="639" y="332"/>
                    <a:pt x="642" y="329"/>
                  </a:cubicBezTo>
                  <a:cubicBezTo>
                    <a:pt x="645" y="328"/>
                    <a:pt x="648" y="326"/>
                    <a:pt x="650" y="325"/>
                  </a:cubicBezTo>
                  <a:cubicBezTo>
                    <a:pt x="658" y="322"/>
                    <a:pt x="658" y="321"/>
                    <a:pt x="660" y="313"/>
                  </a:cubicBezTo>
                  <a:cubicBezTo>
                    <a:pt x="660" y="312"/>
                    <a:pt x="661" y="310"/>
                    <a:pt x="662" y="308"/>
                  </a:cubicBezTo>
                  <a:cubicBezTo>
                    <a:pt x="667" y="289"/>
                    <a:pt x="680" y="271"/>
                    <a:pt x="692" y="255"/>
                  </a:cubicBezTo>
                  <a:cubicBezTo>
                    <a:pt x="699" y="245"/>
                    <a:pt x="706" y="235"/>
                    <a:pt x="712" y="225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02" name="Freeform 94">
              <a:extLst>
                <a:ext uri="{FF2B5EF4-FFF2-40B4-BE49-F238E27FC236}">
                  <a16:creationId xmlns:a16="http://schemas.microsoft.com/office/drawing/2014/main" id="{4D08938A-C12D-4BA5-B905-6197EA8C2263}"/>
                </a:ext>
              </a:extLst>
            </p:cNvPr>
            <p:cNvSpPr>
              <a:spLocks/>
            </p:cNvSpPr>
            <p:nvPr/>
          </p:nvSpPr>
          <p:spPr bwMode="auto">
            <a:xfrm>
              <a:off x="2852" y="2777"/>
              <a:ext cx="164" cy="251"/>
            </a:xfrm>
            <a:custGeom>
              <a:avLst/>
              <a:gdLst>
                <a:gd name="T0" fmla="*/ 160 w 165"/>
                <a:gd name="T1" fmla="*/ 77 h 252"/>
                <a:gd name="T2" fmla="*/ 159 w 165"/>
                <a:gd name="T3" fmla="*/ 48 h 252"/>
                <a:gd name="T4" fmla="*/ 162 w 165"/>
                <a:gd name="T5" fmla="*/ 32 h 252"/>
                <a:gd name="T6" fmla="*/ 159 w 165"/>
                <a:gd name="T7" fmla="*/ 27 h 252"/>
                <a:gd name="T8" fmla="*/ 145 w 165"/>
                <a:gd name="T9" fmla="*/ 20 h 252"/>
                <a:gd name="T10" fmla="*/ 122 w 165"/>
                <a:gd name="T11" fmla="*/ 1 h 252"/>
                <a:gd name="T12" fmla="*/ 106 w 165"/>
                <a:gd name="T13" fmla="*/ 1 h 252"/>
                <a:gd name="T14" fmla="*/ 83 w 165"/>
                <a:gd name="T15" fmla="*/ 3 h 252"/>
                <a:gd name="T16" fmla="*/ 81 w 165"/>
                <a:gd name="T17" fmla="*/ 9 h 252"/>
                <a:gd name="T18" fmla="*/ 55 w 165"/>
                <a:gd name="T19" fmla="*/ 30 h 252"/>
                <a:gd name="T20" fmla="*/ 67 w 165"/>
                <a:gd name="T21" fmla="*/ 58 h 252"/>
                <a:gd name="T22" fmla="*/ 70 w 165"/>
                <a:gd name="T23" fmla="*/ 65 h 252"/>
                <a:gd name="T24" fmla="*/ 55 w 165"/>
                <a:gd name="T25" fmla="*/ 73 h 252"/>
                <a:gd name="T26" fmla="*/ 61 w 165"/>
                <a:gd name="T27" fmla="*/ 104 h 252"/>
                <a:gd name="T28" fmla="*/ 61 w 165"/>
                <a:gd name="T29" fmla="*/ 118 h 252"/>
                <a:gd name="T30" fmla="*/ 54 w 165"/>
                <a:gd name="T31" fmla="*/ 140 h 252"/>
                <a:gd name="T32" fmla="*/ 44 w 165"/>
                <a:gd name="T33" fmla="*/ 159 h 252"/>
                <a:gd name="T34" fmla="*/ 27 w 165"/>
                <a:gd name="T35" fmla="*/ 182 h 252"/>
                <a:gd name="T36" fmla="*/ 23 w 165"/>
                <a:gd name="T37" fmla="*/ 176 h 252"/>
                <a:gd name="T38" fmla="*/ 1 w 165"/>
                <a:gd name="T39" fmla="*/ 201 h 252"/>
                <a:gd name="T40" fmla="*/ 8 w 165"/>
                <a:gd name="T41" fmla="*/ 211 h 252"/>
                <a:gd name="T42" fmla="*/ 4 w 165"/>
                <a:gd name="T43" fmla="*/ 217 h 252"/>
                <a:gd name="T44" fmla="*/ 4 w 165"/>
                <a:gd name="T45" fmla="*/ 224 h 252"/>
                <a:gd name="T46" fmla="*/ 7 w 165"/>
                <a:gd name="T47" fmla="*/ 240 h 252"/>
                <a:gd name="T48" fmla="*/ 20 w 165"/>
                <a:gd name="T49" fmla="*/ 246 h 252"/>
                <a:gd name="T50" fmla="*/ 41 w 165"/>
                <a:gd name="T51" fmla="*/ 249 h 252"/>
                <a:gd name="T52" fmla="*/ 69 w 165"/>
                <a:gd name="T53" fmla="*/ 239 h 252"/>
                <a:gd name="T54" fmla="*/ 85 w 165"/>
                <a:gd name="T55" fmla="*/ 224 h 252"/>
                <a:gd name="T56" fmla="*/ 101 w 165"/>
                <a:gd name="T57" fmla="*/ 203 h 252"/>
                <a:gd name="T58" fmla="*/ 111 w 165"/>
                <a:gd name="T59" fmla="*/ 195 h 252"/>
                <a:gd name="T60" fmla="*/ 117 w 165"/>
                <a:gd name="T61" fmla="*/ 172 h 252"/>
                <a:gd name="T62" fmla="*/ 161 w 165"/>
                <a:gd name="T63" fmla="*/ 103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5" h="252">
                  <a:moveTo>
                    <a:pt x="161" y="103"/>
                  </a:moveTo>
                  <a:cubicBezTo>
                    <a:pt x="165" y="92"/>
                    <a:pt x="163" y="86"/>
                    <a:pt x="160" y="77"/>
                  </a:cubicBezTo>
                  <a:cubicBezTo>
                    <a:pt x="159" y="74"/>
                    <a:pt x="158" y="72"/>
                    <a:pt x="157" y="69"/>
                  </a:cubicBezTo>
                  <a:cubicBezTo>
                    <a:pt x="154" y="60"/>
                    <a:pt x="157" y="54"/>
                    <a:pt x="159" y="48"/>
                  </a:cubicBezTo>
                  <a:cubicBezTo>
                    <a:pt x="160" y="44"/>
                    <a:pt x="162" y="41"/>
                    <a:pt x="162" y="37"/>
                  </a:cubicBezTo>
                  <a:cubicBezTo>
                    <a:pt x="162" y="35"/>
                    <a:pt x="162" y="34"/>
                    <a:pt x="162" y="32"/>
                  </a:cubicBezTo>
                  <a:cubicBezTo>
                    <a:pt x="160" y="32"/>
                    <a:pt x="159" y="31"/>
                    <a:pt x="159" y="29"/>
                  </a:cubicBezTo>
                  <a:cubicBezTo>
                    <a:pt x="159" y="28"/>
                    <a:pt x="159" y="28"/>
                    <a:pt x="159" y="27"/>
                  </a:cubicBezTo>
                  <a:cubicBezTo>
                    <a:pt x="157" y="26"/>
                    <a:pt x="155" y="25"/>
                    <a:pt x="153" y="24"/>
                  </a:cubicBezTo>
                  <a:cubicBezTo>
                    <a:pt x="151" y="23"/>
                    <a:pt x="148" y="22"/>
                    <a:pt x="145" y="20"/>
                  </a:cubicBezTo>
                  <a:cubicBezTo>
                    <a:pt x="143" y="18"/>
                    <a:pt x="140" y="15"/>
                    <a:pt x="137" y="12"/>
                  </a:cubicBezTo>
                  <a:cubicBezTo>
                    <a:pt x="132" y="6"/>
                    <a:pt x="127" y="1"/>
                    <a:pt x="122" y="1"/>
                  </a:cubicBezTo>
                  <a:cubicBezTo>
                    <a:pt x="121" y="1"/>
                    <a:pt x="120" y="1"/>
                    <a:pt x="120" y="0"/>
                  </a:cubicBezTo>
                  <a:cubicBezTo>
                    <a:pt x="116" y="2"/>
                    <a:pt x="111" y="1"/>
                    <a:pt x="106" y="1"/>
                  </a:cubicBezTo>
                  <a:cubicBezTo>
                    <a:pt x="103" y="1"/>
                    <a:pt x="101" y="1"/>
                    <a:pt x="99" y="1"/>
                  </a:cubicBezTo>
                  <a:cubicBezTo>
                    <a:pt x="92" y="1"/>
                    <a:pt x="88" y="1"/>
                    <a:pt x="83" y="3"/>
                  </a:cubicBezTo>
                  <a:cubicBezTo>
                    <a:pt x="84" y="4"/>
                    <a:pt x="84" y="5"/>
                    <a:pt x="84" y="5"/>
                  </a:cubicBezTo>
                  <a:cubicBezTo>
                    <a:pt x="84" y="7"/>
                    <a:pt x="83" y="9"/>
                    <a:pt x="81" y="9"/>
                  </a:cubicBezTo>
                  <a:cubicBezTo>
                    <a:pt x="79" y="10"/>
                    <a:pt x="77" y="11"/>
                    <a:pt x="75" y="12"/>
                  </a:cubicBezTo>
                  <a:cubicBezTo>
                    <a:pt x="61" y="18"/>
                    <a:pt x="54" y="22"/>
                    <a:pt x="55" y="30"/>
                  </a:cubicBezTo>
                  <a:cubicBezTo>
                    <a:pt x="56" y="30"/>
                    <a:pt x="57" y="30"/>
                    <a:pt x="58" y="31"/>
                  </a:cubicBezTo>
                  <a:cubicBezTo>
                    <a:pt x="65" y="35"/>
                    <a:pt x="66" y="46"/>
                    <a:pt x="67" y="58"/>
                  </a:cubicBezTo>
                  <a:cubicBezTo>
                    <a:pt x="68" y="58"/>
                    <a:pt x="69" y="59"/>
                    <a:pt x="70" y="60"/>
                  </a:cubicBezTo>
                  <a:cubicBezTo>
                    <a:pt x="71" y="62"/>
                    <a:pt x="71" y="64"/>
                    <a:pt x="70" y="65"/>
                  </a:cubicBezTo>
                  <a:cubicBezTo>
                    <a:pt x="67" y="70"/>
                    <a:pt x="61" y="71"/>
                    <a:pt x="57" y="73"/>
                  </a:cubicBezTo>
                  <a:cubicBezTo>
                    <a:pt x="56" y="73"/>
                    <a:pt x="56" y="73"/>
                    <a:pt x="55" y="73"/>
                  </a:cubicBezTo>
                  <a:cubicBezTo>
                    <a:pt x="67" y="80"/>
                    <a:pt x="65" y="90"/>
                    <a:pt x="63" y="98"/>
                  </a:cubicBezTo>
                  <a:cubicBezTo>
                    <a:pt x="61" y="104"/>
                    <a:pt x="61" y="104"/>
                    <a:pt x="61" y="104"/>
                  </a:cubicBezTo>
                  <a:cubicBezTo>
                    <a:pt x="60" y="108"/>
                    <a:pt x="59" y="111"/>
                    <a:pt x="60" y="115"/>
                  </a:cubicBezTo>
                  <a:cubicBezTo>
                    <a:pt x="60" y="116"/>
                    <a:pt x="61" y="117"/>
                    <a:pt x="61" y="118"/>
                  </a:cubicBezTo>
                  <a:cubicBezTo>
                    <a:pt x="63" y="121"/>
                    <a:pt x="65" y="124"/>
                    <a:pt x="64" y="128"/>
                  </a:cubicBezTo>
                  <a:cubicBezTo>
                    <a:pt x="63" y="133"/>
                    <a:pt x="59" y="137"/>
                    <a:pt x="54" y="140"/>
                  </a:cubicBezTo>
                  <a:cubicBezTo>
                    <a:pt x="52" y="141"/>
                    <a:pt x="50" y="143"/>
                    <a:pt x="50" y="144"/>
                  </a:cubicBezTo>
                  <a:cubicBezTo>
                    <a:pt x="47" y="148"/>
                    <a:pt x="45" y="153"/>
                    <a:pt x="44" y="159"/>
                  </a:cubicBezTo>
                  <a:cubicBezTo>
                    <a:pt x="42" y="167"/>
                    <a:pt x="39" y="176"/>
                    <a:pt x="32" y="181"/>
                  </a:cubicBezTo>
                  <a:cubicBezTo>
                    <a:pt x="31" y="182"/>
                    <a:pt x="29" y="183"/>
                    <a:pt x="27" y="182"/>
                  </a:cubicBezTo>
                  <a:cubicBezTo>
                    <a:pt x="26" y="181"/>
                    <a:pt x="25" y="180"/>
                    <a:pt x="25" y="178"/>
                  </a:cubicBezTo>
                  <a:cubicBezTo>
                    <a:pt x="25" y="177"/>
                    <a:pt x="24" y="176"/>
                    <a:pt x="23" y="176"/>
                  </a:cubicBezTo>
                  <a:cubicBezTo>
                    <a:pt x="17" y="175"/>
                    <a:pt x="7" y="179"/>
                    <a:pt x="5" y="182"/>
                  </a:cubicBezTo>
                  <a:cubicBezTo>
                    <a:pt x="2" y="186"/>
                    <a:pt x="0" y="197"/>
                    <a:pt x="1" y="201"/>
                  </a:cubicBezTo>
                  <a:cubicBezTo>
                    <a:pt x="1" y="202"/>
                    <a:pt x="2" y="203"/>
                    <a:pt x="3" y="204"/>
                  </a:cubicBezTo>
                  <a:cubicBezTo>
                    <a:pt x="5" y="206"/>
                    <a:pt x="7" y="208"/>
                    <a:pt x="8" y="211"/>
                  </a:cubicBezTo>
                  <a:cubicBezTo>
                    <a:pt x="9" y="214"/>
                    <a:pt x="8" y="216"/>
                    <a:pt x="5" y="217"/>
                  </a:cubicBezTo>
                  <a:cubicBezTo>
                    <a:pt x="5" y="217"/>
                    <a:pt x="5" y="217"/>
                    <a:pt x="4" y="217"/>
                  </a:cubicBezTo>
                  <a:cubicBezTo>
                    <a:pt x="4" y="217"/>
                    <a:pt x="4" y="217"/>
                    <a:pt x="4" y="218"/>
                  </a:cubicBezTo>
                  <a:cubicBezTo>
                    <a:pt x="4" y="219"/>
                    <a:pt x="4" y="221"/>
                    <a:pt x="4" y="224"/>
                  </a:cubicBezTo>
                  <a:cubicBezTo>
                    <a:pt x="3" y="228"/>
                    <a:pt x="2" y="238"/>
                    <a:pt x="5" y="240"/>
                  </a:cubicBezTo>
                  <a:cubicBezTo>
                    <a:pt x="5" y="240"/>
                    <a:pt x="6" y="240"/>
                    <a:pt x="7" y="240"/>
                  </a:cubicBezTo>
                  <a:cubicBezTo>
                    <a:pt x="10" y="240"/>
                    <a:pt x="13" y="240"/>
                    <a:pt x="15" y="242"/>
                  </a:cubicBezTo>
                  <a:cubicBezTo>
                    <a:pt x="18" y="243"/>
                    <a:pt x="19" y="245"/>
                    <a:pt x="20" y="246"/>
                  </a:cubicBezTo>
                  <a:cubicBezTo>
                    <a:pt x="20" y="247"/>
                    <a:pt x="20" y="248"/>
                    <a:pt x="21" y="248"/>
                  </a:cubicBezTo>
                  <a:cubicBezTo>
                    <a:pt x="26" y="252"/>
                    <a:pt x="33" y="250"/>
                    <a:pt x="41" y="249"/>
                  </a:cubicBezTo>
                  <a:cubicBezTo>
                    <a:pt x="49" y="248"/>
                    <a:pt x="57" y="246"/>
                    <a:pt x="65" y="250"/>
                  </a:cubicBezTo>
                  <a:cubicBezTo>
                    <a:pt x="68" y="248"/>
                    <a:pt x="72" y="244"/>
                    <a:pt x="69" y="239"/>
                  </a:cubicBezTo>
                  <a:cubicBezTo>
                    <a:pt x="68" y="237"/>
                    <a:pt x="69" y="234"/>
                    <a:pt x="71" y="233"/>
                  </a:cubicBezTo>
                  <a:cubicBezTo>
                    <a:pt x="77" y="230"/>
                    <a:pt x="81" y="227"/>
                    <a:pt x="85" y="224"/>
                  </a:cubicBezTo>
                  <a:cubicBezTo>
                    <a:pt x="91" y="219"/>
                    <a:pt x="93" y="215"/>
                    <a:pt x="97" y="209"/>
                  </a:cubicBezTo>
                  <a:cubicBezTo>
                    <a:pt x="98" y="207"/>
                    <a:pt x="99" y="206"/>
                    <a:pt x="101" y="203"/>
                  </a:cubicBezTo>
                  <a:cubicBezTo>
                    <a:pt x="103" y="200"/>
                    <a:pt x="106" y="199"/>
                    <a:pt x="108" y="197"/>
                  </a:cubicBezTo>
                  <a:cubicBezTo>
                    <a:pt x="110" y="197"/>
                    <a:pt x="111" y="196"/>
                    <a:pt x="111" y="195"/>
                  </a:cubicBezTo>
                  <a:cubicBezTo>
                    <a:pt x="115" y="192"/>
                    <a:pt x="115" y="187"/>
                    <a:pt x="116" y="182"/>
                  </a:cubicBezTo>
                  <a:cubicBezTo>
                    <a:pt x="116" y="179"/>
                    <a:pt x="116" y="175"/>
                    <a:pt x="117" y="172"/>
                  </a:cubicBezTo>
                  <a:cubicBezTo>
                    <a:pt x="122" y="157"/>
                    <a:pt x="131" y="146"/>
                    <a:pt x="140" y="135"/>
                  </a:cubicBezTo>
                  <a:cubicBezTo>
                    <a:pt x="148" y="125"/>
                    <a:pt x="156" y="115"/>
                    <a:pt x="161" y="103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03" name="Oval 202">
              <a:extLst>
                <a:ext uri="{FF2B5EF4-FFF2-40B4-BE49-F238E27FC236}">
                  <a16:creationId xmlns:a16="http://schemas.microsoft.com/office/drawing/2014/main" id="{20A0713D-F753-49AB-B399-9040193767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19" y="3036"/>
              <a:ext cx="1" cy="1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04" name="Freeform 96">
              <a:extLst>
                <a:ext uri="{FF2B5EF4-FFF2-40B4-BE49-F238E27FC236}">
                  <a16:creationId xmlns:a16="http://schemas.microsoft.com/office/drawing/2014/main" id="{3839AF37-A2C9-49F6-8901-460B54AF1760}"/>
                </a:ext>
              </a:extLst>
            </p:cNvPr>
            <p:cNvSpPr>
              <a:spLocks/>
            </p:cNvSpPr>
            <p:nvPr/>
          </p:nvSpPr>
          <p:spPr bwMode="auto">
            <a:xfrm>
              <a:off x="3086" y="2394"/>
              <a:ext cx="0" cy="1"/>
            </a:xfrm>
            <a:custGeom>
              <a:avLst/>
              <a:gdLst>
                <a:gd name="T0" fmla="*/ 1 h 1"/>
                <a:gd name="T1" fmla="*/ 0 h 1"/>
                <a:gd name="T2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1"/>
                    <a:pt x="0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05" name="Freeform 97">
              <a:extLst>
                <a:ext uri="{FF2B5EF4-FFF2-40B4-BE49-F238E27FC236}">
                  <a16:creationId xmlns:a16="http://schemas.microsoft.com/office/drawing/2014/main" id="{99BAF7D3-E1DC-49C9-AFAA-E0ADE155208B}"/>
                </a:ext>
              </a:extLst>
            </p:cNvPr>
            <p:cNvSpPr>
              <a:spLocks/>
            </p:cNvSpPr>
            <p:nvPr/>
          </p:nvSpPr>
          <p:spPr bwMode="auto">
            <a:xfrm>
              <a:off x="3082" y="2404"/>
              <a:ext cx="0" cy="1"/>
            </a:xfrm>
            <a:custGeom>
              <a:avLst/>
              <a:gdLst>
                <a:gd name="T0" fmla="*/ 0 h 1"/>
                <a:gd name="T1" fmla="*/ 1 h 1"/>
                <a:gd name="T2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0" y="1"/>
                    <a:pt x="0" y="0"/>
                    <a:pt x="0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06" name="Freeform 98">
              <a:extLst>
                <a:ext uri="{FF2B5EF4-FFF2-40B4-BE49-F238E27FC236}">
                  <a16:creationId xmlns:a16="http://schemas.microsoft.com/office/drawing/2014/main" id="{5514CE64-20CD-4C54-95EA-82D20D70C8D7}"/>
                </a:ext>
              </a:extLst>
            </p:cNvPr>
            <p:cNvSpPr>
              <a:spLocks/>
            </p:cNvSpPr>
            <p:nvPr/>
          </p:nvSpPr>
          <p:spPr bwMode="auto">
            <a:xfrm>
              <a:off x="3085" y="2396"/>
              <a:ext cx="0" cy="1"/>
            </a:xfrm>
            <a:custGeom>
              <a:avLst/>
              <a:gdLst>
                <a:gd name="T0" fmla="*/ 1 h 1"/>
                <a:gd name="T1" fmla="*/ 0 h 1"/>
                <a:gd name="T2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1"/>
                    <a:pt x="0" y="1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07" name="Freeform 99">
              <a:extLst>
                <a:ext uri="{FF2B5EF4-FFF2-40B4-BE49-F238E27FC236}">
                  <a16:creationId xmlns:a16="http://schemas.microsoft.com/office/drawing/2014/main" id="{3A160A95-02CE-43B9-AE89-EFA794AFAD14}"/>
                </a:ext>
              </a:extLst>
            </p:cNvPr>
            <p:cNvSpPr>
              <a:spLocks/>
            </p:cNvSpPr>
            <p:nvPr/>
          </p:nvSpPr>
          <p:spPr bwMode="auto">
            <a:xfrm>
              <a:off x="3084" y="2398"/>
              <a:ext cx="0" cy="2"/>
            </a:xfrm>
            <a:custGeom>
              <a:avLst/>
              <a:gdLst>
                <a:gd name="T0" fmla="*/ 2 h 2"/>
                <a:gd name="T1" fmla="*/ 0 h 2"/>
                <a:gd name="T2" fmla="*/ 2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2">
                  <a:moveTo>
                    <a:pt x="0" y="2"/>
                  </a:moveTo>
                  <a:cubicBezTo>
                    <a:pt x="0" y="1"/>
                    <a:pt x="0" y="1"/>
                    <a:pt x="0" y="0"/>
                  </a:cubicBezTo>
                  <a:cubicBezTo>
                    <a:pt x="0" y="1"/>
                    <a:pt x="0" y="1"/>
                    <a:pt x="0" y="2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08" name="Freeform 100">
              <a:extLst>
                <a:ext uri="{FF2B5EF4-FFF2-40B4-BE49-F238E27FC236}">
                  <a16:creationId xmlns:a16="http://schemas.microsoft.com/office/drawing/2014/main" id="{FADD6AC9-9B22-4CBB-94A8-AD9A53C53440}"/>
                </a:ext>
              </a:extLst>
            </p:cNvPr>
            <p:cNvSpPr>
              <a:spLocks/>
            </p:cNvSpPr>
            <p:nvPr/>
          </p:nvSpPr>
          <p:spPr bwMode="auto">
            <a:xfrm>
              <a:off x="3083" y="2401"/>
              <a:ext cx="0" cy="2"/>
            </a:xfrm>
            <a:custGeom>
              <a:avLst/>
              <a:gdLst>
                <a:gd name="T0" fmla="*/ 2 h 2"/>
                <a:gd name="T1" fmla="*/ 0 h 2"/>
                <a:gd name="T2" fmla="*/ 2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2">
                  <a:moveTo>
                    <a:pt x="0" y="2"/>
                  </a:moveTo>
                  <a:cubicBezTo>
                    <a:pt x="0" y="1"/>
                    <a:pt x="0" y="0"/>
                    <a:pt x="0" y="0"/>
                  </a:cubicBezTo>
                  <a:cubicBezTo>
                    <a:pt x="0" y="0"/>
                    <a:pt x="0" y="1"/>
                    <a:pt x="0" y="2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09" name="Freeform 101">
              <a:extLst>
                <a:ext uri="{FF2B5EF4-FFF2-40B4-BE49-F238E27FC236}">
                  <a16:creationId xmlns:a16="http://schemas.microsoft.com/office/drawing/2014/main" id="{98478CA1-A01B-48C5-9A0B-6536EAA8BE06}"/>
                </a:ext>
              </a:extLst>
            </p:cNvPr>
            <p:cNvSpPr>
              <a:spLocks/>
            </p:cNvSpPr>
            <p:nvPr/>
          </p:nvSpPr>
          <p:spPr bwMode="auto">
            <a:xfrm>
              <a:off x="1434" y="1144"/>
              <a:ext cx="0" cy="1"/>
            </a:xfrm>
            <a:custGeom>
              <a:avLst/>
              <a:gdLst>
                <a:gd name="T0" fmla="*/ 0 h 1"/>
                <a:gd name="T1" fmla="*/ 1 h 1"/>
                <a:gd name="T2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10" name="Freeform 102">
              <a:extLst>
                <a:ext uri="{FF2B5EF4-FFF2-40B4-BE49-F238E27FC236}">
                  <a16:creationId xmlns:a16="http://schemas.microsoft.com/office/drawing/2014/main" id="{4FA06AE5-5E0D-47F3-B48C-D498D814D14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3" y="948"/>
              <a:ext cx="450" cy="528"/>
            </a:xfrm>
            <a:custGeom>
              <a:avLst/>
              <a:gdLst>
                <a:gd name="T0" fmla="*/ 20 w 453"/>
                <a:gd name="T1" fmla="*/ 95 h 531"/>
                <a:gd name="T2" fmla="*/ 36 w 453"/>
                <a:gd name="T3" fmla="*/ 123 h 531"/>
                <a:gd name="T4" fmla="*/ 26 w 453"/>
                <a:gd name="T5" fmla="*/ 161 h 531"/>
                <a:gd name="T6" fmla="*/ 31 w 453"/>
                <a:gd name="T7" fmla="*/ 172 h 531"/>
                <a:gd name="T8" fmla="*/ 33 w 453"/>
                <a:gd name="T9" fmla="*/ 204 h 531"/>
                <a:gd name="T10" fmla="*/ 60 w 453"/>
                <a:gd name="T11" fmla="*/ 224 h 531"/>
                <a:gd name="T12" fmla="*/ 76 w 453"/>
                <a:gd name="T13" fmla="*/ 222 h 531"/>
                <a:gd name="T14" fmla="*/ 98 w 453"/>
                <a:gd name="T15" fmla="*/ 248 h 531"/>
                <a:gd name="T16" fmla="*/ 124 w 453"/>
                <a:gd name="T17" fmla="*/ 276 h 531"/>
                <a:gd name="T18" fmla="*/ 138 w 453"/>
                <a:gd name="T19" fmla="*/ 306 h 531"/>
                <a:gd name="T20" fmla="*/ 151 w 453"/>
                <a:gd name="T21" fmla="*/ 336 h 531"/>
                <a:gd name="T22" fmla="*/ 160 w 453"/>
                <a:gd name="T23" fmla="*/ 375 h 531"/>
                <a:gd name="T24" fmla="*/ 167 w 453"/>
                <a:gd name="T25" fmla="*/ 428 h 531"/>
                <a:gd name="T26" fmla="*/ 174 w 453"/>
                <a:gd name="T27" fmla="*/ 480 h 531"/>
                <a:gd name="T28" fmla="*/ 177 w 453"/>
                <a:gd name="T29" fmla="*/ 497 h 531"/>
                <a:gd name="T30" fmla="*/ 228 w 453"/>
                <a:gd name="T31" fmla="*/ 500 h 531"/>
                <a:gd name="T32" fmla="*/ 263 w 453"/>
                <a:gd name="T33" fmla="*/ 461 h 531"/>
                <a:gd name="T34" fmla="*/ 304 w 453"/>
                <a:gd name="T35" fmla="*/ 487 h 531"/>
                <a:gd name="T36" fmla="*/ 325 w 453"/>
                <a:gd name="T37" fmla="*/ 471 h 531"/>
                <a:gd name="T38" fmla="*/ 344 w 453"/>
                <a:gd name="T39" fmla="*/ 442 h 531"/>
                <a:gd name="T40" fmla="*/ 367 w 453"/>
                <a:gd name="T41" fmla="*/ 403 h 531"/>
                <a:gd name="T42" fmla="*/ 406 w 453"/>
                <a:gd name="T43" fmla="*/ 397 h 531"/>
                <a:gd name="T44" fmla="*/ 451 w 453"/>
                <a:gd name="T45" fmla="*/ 392 h 531"/>
                <a:gd name="T46" fmla="*/ 448 w 453"/>
                <a:gd name="T47" fmla="*/ 360 h 531"/>
                <a:gd name="T48" fmla="*/ 451 w 453"/>
                <a:gd name="T49" fmla="*/ 332 h 531"/>
                <a:gd name="T50" fmla="*/ 432 w 453"/>
                <a:gd name="T51" fmla="*/ 314 h 531"/>
                <a:gd name="T52" fmla="*/ 414 w 453"/>
                <a:gd name="T53" fmla="*/ 301 h 531"/>
                <a:gd name="T54" fmla="*/ 380 w 453"/>
                <a:gd name="T55" fmla="*/ 252 h 531"/>
                <a:gd name="T56" fmla="*/ 375 w 453"/>
                <a:gd name="T57" fmla="*/ 229 h 531"/>
                <a:gd name="T58" fmla="*/ 364 w 453"/>
                <a:gd name="T59" fmla="*/ 187 h 531"/>
                <a:gd name="T60" fmla="*/ 369 w 453"/>
                <a:gd name="T61" fmla="*/ 150 h 531"/>
                <a:gd name="T62" fmla="*/ 392 w 453"/>
                <a:gd name="T63" fmla="*/ 112 h 531"/>
                <a:gd name="T64" fmla="*/ 399 w 453"/>
                <a:gd name="T65" fmla="*/ 100 h 531"/>
                <a:gd name="T66" fmla="*/ 366 w 453"/>
                <a:gd name="T67" fmla="*/ 59 h 531"/>
                <a:gd name="T68" fmla="*/ 350 w 453"/>
                <a:gd name="T69" fmla="*/ 44 h 531"/>
                <a:gd name="T70" fmla="*/ 361 w 453"/>
                <a:gd name="T71" fmla="*/ 20 h 531"/>
                <a:gd name="T72" fmla="*/ 353 w 453"/>
                <a:gd name="T73" fmla="*/ 5 h 531"/>
                <a:gd name="T74" fmla="*/ 343 w 453"/>
                <a:gd name="T75" fmla="*/ 5 h 531"/>
                <a:gd name="T76" fmla="*/ 316 w 453"/>
                <a:gd name="T77" fmla="*/ 7 h 531"/>
                <a:gd name="T78" fmla="*/ 305 w 453"/>
                <a:gd name="T79" fmla="*/ 37 h 531"/>
                <a:gd name="T80" fmla="*/ 299 w 453"/>
                <a:gd name="T81" fmla="*/ 45 h 531"/>
                <a:gd name="T82" fmla="*/ 277 w 453"/>
                <a:gd name="T83" fmla="*/ 58 h 531"/>
                <a:gd name="T84" fmla="*/ 262 w 453"/>
                <a:gd name="T85" fmla="*/ 61 h 531"/>
                <a:gd name="T86" fmla="*/ 250 w 453"/>
                <a:gd name="T87" fmla="*/ 66 h 531"/>
                <a:gd name="T88" fmla="*/ 229 w 453"/>
                <a:gd name="T89" fmla="*/ 80 h 531"/>
                <a:gd name="T90" fmla="*/ 203 w 453"/>
                <a:gd name="T91" fmla="*/ 92 h 531"/>
                <a:gd name="T92" fmla="*/ 157 w 453"/>
                <a:gd name="T93" fmla="*/ 105 h 531"/>
                <a:gd name="T94" fmla="*/ 125 w 453"/>
                <a:gd name="T95" fmla="*/ 127 h 531"/>
                <a:gd name="T96" fmla="*/ 95 w 453"/>
                <a:gd name="T97" fmla="*/ 111 h 531"/>
                <a:gd name="T98" fmla="*/ 53 w 453"/>
                <a:gd name="T99" fmla="*/ 100 h 531"/>
                <a:gd name="T100" fmla="*/ 1 w 453"/>
                <a:gd name="T101" fmla="*/ 81 h 5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453" h="531">
                  <a:moveTo>
                    <a:pt x="0" y="85"/>
                  </a:moveTo>
                  <a:cubicBezTo>
                    <a:pt x="2" y="88"/>
                    <a:pt x="8" y="93"/>
                    <a:pt x="12" y="94"/>
                  </a:cubicBezTo>
                  <a:cubicBezTo>
                    <a:pt x="16" y="95"/>
                    <a:pt x="18" y="95"/>
                    <a:pt x="20" y="95"/>
                  </a:cubicBezTo>
                  <a:cubicBezTo>
                    <a:pt x="29" y="97"/>
                    <a:pt x="29" y="99"/>
                    <a:pt x="31" y="109"/>
                  </a:cubicBezTo>
                  <a:cubicBezTo>
                    <a:pt x="32" y="113"/>
                    <a:pt x="32" y="113"/>
                    <a:pt x="32" y="113"/>
                  </a:cubicBezTo>
                  <a:cubicBezTo>
                    <a:pt x="33" y="117"/>
                    <a:pt x="34" y="120"/>
                    <a:pt x="36" y="123"/>
                  </a:cubicBezTo>
                  <a:cubicBezTo>
                    <a:pt x="39" y="128"/>
                    <a:pt x="43" y="134"/>
                    <a:pt x="39" y="145"/>
                  </a:cubicBezTo>
                  <a:cubicBezTo>
                    <a:pt x="36" y="150"/>
                    <a:pt x="33" y="153"/>
                    <a:pt x="30" y="156"/>
                  </a:cubicBezTo>
                  <a:cubicBezTo>
                    <a:pt x="28" y="157"/>
                    <a:pt x="27" y="159"/>
                    <a:pt x="26" y="161"/>
                  </a:cubicBezTo>
                  <a:cubicBezTo>
                    <a:pt x="24" y="164"/>
                    <a:pt x="25" y="167"/>
                    <a:pt x="25" y="167"/>
                  </a:cubicBezTo>
                  <a:cubicBezTo>
                    <a:pt x="25" y="168"/>
                    <a:pt x="26" y="168"/>
                    <a:pt x="26" y="168"/>
                  </a:cubicBezTo>
                  <a:cubicBezTo>
                    <a:pt x="29" y="168"/>
                    <a:pt x="30" y="170"/>
                    <a:pt x="31" y="172"/>
                  </a:cubicBezTo>
                  <a:cubicBezTo>
                    <a:pt x="31" y="175"/>
                    <a:pt x="31" y="178"/>
                    <a:pt x="32" y="181"/>
                  </a:cubicBezTo>
                  <a:cubicBezTo>
                    <a:pt x="32" y="186"/>
                    <a:pt x="33" y="192"/>
                    <a:pt x="33" y="197"/>
                  </a:cubicBezTo>
                  <a:cubicBezTo>
                    <a:pt x="33" y="199"/>
                    <a:pt x="33" y="202"/>
                    <a:pt x="33" y="204"/>
                  </a:cubicBezTo>
                  <a:cubicBezTo>
                    <a:pt x="33" y="209"/>
                    <a:pt x="32" y="214"/>
                    <a:pt x="34" y="216"/>
                  </a:cubicBezTo>
                  <a:cubicBezTo>
                    <a:pt x="36" y="217"/>
                    <a:pt x="42" y="216"/>
                    <a:pt x="47" y="217"/>
                  </a:cubicBezTo>
                  <a:cubicBezTo>
                    <a:pt x="53" y="219"/>
                    <a:pt x="56" y="221"/>
                    <a:pt x="60" y="224"/>
                  </a:cubicBezTo>
                  <a:cubicBezTo>
                    <a:pt x="63" y="223"/>
                    <a:pt x="66" y="223"/>
                    <a:pt x="68" y="224"/>
                  </a:cubicBezTo>
                  <a:cubicBezTo>
                    <a:pt x="70" y="224"/>
                    <a:pt x="71" y="225"/>
                    <a:pt x="73" y="225"/>
                  </a:cubicBezTo>
                  <a:cubicBezTo>
                    <a:pt x="73" y="224"/>
                    <a:pt x="75" y="223"/>
                    <a:pt x="76" y="222"/>
                  </a:cubicBezTo>
                  <a:cubicBezTo>
                    <a:pt x="80" y="220"/>
                    <a:pt x="85" y="217"/>
                    <a:pt x="91" y="219"/>
                  </a:cubicBezTo>
                  <a:cubicBezTo>
                    <a:pt x="93" y="220"/>
                    <a:pt x="96" y="222"/>
                    <a:pt x="98" y="228"/>
                  </a:cubicBezTo>
                  <a:cubicBezTo>
                    <a:pt x="100" y="233"/>
                    <a:pt x="100" y="242"/>
                    <a:pt x="98" y="248"/>
                  </a:cubicBezTo>
                  <a:cubicBezTo>
                    <a:pt x="108" y="250"/>
                    <a:pt x="117" y="253"/>
                    <a:pt x="120" y="261"/>
                  </a:cubicBezTo>
                  <a:cubicBezTo>
                    <a:pt x="121" y="263"/>
                    <a:pt x="122" y="266"/>
                    <a:pt x="122" y="269"/>
                  </a:cubicBezTo>
                  <a:cubicBezTo>
                    <a:pt x="122" y="271"/>
                    <a:pt x="123" y="274"/>
                    <a:pt x="124" y="276"/>
                  </a:cubicBezTo>
                  <a:cubicBezTo>
                    <a:pt x="125" y="278"/>
                    <a:pt x="125" y="278"/>
                    <a:pt x="125" y="278"/>
                  </a:cubicBezTo>
                  <a:cubicBezTo>
                    <a:pt x="127" y="283"/>
                    <a:pt x="129" y="286"/>
                    <a:pt x="131" y="292"/>
                  </a:cubicBezTo>
                  <a:cubicBezTo>
                    <a:pt x="132" y="298"/>
                    <a:pt x="135" y="301"/>
                    <a:pt x="138" y="306"/>
                  </a:cubicBezTo>
                  <a:cubicBezTo>
                    <a:pt x="141" y="310"/>
                    <a:pt x="145" y="315"/>
                    <a:pt x="147" y="321"/>
                  </a:cubicBezTo>
                  <a:cubicBezTo>
                    <a:pt x="148" y="324"/>
                    <a:pt x="148" y="326"/>
                    <a:pt x="149" y="328"/>
                  </a:cubicBezTo>
                  <a:cubicBezTo>
                    <a:pt x="149" y="332"/>
                    <a:pt x="150" y="334"/>
                    <a:pt x="151" y="336"/>
                  </a:cubicBezTo>
                  <a:cubicBezTo>
                    <a:pt x="153" y="335"/>
                    <a:pt x="154" y="335"/>
                    <a:pt x="156" y="336"/>
                  </a:cubicBezTo>
                  <a:cubicBezTo>
                    <a:pt x="162" y="341"/>
                    <a:pt x="161" y="354"/>
                    <a:pt x="160" y="365"/>
                  </a:cubicBezTo>
                  <a:cubicBezTo>
                    <a:pt x="160" y="369"/>
                    <a:pt x="160" y="373"/>
                    <a:pt x="160" y="375"/>
                  </a:cubicBezTo>
                  <a:cubicBezTo>
                    <a:pt x="160" y="382"/>
                    <a:pt x="162" y="389"/>
                    <a:pt x="163" y="397"/>
                  </a:cubicBezTo>
                  <a:cubicBezTo>
                    <a:pt x="165" y="402"/>
                    <a:pt x="166" y="408"/>
                    <a:pt x="166" y="414"/>
                  </a:cubicBezTo>
                  <a:cubicBezTo>
                    <a:pt x="167" y="419"/>
                    <a:pt x="167" y="424"/>
                    <a:pt x="167" y="428"/>
                  </a:cubicBezTo>
                  <a:cubicBezTo>
                    <a:pt x="167" y="436"/>
                    <a:pt x="167" y="443"/>
                    <a:pt x="170" y="450"/>
                  </a:cubicBezTo>
                  <a:cubicBezTo>
                    <a:pt x="171" y="451"/>
                    <a:pt x="171" y="451"/>
                    <a:pt x="171" y="451"/>
                  </a:cubicBezTo>
                  <a:cubicBezTo>
                    <a:pt x="176" y="465"/>
                    <a:pt x="179" y="475"/>
                    <a:pt x="174" y="480"/>
                  </a:cubicBezTo>
                  <a:cubicBezTo>
                    <a:pt x="172" y="484"/>
                    <a:pt x="168" y="484"/>
                    <a:pt x="165" y="484"/>
                  </a:cubicBezTo>
                  <a:cubicBezTo>
                    <a:pt x="165" y="484"/>
                    <a:pt x="165" y="484"/>
                    <a:pt x="165" y="484"/>
                  </a:cubicBezTo>
                  <a:cubicBezTo>
                    <a:pt x="167" y="488"/>
                    <a:pt x="172" y="492"/>
                    <a:pt x="177" y="497"/>
                  </a:cubicBezTo>
                  <a:cubicBezTo>
                    <a:pt x="179" y="499"/>
                    <a:pt x="182" y="502"/>
                    <a:pt x="184" y="504"/>
                  </a:cubicBezTo>
                  <a:cubicBezTo>
                    <a:pt x="197" y="518"/>
                    <a:pt x="210" y="526"/>
                    <a:pt x="227" y="531"/>
                  </a:cubicBezTo>
                  <a:cubicBezTo>
                    <a:pt x="228" y="521"/>
                    <a:pt x="228" y="511"/>
                    <a:pt x="228" y="500"/>
                  </a:cubicBezTo>
                  <a:cubicBezTo>
                    <a:pt x="228" y="487"/>
                    <a:pt x="228" y="480"/>
                    <a:pt x="242" y="472"/>
                  </a:cubicBezTo>
                  <a:cubicBezTo>
                    <a:pt x="244" y="471"/>
                    <a:pt x="247" y="470"/>
                    <a:pt x="249" y="468"/>
                  </a:cubicBezTo>
                  <a:cubicBezTo>
                    <a:pt x="254" y="465"/>
                    <a:pt x="258" y="462"/>
                    <a:pt x="263" y="461"/>
                  </a:cubicBezTo>
                  <a:cubicBezTo>
                    <a:pt x="274" y="458"/>
                    <a:pt x="281" y="464"/>
                    <a:pt x="286" y="470"/>
                  </a:cubicBezTo>
                  <a:cubicBezTo>
                    <a:pt x="290" y="473"/>
                    <a:pt x="292" y="476"/>
                    <a:pt x="294" y="478"/>
                  </a:cubicBezTo>
                  <a:cubicBezTo>
                    <a:pt x="298" y="482"/>
                    <a:pt x="301" y="485"/>
                    <a:pt x="304" y="487"/>
                  </a:cubicBezTo>
                  <a:cubicBezTo>
                    <a:pt x="307" y="486"/>
                    <a:pt x="310" y="486"/>
                    <a:pt x="313" y="485"/>
                  </a:cubicBezTo>
                  <a:cubicBezTo>
                    <a:pt x="317" y="485"/>
                    <a:pt x="320" y="485"/>
                    <a:pt x="322" y="482"/>
                  </a:cubicBezTo>
                  <a:cubicBezTo>
                    <a:pt x="324" y="479"/>
                    <a:pt x="324" y="475"/>
                    <a:pt x="325" y="471"/>
                  </a:cubicBezTo>
                  <a:cubicBezTo>
                    <a:pt x="325" y="465"/>
                    <a:pt x="326" y="459"/>
                    <a:pt x="331" y="453"/>
                  </a:cubicBezTo>
                  <a:cubicBezTo>
                    <a:pt x="333" y="450"/>
                    <a:pt x="336" y="449"/>
                    <a:pt x="339" y="447"/>
                  </a:cubicBezTo>
                  <a:cubicBezTo>
                    <a:pt x="341" y="446"/>
                    <a:pt x="343" y="444"/>
                    <a:pt x="344" y="442"/>
                  </a:cubicBezTo>
                  <a:cubicBezTo>
                    <a:pt x="345" y="441"/>
                    <a:pt x="346" y="438"/>
                    <a:pt x="346" y="436"/>
                  </a:cubicBezTo>
                  <a:cubicBezTo>
                    <a:pt x="347" y="434"/>
                    <a:pt x="347" y="432"/>
                    <a:pt x="348" y="431"/>
                  </a:cubicBezTo>
                  <a:cubicBezTo>
                    <a:pt x="351" y="421"/>
                    <a:pt x="356" y="406"/>
                    <a:pt x="367" y="403"/>
                  </a:cubicBezTo>
                  <a:cubicBezTo>
                    <a:pt x="371" y="401"/>
                    <a:pt x="377" y="401"/>
                    <a:pt x="383" y="401"/>
                  </a:cubicBezTo>
                  <a:cubicBezTo>
                    <a:pt x="387" y="401"/>
                    <a:pt x="391" y="401"/>
                    <a:pt x="394" y="401"/>
                  </a:cubicBezTo>
                  <a:cubicBezTo>
                    <a:pt x="398" y="400"/>
                    <a:pt x="402" y="399"/>
                    <a:pt x="406" y="397"/>
                  </a:cubicBezTo>
                  <a:cubicBezTo>
                    <a:pt x="411" y="396"/>
                    <a:pt x="416" y="394"/>
                    <a:pt x="421" y="393"/>
                  </a:cubicBezTo>
                  <a:cubicBezTo>
                    <a:pt x="425" y="393"/>
                    <a:pt x="430" y="393"/>
                    <a:pt x="435" y="394"/>
                  </a:cubicBezTo>
                  <a:cubicBezTo>
                    <a:pt x="441" y="394"/>
                    <a:pt x="450" y="395"/>
                    <a:pt x="451" y="392"/>
                  </a:cubicBezTo>
                  <a:cubicBezTo>
                    <a:pt x="452" y="390"/>
                    <a:pt x="452" y="377"/>
                    <a:pt x="451" y="372"/>
                  </a:cubicBezTo>
                  <a:cubicBezTo>
                    <a:pt x="451" y="369"/>
                    <a:pt x="450" y="368"/>
                    <a:pt x="450" y="366"/>
                  </a:cubicBezTo>
                  <a:cubicBezTo>
                    <a:pt x="449" y="364"/>
                    <a:pt x="448" y="363"/>
                    <a:pt x="448" y="360"/>
                  </a:cubicBezTo>
                  <a:cubicBezTo>
                    <a:pt x="446" y="356"/>
                    <a:pt x="445" y="346"/>
                    <a:pt x="447" y="341"/>
                  </a:cubicBezTo>
                  <a:cubicBezTo>
                    <a:pt x="447" y="338"/>
                    <a:pt x="449" y="337"/>
                    <a:pt x="450" y="335"/>
                  </a:cubicBezTo>
                  <a:cubicBezTo>
                    <a:pt x="451" y="334"/>
                    <a:pt x="451" y="333"/>
                    <a:pt x="451" y="332"/>
                  </a:cubicBezTo>
                  <a:cubicBezTo>
                    <a:pt x="451" y="331"/>
                    <a:pt x="452" y="329"/>
                    <a:pt x="453" y="328"/>
                  </a:cubicBezTo>
                  <a:cubicBezTo>
                    <a:pt x="453" y="322"/>
                    <a:pt x="452" y="318"/>
                    <a:pt x="447" y="316"/>
                  </a:cubicBezTo>
                  <a:cubicBezTo>
                    <a:pt x="443" y="315"/>
                    <a:pt x="438" y="316"/>
                    <a:pt x="432" y="314"/>
                  </a:cubicBezTo>
                  <a:cubicBezTo>
                    <a:pt x="428" y="313"/>
                    <a:pt x="425" y="310"/>
                    <a:pt x="423" y="307"/>
                  </a:cubicBezTo>
                  <a:cubicBezTo>
                    <a:pt x="422" y="306"/>
                    <a:pt x="421" y="304"/>
                    <a:pt x="419" y="303"/>
                  </a:cubicBezTo>
                  <a:cubicBezTo>
                    <a:pt x="418" y="302"/>
                    <a:pt x="416" y="301"/>
                    <a:pt x="414" y="301"/>
                  </a:cubicBezTo>
                  <a:cubicBezTo>
                    <a:pt x="410" y="298"/>
                    <a:pt x="407" y="297"/>
                    <a:pt x="402" y="290"/>
                  </a:cubicBezTo>
                  <a:cubicBezTo>
                    <a:pt x="398" y="282"/>
                    <a:pt x="396" y="280"/>
                    <a:pt x="390" y="274"/>
                  </a:cubicBezTo>
                  <a:cubicBezTo>
                    <a:pt x="383" y="268"/>
                    <a:pt x="382" y="259"/>
                    <a:pt x="380" y="252"/>
                  </a:cubicBezTo>
                  <a:cubicBezTo>
                    <a:pt x="380" y="249"/>
                    <a:pt x="380" y="247"/>
                    <a:pt x="379" y="245"/>
                  </a:cubicBezTo>
                  <a:cubicBezTo>
                    <a:pt x="379" y="243"/>
                    <a:pt x="378" y="242"/>
                    <a:pt x="378" y="240"/>
                  </a:cubicBezTo>
                  <a:cubicBezTo>
                    <a:pt x="377" y="236"/>
                    <a:pt x="376" y="232"/>
                    <a:pt x="375" y="229"/>
                  </a:cubicBezTo>
                  <a:cubicBezTo>
                    <a:pt x="375" y="229"/>
                    <a:pt x="374" y="228"/>
                    <a:pt x="373" y="227"/>
                  </a:cubicBezTo>
                  <a:cubicBezTo>
                    <a:pt x="372" y="226"/>
                    <a:pt x="370" y="225"/>
                    <a:pt x="369" y="223"/>
                  </a:cubicBezTo>
                  <a:cubicBezTo>
                    <a:pt x="364" y="215"/>
                    <a:pt x="364" y="200"/>
                    <a:pt x="364" y="187"/>
                  </a:cubicBezTo>
                  <a:cubicBezTo>
                    <a:pt x="363" y="186"/>
                    <a:pt x="362" y="184"/>
                    <a:pt x="363" y="182"/>
                  </a:cubicBezTo>
                  <a:cubicBezTo>
                    <a:pt x="364" y="177"/>
                    <a:pt x="365" y="173"/>
                    <a:pt x="365" y="168"/>
                  </a:cubicBezTo>
                  <a:cubicBezTo>
                    <a:pt x="365" y="163"/>
                    <a:pt x="365" y="156"/>
                    <a:pt x="369" y="150"/>
                  </a:cubicBezTo>
                  <a:cubicBezTo>
                    <a:pt x="371" y="146"/>
                    <a:pt x="373" y="142"/>
                    <a:pt x="374" y="138"/>
                  </a:cubicBezTo>
                  <a:cubicBezTo>
                    <a:pt x="377" y="130"/>
                    <a:pt x="380" y="123"/>
                    <a:pt x="387" y="116"/>
                  </a:cubicBezTo>
                  <a:cubicBezTo>
                    <a:pt x="388" y="115"/>
                    <a:pt x="390" y="113"/>
                    <a:pt x="392" y="112"/>
                  </a:cubicBezTo>
                  <a:cubicBezTo>
                    <a:pt x="396" y="109"/>
                    <a:pt x="400" y="106"/>
                    <a:pt x="400" y="103"/>
                  </a:cubicBezTo>
                  <a:cubicBezTo>
                    <a:pt x="400" y="102"/>
                    <a:pt x="400" y="101"/>
                    <a:pt x="400" y="101"/>
                  </a:cubicBezTo>
                  <a:cubicBezTo>
                    <a:pt x="400" y="101"/>
                    <a:pt x="399" y="101"/>
                    <a:pt x="399" y="100"/>
                  </a:cubicBezTo>
                  <a:cubicBezTo>
                    <a:pt x="398" y="100"/>
                    <a:pt x="396" y="99"/>
                    <a:pt x="395" y="97"/>
                  </a:cubicBezTo>
                  <a:cubicBezTo>
                    <a:pt x="388" y="87"/>
                    <a:pt x="385" y="81"/>
                    <a:pt x="382" y="71"/>
                  </a:cubicBezTo>
                  <a:cubicBezTo>
                    <a:pt x="379" y="62"/>
                    <a:pt x="375" y="61"/>
                    <a:pt x="366" y="59"/>
                  </a:cubicBezTo>
                  <a:cubicBezTo>
                    <a:pt x="363" y="59"/>
                    <a:pt x="363" y="59"/>
                    <a:pt x="363" y="59"/>
                  </a:cubicBezTo>
                  <a:cubicBezTo>
                    <a:pt x="361" y="58"/>
                    <a:pt x="360" y="58"/>
                    <a:pt x="360" y="58"/>
                  </a:cubicBezTo>
                  <a:cubicBezTo>
                    <a:pt x="353" y="56"/>
                    <a:pt x="349" y="54"/>
                    <a:pt x="350" y="44"/>
                  </a:cubicBezTo>
                  <a:cubicBezTo>
                    <a:pt x="351" y="37"/>
                    <a:pt x="354" y="35"/>
                    <a:pt x="357" y="34"/>
                  </a:cubicBezTo>
                  <a:cubicBezTo>
                    <a:pt x="358" y="34"/>
                    <a:pt x="359" y="34"/>
                    <a:pt x="359" y="33"/>
                  </a:cubicBezTo>
                  <a:cubicBezTo>
                    <a:pt x="361" y="31"/>
                    <a:pt x="362" y="25"/>
                    <a:pt x="361" y="20"/>
                  </a:cubicBezTo>
                  <a:cubicBezTo>
                    <a:pt x="361" y="18"/>
                    <a:pt x="361" y="18"/>
                    <a:pt x="360" y="18"/>
                  </a:cubicBezTo>
                  <a:cubicBezTo>
                    <a:pt x="359" y="17"/>
                    <a:pt x="357" y="16"/>
                    <a:pt x="355" y="13"/>
                  </a:cubicBezTo>
                  <a:cubicBezTo>
                    <a:pt x="353" y="10"/>
                    <a:pt x="353" y="7"/>
                    <a:pt x="353" y="5"/>
                  </a:cubicBezTo>
                  <a:cubicBezTo>
                    <a:pt x="352" y="3"/>
                    <a:pt x="352" y="2"/>
                    <a:pt x="351" y="1"/>
                  </a:cubicBezTo>
                  <a:cubicBezTo>
                    <a:pt x="349" y="0"/>
                    <a:pt x="347" y="0"/>
                    <a:pt x="347" y="0"/>
                  </a:cubicBezTo>
                  <a:cubicBezTo>
                    <a:pt x="347" y="3"/>
                    <a:pt x="346" y="5"/>
                    <a:pt x="343" y="5"/>
                  </a:cubicBezTo>
                  <a:cubicBezTo>
                    <a:pt x="341" y="5"/>
                    <a:pt x="339" y="5"/>
                    <a:pt x="336" y="6"/>
                  </a:cubicBezTo>
                  <a:cubicBezTo>
                    <a:pt x="329" y="7"/>
                    <a:pt x="322" y="8"/>
                    <a:pt x="315" y="6"/>
                  </a:cubicBezTo>
                  <a:cubicBezTo>
                    <a:pt x="315" y="7"/>
                    <a:pt x="315" y="7"/>
                    <a:pt x="316" y="7"/>
                  </a:cubicBezTo>
                  <a:cubicBezTo>
                    <a:pt x="319" y="10"/>
                    <a:pt x="320" y="12"/>
                    <a:pt x="321" y="13"/>
                  </a:cubicBezTo>
                  <a:cubicBezTo>
                    <a:pt x="324" y="23"/>
                    <a:pt x="316" y="29"/>
                    <a:pt x="311" y="32"/>
                  </a:cubicBezTo>
                  <a:cubicBezTo>
                    <a:pt x="307" y="34"/>
                    <a:pt x="305" y="36"/>
                    <a:pt x="305" y="37"/>
                  </a:cubicBezTo>
                  <a:cubicBezTo>
                    <a:pt x="305" y="38"/>
                    <a:pt x="305" y="39"/>
                    <a:pt x="304" y="40"/>
                  </a:cubicBezTo>
                  <a:cubicBezTo>
                    <a:pt x="304" y="42"/>
                    <a:pt x="303" y="44"/>
                    <a:pt x="300" y="45"/>
                  </a:cubicBezTo>
                  <a:cubicBezTo>
                    <a:pt x="300" y="45"/>
                    <a:pt x="299" y="45"/>
                    <a:pt x="299" y="45"/>
                  </a:cubicBezTo>
                  <a:cubicBezTo>
                    <a:pt x="298" y="46"/>
                    <a:pt x="298" y="46"/>
                    <a:pt x="297" y="48"/>
                  </a:cubicBezTo>
                  <a:cubicBezTo>
                    <a:pt x="296" y="50"/>
                    <a:pt x="295" y="54"/>
                    <a:pt x="288" y="57"/>
                  </a:cubicBezTo>
                  <a:cubicBezTo>
                    <a:pt x="285" y="58"/>
                    <a:pt x="280" y="58"/>
                    <a:pt x="277" y="58"/>
                  </a:cubicBezTo>
                  <a:cubicBezTo>
                    <a:pt x="274" y="58"/>
                    <a:pt x="271" y="58"/>
                    <a:pt x="270" y="59"/>
                  </a:cubicBezTo>
                  <a:cubicBezTo>
                    <a:pt x="268" y="59"/>
                    <a:pt x="267" y="59"/>
                    <a:pt x="266" y="60"/>
                  </a:cubicBezTo>
                  <a:cubicBezTo>
                    <a:pt x="264" y="60"/>
                    <a:pt x="263" y="61"/>
                    <a:pt x="262" y="61"/>
                  </a:cubicBezTo>
                  <a:cubicBezTo>
                    <a:pt x="260" y="62"/>
                    <a:pt x="258" y="62"/>
                    <a:pt x="256" y="62"/>
                  </a:cubicBezTo>
                  <a:cubicBezTo>
                    <a:pt x="253" y="62"/>
                    <a:pt x="252" y="63"/>
                    <a:pt x="251" y="64"/>
                  </a:cubicBezTo>
                  <a:cubicBezTo>
                    <a:pt x="250" y="65"/>
                    <a:pt x="250" y="65"/>
                    <a:pt x="250" y="66"/>
                  </a:cubicBezTo>
                  <a:cubicBezTo>
                    <a:pt x="249" y="69"/>
                    <a:pt x="247" y="72"/>
                    <a:pt x="243" y="74"/>
                  </a:cubicBezTo>
                  <a:cubicBezTo>
                    <a:pt x="239" y="77"/>
                    <a:pt x="235" y="77"/>
                    <a:pt x="233" y="78"/>
                  </a:cubicBezTo>
                  <a:cubicBezTo>
                    <a:pt x="230" y="78"/>
                    <a:pt x="230" y="78"/>
                    <a:pt x="229" y="80"/>
                  </a:cubicBezTo>
                  <a:cubicBezTo>
                    <a:pt x="229" y="81"/>
                    <a:pt x="229" y="81"/>
                    <a:pt x="229" y="82"/>
                  </a:cubicBezTo>
                  <a:cubicBezTo>
                    <a:pt x="230" y="85"/>
                    <a:pt x="230" y="88"/>
                    <a:pt x="225" y="91"/>
                  </a:cubicBezTo>
                  <a:cubicBezTo>
                    <a:pt x="220" y="94"/>
                    <a:pt x="213" y="93"/>
                    <a:pt x="203" y="92"/>
                  </a:cubicBezTo>
                  <a:cubicBezTo>
                    <a:pt x="201" y="92"/>
                    <a:pt x="198" y="92"/>
                    <a:pt x="197" y="92"/>
                  </a:cubicBezTo>
                  <a:cubicBezTo>
                    <a:pt x="188" y="92"/>
                    <a:pt x="165" y="92"/>
                    <a:pt x="158" y="97"/>
                  </a:cubicBezTo>
                  <a:cubicBezTo>
                    <a:pt x="156" y="99"/>
                    <a:pt x="156" y="100"/>
                    <a:pt x="157" y="105"/>
                  </a:cubicBezTo>
                  <a:cubicBezTo>
                    <a:pt x="157" y="109"/>
                    <a:pt x="158" y="112"/>
                    <a:pt x="157" y="117"/>
                  </a:cubicBezTo>
                  <a:cubicBezTo>
                    <a:pt x="156" y="121"/>
                    <a:pt x="153" y="125"/>
                    <a:pt x="148" y="127"/>
                  </a:cubicBezTo>
                  <a:cubicBezTo>
                    <a:pt x="141" y="131"/>
                    <a:pt x="131" y="131"/>
                    <a:pt x="125" y="127"/>
                  </a:cubicBezTo>
                  <a:cubicBezTo>
                    <a:pt x="120" y="125"/>
                    <a:pt x="118" y="121"/>
                    <a:pt x="117" y="118"/>
                  </a:cubicBezTo>
                  <a:cubicBezTo>
                    <a:pt x="116" y="115"/>
                    <a:pt x="115" y="113"/>
                    <a:pt x="113" y="112"/>
                  </a:cubicBezTo>
                  <a:cubicBezTo>
                    <a:pt x="109" y="110"/>
                    <a:pt x="101" y="110"/>
                    <a:pt x="95" y="111"/>
                  </a:cubicBezTo>
                  <a:cubicBezTo>
                    <a:pt x="93" y="111"/>
                    <a:pt x="91" y="111"/>
                    <a:pt x="89" y="111"/>
                  </a:cubicBezTo>
                  <a:cubicBezTo>
                    <a:pt x="81" y="110"/>
                    <a:pt x="75" y="107"/>
                    <a:pt x="70" y="105"/>
                  </a:cubicBezTo>
                  <a:cubicBezTo>
                    <a:pt x="65" y="102"/>
                    <a:pt x="60" y="100"/>
                    <a:pt x="53" y="100"/>
                  </a:cubicBezTo>
                  <a:cubicBezTo>
                    <a:pt x="41" y="99"/>
                    <a:pt x="38" y="94"/>
                    <a:pt x="36" y="88"/>
                  </a:cubicBezTo>
                  <a:cubicBezTo>
                    <a:pt x="35" y="86"/>
                    <a:pt x="34" y="84"/>
                    <a:pt x="30" y="82"/>
                  </a:cubicBezTo>
                  <a:cubicBezTo>
                    <a:pt x="27" y="80"/>
                    <a:pt x="5" y="79"/>
                    <a:pt x="1" y="81"/>
                  </a:cubicBezTo>
                  <a:cubicBezTo>
                    <a:pt x="0" y="83"/>
                    <a:pt x="0" y="84"/>
                    <a:pt x="0" y="85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11" name="Freeform 103">
              <a:extLst>
                <a:ext uri="{FF2B5EF4-FFF2-40B4-BE49-F238E27FC236}">
                  <a16:creationId xmlns:a16="http://schemas.microsoft.com/office/drawing/2014/main" id="{52B41BA4-1F6D-4E32-903C-FD6618D9E30A}"/>
                </a:ext>
              </a:extLst>
            </p:cNvPr>
            <p:cNvSpPr>
              <a:spLocks/>
            </p:cNvSpPr>
            <p:nvPr/>
          </p:nvSpPr>
          <p:spPr bwMode="auto">
            <a:xfrm>
              <a:off x="1357" y="981"/>
              <a:ext cx="0" cy="1"/>
            </a:xfrm>
            <a:custGeom>
              <a:avLst/>
              <a:gdLst>
                <a:gd name="T0" fmla="*/ 0 h 1"/>
                <a:gd name="T1" fmla="*/ 1 h 1"/>
                <a:gd name="T2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12" name="Freeform 104">
              <a:extLst>
                <a:ext uri="{FF2B5EF4-FFF2-40B4-BE49-F238E27FC236}">
                  <a16:creationId xmlns:a16="http://schemas.microsoft.com/office/drawing/2014/main" id="{A90E50BF-4053-4791-8BC4-A150BC6B94FB}"/>
                </a:ext>
              </a:extLst>
            </p:cNvPr>
            <p:cNvSpPr>
              <a:spLocks/>
            </p:cNvSpPr>
            <p:nvPr/>
          </p:nvSpPr>
          <p:spPr bwMode="auto">
            <a:xfrm>
              <a:off x="1358" y="979"/>
              <a:ext cx="0" cy="1"/>
            </a:xfrm>
            <a:custGeom>
              <a:avLst/>
              <a:gdLst>
                <a:gd name="T0" fmla="*/ 0 h 1"/>
                <a:gd name="T1" fmla="*/ 1 h 1"/>
                <a:gd name="T2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13" name="Freeform 105">
              <a:extLst>
                <a:ext uri="{FF2B5EF4-FFF2-40B4-BE49-F238E27FC236}">
                  <a16:creationId xmlns:a16="http://schemas.microsoft.com/office/drawing/2014/main" id="{D82A872F-0818-4407-868D-2D771DAD2957}"/>
                </a:ext>
              </a:extLst>
            </p:cNvPr>
            <p:cNvSpPr>
              <a:spLocks/>
            </p:cNvSpPr>
            <p:nvPr/>
          </p:nvSpPr>
          <p:spPr bwMode="auto">
            <a:xfrm>
              <a:off x="1435" y="1155"/>
              <a:ext cx="0" cy="2"/>
            </a:xfrm>
            <a:custGeom>
              <a:avLst/>
              <a:gdLst>
                <a:gd name="T0" fmla="*/ 0 h 2"/>
                <a:gd name="T1" fmla="*/ 2 h 2"/>
                <a:gd name="T2" fmla="*/ 0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2">
                  <a:moveTo>
                    <a:pt x="0" y="0"/>
                  </a:moveTo>
                  <a:cubicBezTo>
                    <a:pt x="0" y="1"/>
                    <a:pt x="0" y="1"/>
                    <a:pt x="0" y="2"/>
                  </a:cubicBezTo>
                  <a:cubicBezTo>
                    <a:pt x="0" y="1"/>
                    <a:pt x="0" y="1"/>
                    <a:pt x="0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14" name="Freeform 106">
              <a:extLst>
                <a:ext uri="{FF2B5EF4-FFF2-40B4-BE49-F238E27FC236}">
                  <a16:creationId xmlns:a16="http://schemas.microsoft.com/office/drawing/2014/main" id="{DB7BA1C4-7047-4F60-A370-928AA8D7243B}"/>
                </a:ext>
              </a:extLst>
            </p:cNvPr>
            <p:cNvSpPr>
              <a:spLocks/>
            </p:cNvSpPr>
            <p:nvPr/>
          </p:nvSpPr>
          <p:spPr bwMode="auto">
            <a:xfrm>
              <a:off x="1362" y="975"/>
              <a:ext cx="0" cy="1"/>
            </a:xfrm>
            <a:custGeom>
              <a:avLst/>
              <a:gdLst>
                <a:gd name="T0" fmla="*/ 0 h 1"/>
                <a:gd name="T1" fmla="*/ 1 h 1"/>
                <a:gd name="T2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0" y="1"/>
                    <a:pt x="0" y="0"/>
                    <a:pt x="0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15" name="Freeform 107">
              <a:extLst>
                <a:ext uri="{FF2B5EF4-FFF2-40B4-BE49-F238E27FC236}">
                  <a16:creationId xmlns:a16="http://schemas.microsoft.com/office/drawing/2014/main" id="{013A0F18-3DE0-4FFD-B6CB-F51DED59FC37}"/>
                </a:ext>
              </a:extLst>
            </p:cNvPr>
            <p:cNvSpPr>
              <a:spLocks/>
            </p:cNvSpPr>
            <p:nvPr/>
          </p:nvSpPr>
          <p:spPr bwMode="auto">
            <a:xfrm>
              <a:off x="1435" y="1152"/>
              <a:ext cx="0" cy="2"/>
            </a:xfrm>
            <a:custGeom>
              <a:avLst/>
              <a:gdLst>
                <a:gd name="T0" fmla="*/ 0 h 2"/>
                <a:gd name="T1" fmla="*/ 2 h 2"/>
                <a:gd name="T2" fmla="*/ 0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2">
                  <a:moveTo>
                    <a:pt x="0" y="0"/>
                  </a:moveTo>
                  <a:cubicBezTo>
                    <a:pt x="0" y="1"/>
                    <a:pt x="0" y="2"/>
                    <a:pt x="0" y="2"/>
                  </a:cubicBez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16" name="Freeform 108">
              <a:extLst>
                <a:ext uri="{FF2B5EF4-FFF2-40B4-BE49-F238E27FC236}">
                  <a16:creationId xmlns:a16="http://schemas.microsoft.com/office/drawing/2014/main" id="{92673D25-CEEF-4B29-A80C-208C2F9A72BA}"/>
                </a:ext>
              </a:extLst>
            </p:cNvPr>
            <p:cNvSpPr>
              <a:spLocks/>
            </p:cNvSpPr>
            <p:nvPr/>
          </p:nvSpPr>
          <p:spPr bwMode="auto">
            <a:xfrm>
              <a:off x="1363" y="974"/>
              <a:ext cx="1" cy="0"/>
            </a:xfrm>
            <a:custGeom>
              <a:avLst/>
              <a:gdLst>
                <a:gd name="T0" fmla="*/ 0 w 1"/>
                <a:gd name="T1" fmla="*/ 1 w 1"/>
                <a:gd name="T2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17" name="Freeform 109">
              <a:extLst>
                <a:ext uri="{FF2B5EF4-FFF2-40B4-BE49-F238E27FC236}">
                  <a16:creationId xmlns:a16="http://schemas.microsoft.com/office/drawing/2014/main" id="{6EECD5EF-D071-4BC5-BAFB-22FE0215BEBC}"/>
                </a:ext>
              </a:extLst>
            </p:cNvPr>
            <p:cNvSpPr>
              <a:spLocks/>
            </p:cNvSpPr>
            <p:nvPr/>
          </p:nvSpPr>
          <p:spPr bwMode="auto">
            <a:xfrm>
              <a:off x="1365" y="972"/>
              <a:ext cx="2" cy="1"/>
            </a:xfrm>
            <a:custGeom>
              <a:avLst/>
              <a:gdLst>
                <a:gd name="T0" fmla="*/ 0 w 2"/>
                <a:gd name="T1" fmla="*/ 1 h 1"/>
                <a:gd name="T2" fmla="*/ 2 w 2"/>
                <a:gd name="T3" fmla="*/ 0 h 1"/>
                <a:gd name="T4" fmla="*/ 0 w 2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0" y="1"/>
                  </a:moveTo>
                  <a:cubicBezTo>
                    <a:pt x="1" y="1"/>
                    <a:pt x="1" y="1"/>
                    <a:pt x="2" y="0"/>
                  </a:cubicBezTo>
                  <a:cubicBezTo>
                    <a:pt x="1" y="1"/>
                    <a:pt x="1" y="1"/>
                    <a:pt x="0" y="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18" name="Freeform 110">
              <a:extLst>
                <a:ext uri="{FF2B5EF4-FFF2-40B4-BE49-F238E27FC236}">
                  <a16:creationId xmlns:a16="http://schemas.microsoft.com/office/drawing/2014/main" id="{24F4BD26-DA10-45D9-AE1C-0214CB8ED0A1}"/>
                </a:ext>
              </a:extLst>
            </p:cNvPr>
            <p:cNvSpPr>
              <a:spLocks/>
            </p:cNvSpPr>
            <p:nvPr/>
          </p:nvSpPr>
          <p:spPr bwMode="auto">
            <a:xfrm>
              <a:off x="1434" y="1139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19" name="Freeform 111">
              <a:extLst>
                <a:ext uri="{FF2B5EF4-FFF2-40B4-BE49-F238E27FC236}">
                  <a16:creationId xmlns:a16="http://schemas.microsoft.com/office/drawing/2014/main" id="{B52E4363-6585-4E6B-BF9D-BEFB6B999EA3}"/>
                </a:ext>
              </a:extLst>
            </p:cNvPr>
            <p:cNvSpPr>
              <a:spLocks/>
            </p:cNvSpPr>
            <p:nvPr/>
          </p:nvSpPr>
          <p:spPr bwMode="auto">
            <a:xfrm>
              <a:off x="1434" y="1150"/>
              <a:ext cx="1" cy="1"/>
            </a:xfrm>
            <a:custGeom>
              <a:avLst/>
              <a:gdLst>
                <a:gd name="T0" fmla="*/ 0 w 1"/>
                <a:gd name="T1" fmla="*/ 0 h 1"/>
                <a:gd name="T2" fmla="*/ 1 w 1"/>
                <a:gd name="T3" fmla="*/ 1 h 1"/>
                <a:gd name="T4" fmla="*/ 0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cubicBezTo>
                    <a:pt x="1" y="0"/>
                    <a:pt x="1" y="1"/>
                    <a:pt x="1" y="1"/>
                  </a:cubicBezTo>
                  <a:cubicBezTo>
                    <a:pt x="1" y="1"/>
                    <a:pt x="1" y="0"/>
                    <a:pt x="0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20" name="Freeform 112">
              <a:extLst>
                <a:ext uri="{FF2B5EF4-FFF2-40B4-BE49-F238E27FC236}">
                  <a16:creationId xmlns:a16="http://schemas.microsoft.com/office/drawing/2014/main" id="{E4B6CF7F-76A9-457D-9ED2-93A8E7A1ED30}"/>
                </a:ext>
              </a:extLst>
            </p:cNvPr>
            <p:cNvSpPr>
              <a:spLocks/>
            </p:cNvSpPr>
            <p:nvPr/>
          </p:nvSpPr>
          <p:spPr bwMode="auto">
            <a:xfrm>
              <a:off x="1436" y="1160"/>
              <a:ext cx="0" cy="2"/>
            </a:xfrm>
            <a:custGeom>
              <a:avLst/>
              <a:gdLst>
                <a:gd name="T0" fmla="*/ 0 h 2"/>
                <a:gd name="T1" fmla="*/ 2 h 2"/>
                <a:gd name="T2" fmla="*/ 0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2">
                  <a:moveTo>
                    <a:pt x="0" y="0"/>
                  </a:moveTo>
                  <a:cubicBezTo>
                    <a:pt x="0" y="1"/>
                    <a:pt x="0" y="1"/>
                    <a:pt x="0" y="2"/>
                  </a:cubicBezTo>
                  <a:cubicBezTo>
                    <a:pt x="0" y="1"/>
                    <a:pt x="0" y="1"/>
                    <a:pt x="0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21" name="Freeform 113">
              <a:extLst>
                <a:ext uri="{FF2B5EF4-FFF2-40B4-BE49-F238E27FC236}">
                  <a16:creationId xmlns:a16="http://schemas.microsoft.com/office/drawing/2014/main" id="{C1BE1368-A609-4F68-A34B-4BECAEAFD62D}"/>
                </a:ext>
              </a:extLst>
            </p:cNvPr>
            <p:cNvSpPr>
              <a:spLocks/>
            </p:cNvSpPr>
            <p:nvPr/>
          </p:nvSpPr>
          <p:spPr bwMode="auto">
            <a:xfrm>
              <a:off x="1436" y="1158"/>
              <a:ext cx="0" cy="1"/>
            </a:xfrm>
            <a:custGeom>
              <a:avLst/>
              <a:gdLst>
                <a:gd name="T0" fmla="*/ 0 h 1"/>
                <a:gd name="T1" fmla="*/ 1 h 1"/>
                <a:gd name="T2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0" y="1"/>
                    <a:pt x="0" y="0"/>
                    <a:pt x="0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22" name="Freeform 114">
              <a:extLst>
                <a:ext uri="{FF2B5EF4-FFF2-40B4-BE49-F238E27FC236}">
                  <a16:creationId xmlns:a16="http://schemas.microsoft.com/office/drawing/2014/main" id="{6D941E58-4CBA-4489-9E90-DF63835987FC}"/>
                </a:ext>
              </a:extLst>
            </p:cNvPr>
            <p:cNvSpPr>
              <a:spLocks/>
            </p:cNvSpPr>
            <p:nvPr/>
          </p:nvSpPr>
          <p:spPr bwMode="auto">
            <a:xfrm>
              <a:off x="1437" y="1162"/>
              <a:ext cx="0" cy="2"/>
            </a:xfrm>
            <a:custGeom>
              <a:avLst/>
              <a:gdLst>
                <a:gd name="T0" fmla="*/ 0 h 2"/>
                <a:gd name="T1" fmla="*/ 2 h 2"/>
                <a:gd name="T2" fmla="*/ 0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2">
                  <a:moveTo>
                    <a:pt x="0" y="0"/>
                  </a:moveTo>
                  <a:cubicBezTo>
                    <a:pt x="0" y="1"/>
                    <a:pt x="0" y="1"/>
                    <a:pt x="0" y="2"/>
                  </a:cubicBezTo>
                  <a:cubicBezTo>
                    <a:pt x="0" y="1"/>
                    <a:pt x="0" y="1"/>
                    <a:pt x="0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23" name="Freeform 115">
              <a:extLst>
                <a:ext uri="{FF2B5EF4-FFF2-40B4-BE49-F238E27FC236}">
                  <a16:creationId xmlns:a16="http://schemas.microsoft.com/office/drawing/2014/main" id="{4183A5ED-5DCD-41C9-AD97-227BCC0DF37C}"/>
                </a:ext>
              </a:extLst>
            </p:cNvPr>
            <p:cNvSpPr>
              <a:spLocks/>
            </p:cNvSpPr>
            <p:nvPr/>
          </p:nvSpPr>
          <p:spPr bwMode="auto">
            <a:xfrm>
              <a:off x="1434" y="1141"/>
              <a:ext cx="0" cy="1"/>
            </a:xfrm>
            <a:custGeom>
              <a:avLst/>
              <a:gdLst>
                <a:gd name="T0" fmla="*/ 0 h 1"/>
                <a:gd name="T1" fmla="*/ 1 h 1"/>
                <a:gd name="T2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24" name="Freeform 116">
              <a:extLst>
                <a:ext uri="{FF2B5EF4-FFF2-40B4-BE49-F238E27FC236}">
                  <a16:creationId xmlns:a16="http://schemas.microsoft.com/office/drawing/2014/main" id="{54E28859-EDE1-4E44-899F-2F1D21722C03}"/>
                </a:ext>
              </a:extLst>
            </p:cNvPr>
            <p:cNvSpPr>
              <a:spLocks/>
            </p:cNvSpPr>
            <p:nvPr/>
          </p:nvSpPr>
          <p:spPr bwMode="auto">
            <a:xfrm>
              <a:off x="1434" y="1147"/>
              <a:ext cx="0" cy="1"/>
            </a:xfrm>
            <a:custGeom>
              <a:avLst/>
              <a:gdLst>
                <a:gd name="T0" fmla="*/ 0 h 1"/>
                <a:gd name="T1" fmla="*/ 1 h 1"/>
                <a:gd name="T2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0" y="1"/>
                    <a:pt x="0" y="0"/>
                    <a:pt x="0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25" name="Freeform 117">
              <a:extLst>
                <a:ext uri="{FF2B5EF4-FFF2-40B4-BE49-F238E27FC236}">
                  <a16:creationId xmlns:a16="http://schemas.microsoft.com/office/drawing/2014/main" id="{5853B1B0-E855-4628-87FE-FDA7FBA1BD06}"/>
                </a:ext>
              </a:extLst>
            </p:cNvPr>
            <p:cNvSpPr>
              <a:spLocks/>
            </p:cNvSpPr>
            <p:nvPr/>
          </p:nvSpPr>
          <p:spPr bwMode="auto">
            <a:xfrm>
              <a:off x="1515" y="1167"/>
              <a:ext cx="992" cy="973"/>
            </a:xfrm>
            <a:custGeom>
              <a:avLst/>
              <a:gdLst>
                <a:gd name="T0" fmla="*/ 3 w 998"/>
                <a:gd name="T1" fmla="*/ 125 h 979"/>
                <a:gd name="T2" fmla="*/ 4 w 998"/>
                <a:gd name="T3" fmla="*/ 176 h 979"/>
                <a:gd name="T4" fmla="*/ 7 w 998"/>
                <a:gd name="T5" fmla="*/ 209 h 979"/>
                <a:gd name="T6" fmla="*/ 18 w 998"/>
                <a:gd name="T7" fmla="*/ 257 h 979"/>
                <a:gd name="T8" fmla="*/ 45 w 998"/>
                <a:gd name="T9" fmla="*/ 283 h 979"/>
                <a:gd name="T10" fmla="*/ 96 w 998"/>
                <a:gd name="T11" fmla="*/ 319 h 979"/>
                <a:gd name="T12" fmla="*/ 157 w 998"/>
                <a:gd name="T13" fmla="*/ 350 h 979"/>
                <a:gd name="T14" fmla="*/ 214 w 998"/>
                <a:gd name="T15" fmla="*/ 351 h 979"/>
                <a:gd name="T16" fmla="*/ 220 w 998"/>
                <a:gd name="T17" fmla="*/ 375 h 979"/>
                <a:gd name="T18" fmla="*/ 125 w 998"/>
                <a:gd name="T19" fmla="*/ 559 h 979"/>
                <a:gd name="T20" fmla="*/ 82 w 998"/>
                <a:gd name="T21" fmla="*/ 649 h 979"/>
                <a:gd name="T22" fmla="*/ 45 w 998"/>
                <a:gd name="T23" fmla="*/ 728 h 979"/>
                <a:gd name="T24" fmla="*/ 63 w 998"/>
                <a:gd name="T25" fmla="*/ 780 h 979"/>
                <a:gd name="T26" fmla="*/ 96 w 998"/>
                <a:gd name="T27" fmla="*/ 844 h 979"/>
                <a:gd name="T28" fmla="*/ 123 w 998"/>
                <a:gd name="T29" fmla="*/ 904 h 979"/>
                <a:gd name="T30" fmla="*/ 159 w 998"/>
                <a:gd name="T31" fmla="*/ 934 h 979"/>
                <a:gd name="T32" fmla="*/ 217 w 998"/>
                <a:gd name="T33" fmla="*/ 944 h 979"/>
                <a:gd name="T34" fmla="*/ 305 w 998"/>
                <a:gd name="T35" fmla="*/ 951 h 979"/>
                <a:gd name="T36" fmla="*/ 460 w 998"/>
                <a:gd name="T37" fmla="*/ 958 h 979"/>
                <a:gd name="T38" fmla="*/ 685 w 998"/>
                <a:gd name="T39" fmla="*/ 971 h 979"/>
                <a:gd name="T40" fmla="*/ 720 w 998"/>
                <a:gd name="T41" fmla="*/ 905 h 979"/>
                <a:gd name="T42" fmla="*/ 753 w 998"/>
                <a:gd name="T43" fmla="*/ 819 h 979"/>
                <a:gd name="T44" fmla="*/ 758 w 998"/>
                <a:gd name="T45" fmla="*/ 752 h 979"/>
                <a:gd name="T46" fmla="*/ 808 w 998"/>
                <a:gd name="T47" fmla="*/ 715 h 979"/>
                <a:gd name="T48" fmla="*/ 831 w 998"/>
                <a:gd name="T49" fmla="*/ 672 h 979"/>
                <a:gd name="T50" fmla="*/ 838 w 998"/>
                <a:gd name="T51" fmla="*/ 649 h 979"/>
                <a:gd name="T52" fmla="*/ 806 w 998"/>
                <a:gd name="T53" fmla="*/ 615 h 979"/>
                <a:gd name="T54" fmla="*/ 855 w 998"/>
                <a:gd name="T55" fmla="*/ 571 h 979"/>
                <a:gd name="T56" fmla="*/ 897 w 998"/>
                <a:gd name="T57" fmla="*/ 538 h 979"/>
                <a:gd name="T58" fmla="*/ 929 w 998"/>
                <a:gd name="T59" fmla="*/ 481 h 979"/>
                <a:gd name="T60" fmla="*/ 954 w 998"/>
                <a:gd name="T61" fmla="*/ 446 h 979"/>
                <a:gd name="T62" fmla="*/ 968 w 998"/>
                <a:gd name="T63" fmla="*/ 406 h 979"/>
                <a:gd name="T64" fmla="*/ 986 w 998"/>
                <a:gd name="T65" fmla="*/ 367 h 979"/>
                <a:gd name="T66" fmla="*/ 976 w 998"/>
                <a:gd name="T67" fmla="*/ 344 h 979"/>
                <a:gd name="T68" fmla="*/ 996 w 998"/>
                <a:gd name="T69" fmla="*/ 319 h 979"/>
                <a:gd name="T70" fmla="*/ 989 w 998"/>
                <a:gd name="T71" fmla="*/ 289 h 979"/>
                <a:gd name="T72" fmla="*/ 950 w 998"/>
                <a:gd name="T73" fmla="*/ 271 h 979"/>
                <a:gd name="T74" fmla="*/ 895 w 998"/>
                <a:gd name="T75" fmla="*/ 263 h 979"/>
                <a:gd name="T76" fmla="*/ 839 w 998"/>
                <a:gd name="T77" fmla="*/ 289 h 979"/>
                <a:gd name="T78" fmla="*/ 795 w 998"/>
                <a:gd name="T79" fmla="*/ 323 h 979"/>
                <a:gd name="T80" fmla="*/ 748 w 998"/>
                <a:gd name="T81" fmla="*/ 351 h 979"/>
                <a:gd name="T82" fmla="*/ 726 w 998"/>
                <a:gd name="T83" fmla="*/ 361 h 979"/>
                <a:gd name="T84" fmla="*/ 701 w 998"/>
                <a:gd name="T85" fmla="*/ 355 h 979"/>
                <a:gd name="T86" fmla="*/ 640 w 998"/>
                <a:gd name="T87" fmla="*/ 350 h 979"/>
                <a:gd name="T88" fmla="*/ 624 w 998"/>
                <a:gd name="T89" fmla="*/ 305 h 979"/>
                <a:gd name="T90" fmla="*/ 581 w 998"/>
                <a:gd name="T91" fmla="*/ 308 h 979"/>
                <a:gd name="T92" fmla="*/ 525 w 998"/>
                <a:gd name="T93" fmla="*/ 315 h 979"/>
                <a:gd name="T94" fmla="*/ 494 w 998"/>
                <a:gd name="T95" fmla="*/ 263 h 979"/>
                <a:gd name="T96" fmla="*/ 455 w 998"/>
                <a:gd name="T97" fmla="*/ 198 h 979"/>
                <a:gd name="T98" fmla="*/ 447 w 998"/>
                <a:gd name="T99" fmla="*/ 171 h 979"/>
                <a:gd name="T100" fmla="*/ 427 w 998"/>
                <a:gd name="T101" fmla="*/ 130 h 979"/>
                <a:gd name="T102" fmla="*/ 404 w 998"/>
                <a:gd name="T103" fmla="*/ 102 h 979"/>
                <a:gd name="T104" fmla="*/ 376 w 998"/>
                <a:gd name="T105" fmla="*/ 89 h 979"/>
                <a:gd name="T106" fmla="*/ 340 w 998"/>
                <a:gd name="T107" fmla="*/ 66 h 979"/>
                <a:gd name="T108" fmla="*/ 324 w 998"/>
                <a:gd name="T109" fmla="*/ 20 h 979"/>
                <a:gd name="T110" fmla="*/ 268 w 998"/>
                <a:gd name="T111" fmla="*/ 11 h 979"/>
                <a:gd name="T112" fmla="*/ 228 w 998"/>
                <a:gd name="T113" fmla="*/ 18 h 979"/>
                <a:gd name="T114" fmla="*/ 233 w 998"/>
                <a:gd name="T115" fmla="*/ 38 h 979"/>
                <a:gd name="T116" fmla="*/ 127 w 998"/>
                <a:gd name="T117" fmla="*/ 56 h 979"/>
                <a:gd name="T118" fmla="*/ 74 w 998"/>
                <a:gd name="T119" fmla="*/ 75 h 979"/>
                <a:gd name="T120" fmla="*/ 34 w 998"/>
                <a:gd name="T121" fmla="*/ 96 h 9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998" h="979">
                  <a:moveTo>
                    <a:pt x="17" y="109"/>
                  </a:moveTo>
                  <a:cubicBezTo>
                    <a:pt x="14" y="110"/>
                    <a:pt x="10" y="111"/>
                    <a:pt x="8" y="112"/>
                  </a:cubicBezTo>
                  <a:cubicBezTo>
                    <a:pt x="8" y="113"/>
                    <a:pt x="8" y="114"/>
                    <a:pt x="8" y="115"/>
                  </a:cubicBezTo>
                  <a:cubicBezTo>
                    <a:pt x="7" y="117"/>
                    <a:pt x="7" y="119"/>
                    <a:pt x="7" y="121"/>
                  </a:cubicBezTo>
                  <a:cubicBezTo>
                    <a:pt x="7" y="123"/>
                    <a:pt x="5" y="125"/>
                    <a:pt x="3" y="125"/>
                  </a:cubicBezTo>
                  <a:cubicBezTo>
                    <a:pt x="2" y="125"/>
                    <a:pt x="1" y="125"/>
                    <a:pt x="1" y="125"/>
                  </a:cubicBezTo>
                  <a:cubicBezTo>
                    <a:pt x="0" y="129"/>
                    <a:pt x="1" y="135"/>
                    <a:pt x="2" y="138"/>
                  </a:cubicBezTo>
                  <a:cubicBezTo>
                    <a:pt x="2" y="140"/>
                    <a:pt x="2" y="141"/>
                    <a:pt x="3" y="142"/>
                  </a:cubicBezTo>
                  <a:cubicBezTo>
                    <a:pt x="4" y="144"/>
                    <a:pt x="5" y="147"/>
                    <a:pt x="5" y="150"/>
                  </a:cubicBezTo>
                  <a:cubicBezTo>
                    <a:pt x="6" y="153"/>
                    <a:pt x="7" y="170"/>
                    <a:pt x="4" y="176"/>
                  </a:cubicBezTo>
                  <a:cubicBezTo>
                    <a:pt x="4" y="176"/>
                    <a:pt x="4" y="176"/>
                    <a:pt x="4" y="177"/>
                  </a:cubicBezTo>
                  <a:cubicBezTo>
                    <a:pt x="4" y="177"/>
                    <a:pt x="4" y="177"/>
                    <a:pt x="4" y="177"/>
                  </a:cubicBezTo>
                  <a:cubicBezTo>
                    <a:pt x="4" y="179"/>
                    <a:pt x="4" y="179"/>
                    <a:pt x="4" y="179"/>
                  </a:cubicBezTo>
                  <a:cubicBezTo>
                    <a:pt x="4" y="181"/>
                    <a:pt x="3" y="183"/>
                    <a:pt x="2" y="183"/>
                  </a:cubicBezTo>
                  <a:cubicBezTo>
                    <a:pt x="0" y="191"/>
                    <a:pt x="4" y="200"/>
                    <a:pt x="7" y="209"/>
                  </a:cubicBezTo>
                  <a:cubicBezTo>
                    <a:pt x="9" y="215"/>
                    <a:pt x="12" y="221"/>
                    <a:pt x="13" y="227"/>
                  </a:cubicBezTo>
                  <a:cubicBezTo>
                    <a:pt x="13" y="230"/>
                    <a:pt x="13" y="232"/>
                    <a:pt x="13" y="234"/>
                  </a:cubicBezTo>
                  <a:cubicBezTo>
                    <a:pt x="13" y="236"/>
                    <a:pt x="13" y="239"/>
                    <a:pt x="14" y="241"/>
                  </a:cubicBezTo>
                  <a:cubicBezTo>
                    <a:pt x="14" y="243"/>
                    <a:pt x="15" y="246"/>
                    <a:pt x="15" y="248"/>
                  </a:cubicBezTo>
                  <a:cubicBezTo>
                    <a:pt x="16" y="253"/>
                    <a:pt x="16" y="256"/>
                    <a:pt x="18" y="257"/>
                  </a:cubicBezTo>
                  <a:cubicBezTo>
                    <a:pt x="19" y="257"/>
                    <a:pt x="21" y="257"/>
                    <a:pt x="23" y="257"/>
                  </a:cubicBezTo>
                  <a:cubicBezTo>
                    <a:pt x="26" y="256"/>
                    <a:pt x="31" y="256"/>
                    <a:pt x="35" y="259"/>
                  </a:cubicBezTo>
                  <a:cubicBezTo>
                    <a:pt x="39" y="263"/>
                    <a:pt x="40" y="268"/>
                    <a:pt x="41" y="272"/>
                  </a:cubicBezTo>
                  <a:cubicBezTo>
                    <a:pt x="41" y="273"/>
                    <a:pt x="41" y="274"/>
                    <a:pt x="41" y="275"/>
                  </a:cubicBezTo>
                  <a:cubicBezTo>
                    <a:pt x="43" y="281"/>
                    <a:pt x="43" y="281"/>
                    <a:pt x="45" y="283"/>
                  </a:cubicBezTo>
                  <a:cubicBezTo>
                    <a:pt x="45" y="284"/>
                    <a:pt x="47" y="285"/>
                    <a:pt x="48" y="287"/>
                  </a:cubicBezTo>
                  <a:cubicBezTo>
                    <a:pt x="51" y="290"/>
                    <a:pt x="51" y="292"/>
                    <a:pt x="52" y="295"/>
                  </a:cubicBezTo>
                  <a:cubicBezTo>
                    <a:pt x="52" y="296"/>
                    <a:pt x="53" y="297"/>
                    <a:pt x="53" y="299"/>
                  </a:cubicBezTo>
                  <a:cubicBezTo>
                    <a:pt x="56" y="304"/>
                    <a:pt x="68" y="313"/>
                    <a:pt x="74" y="316"/>
                  </a:cubicBezTo>
                  <a:cubicBezTo>
                    <a:pt x="80" y="318"/>
                    <a:pt x="88" y="318"/>
                    <a:pt x="96" y="319"/>
                  </a:cubicBezTo>
                  <a:cubicBezTo>
                    <a:pt x="104" y="319"/>
                    <a:pt x="112" y="319"/>
                    <a:pt x="119" y="321"/>
                  </a:cubicBezTo>
                  <a:cubicBezTo>
                    <a:pt x="123" y="322"/>
                    <a:pt x="123" y="322"/>
                    <a:pt x="123" y="322"/>
                  </a:cubicBezTo>
                  <a:cubicBezTo>
                    <a:pt x="134" y="325"/>
                    <a:pt x="142" y="327"/>
                    <a:pt x="150" y="341"/>
                  </a:cubicBezTo>
                  <a:cubicBezTo>
                    <a:pt x="152" y="345"/>
                    <a:pt x="153" y="347"/>
                    <a:pt x="153" y="348"/>
                  </a:cubicBezTo>
                  <a:cubicBezTo>
                    <a:pt x="153" y="349"/>
                    <a:pt x="155" y="349"/>
                    <a:pt x="157" y="350"/>
                  </a:cubicBezTo>
                  <a:cubicBezTo>
                    <a:pt x="159" y="350"/>
                    <a:pt x="161" y="350"/>
                    <a:pt x="162" y="350"/>
                  </a:cubicBezTo>
                  <a:cubicBezTo>
                    <a:pt x="168" y="351"/>
                    <a:pt x="172" y="352"/>
                    <a:pt x="177" y="359"/>
                  </a:cubicBezTo>
                  <a:cubicBezTo>
                    <a:pt x="178" y="360"/>
                    <a:pt x="178" y="362"/>
                    <a:pt x="178" y="364"/>
                  </a:cubicBezTo>
                  <a:cubicBezTo>
                    <a:pt x="190" y="364"/>
                    <a:pt x="203" y="359"/>
                    <a:pt x="212" y="352"/>
                  </a:cubicBezTo>
                  <a:cubicBezTo>
                    <a:pt x="214" y="351"/>
                    <a:pt x="214" y="351"/>
                    <a:pt x="214" y="351"/>
                  </a:cubicBezTo>
                  <a:cubicBezTo>
                    <a:pt x="218" y="348"/>
                    <a:pt x="223" y="344"/>
                    <a:pt x="228" y="346"/>
                  </a:cubicBezTo>
                  <a:cubicBezTo>
                    <a:pt x="230" y="346"/>
                    <a:pt x="233" y="348"/>
                    <a:pt x="235" y="352"/>
                  </a:cubicBezTo>
                  <a:cubicBezTo>
                    <a:pt x="237" y="359"/>
                    <a:pt x="230" y="365"/>
                    <a:pt x="225" y="369"/>
                  </a:cubicBezTo>
                  <a:cubicBezTo>
                    <a:pt x="224" y="369"/>
                    <a:pt x="223" y="370"/>
                    <a:pt x="222" y="371"/>
                  </a:cubicBezTo>
                  <a:cubicBezTo>
                    <a:pt x="222" y="372"/>
                    <a:pt x="222" y="374"/>
                    <a:pt x="220" y="375"/>
                  </a:cubicBezTo>
                  <a:cubicBezTo>
                    <a:pt x="205" y="388"/>
                    <a:pt x="193" y="411"/>
                    <a:pt x="183" y="431"/>
                  </a:cubicBezTo>
                  <a:cubicBezTo>
                    <a:pt x="178" y="442"/>
                    <a:pt x="172" y="453"/>
                    <a:pt x="167" y="463"/>
                  </a:cubicBezTo>
                  <a:cubicBezTo>
                    <a:pt x="159" y="476"/>
                    <a:pt x="151" y="490"/>
                    <a:pt x="146" y="505"/>
                  </a:cubicBezTo>
                  <a:cubicBezTo>
                    <a:pt x="143" y="511"/>
                    <a:pt x="141" y="517"/>
                    <a:pt x="139" y="524"/>
                  </a:cubicBezTo>
                  <a:cubicBezTo>
                    <a:pt x="134" y="535"/>
                    <a:pt x="130" y="547"/>
                    <a:pt x="125" y="559"/>
                  </a:cubicBezTo>
                  <a:cubicBezTo>
                    <a:pt x="123" y="562"/>
                    <a:pt x="121" y="566"/>
                    <a:pt x="119" y="570"/>
                  </a:cubicBezTo>
                  <a:cubicBezTo>
                    <a:pt x="117" y="574"/>
                    <a:pt x="114" y="578"/>
                    <a:pt x="113" y="582"/>
                  </a:cubicBezTo>
                  <a:cubicBezTo>
                    <a:pt x="110" y="588"/>
                    <a:pt x="109" y="594"/>
                    <a:pt x="107" y="600"/>
                  </a:cubicBezTo>
                  <a:cubicBezTo>
                    <a:pt x="105" y="606"/>
                    <a:pt x="103" y="613"/>
                    <a:pt x="101" y="619"/>
                  </a:cubicBezTo>
                  <a:cubicBezTo>
                    <a:pt x="96" y="630"/>
                    <a:pt x="89" y="640"/>
                    <a:pt x="82" y="649"/>
                  </a:cubicBezTo>
                  <a:cubicBezTo>
                    <a:pt x="78" y="656"/>
                    <a:pt x="73" y="662"/>
                    <a:pt x="69" y="669"/>
                  </a:cubicBezTo>
                  <a:cubicBezTo>
                    <a:pt x="64" y="680"/>
                    <a:pt x="58" y="690"/>
                    <a:pt x="54" y="702"/>
                  </a:cubicBezTo>
                  <a:cubicBezTo>
                    <a:pt x="53" y="704"/>
                    <a:pt x="52" y="706"/>
                    <a:pt x="51" y="709"/>
                  </a:cubicBezTo>
                  <a:cubicBezTo>
                    <a:pt x="50" y="714"/>
                    <a:pt x="48" y="720"/>
                    <a:pt x="45" y="725"/>
                  </a:cubicBezTo>
                  <a:cubicBezTo>
                    <a:pt x="45" y="726"/>
                    <a:pt x="45" y="727"/>
                    <a:pt x="45" y="728"/>
                  </a:cubicBezTo>
                  <a:cubicBezTo>
                    <a:pt x="44" y="733"/>
                    <a:pt x="45" y="735"/>
                    <a:pt x="51" y="740"/>
                  </a:cubicBezTo>
                  <a:cubicBezTo>
                    <a:pt x="55" y="742"/>
                    <a:pt x="60" y="746"/>
                    <a:pt x="62" y="752"/>
                  </a:cubicBezTo>
                  <a:cubicBezTo>
                    <a:pt x="65" y="757"/>
                    <a:pt x="67" y="764"/>
                    <a:pt x="66" y="772"/>
                  </a:cubicBezTo>
                  <a:cubicBezTo>
                    <a:pt x="65" y="774"/>
                    <a:pt x="64" y="776"/>
                    <a:pt x="63" y="778"/>
                  </a:cubicBezTo>
                  <a:cubicBezTo>
                    <a:pt x="63" y="779"/>
                    <a:pt x="63" y="779"/>
                    <a:pt x="63" y="780"/>
                  </a:cubicBezTo>
                  <a:cubicBezTo>
                    <a:pt x="75" y="783"/>
                    <a:pt x="76" y="795"/>
                    <a:pt x="77" y="803"/>
                  </a:cubicBezTo>
                  <a:cubicBezTo>
                    <a:pt x="77" y="807"/>
                    <a:pt x="77" y="810"/>
                    <a:pt x="78" y="813"/>
                  </a:cubicBezTo>
                  <a:cubicBezTo>
                    <a:pt x="80" y="818"/>
                    <a:pt x="83" y="822"/>
                    <a:pt x="86" y="826"/>
                  </a:cubicBezTo>
                  <a:cubicBezTo>
                    <a:pt x="89" y="830"/>
                    <a:pt x="92" y="834"/>
                    <a:pt x="94" y="839"/>
                  </a:cubicBezTo>
                  <a:cubicBezTo>
                    <a:pt x="96" y="844"/>
                    <a:pt x="96" y="844"/>
                    <a:pt x="96" y="844"/>
                  </a:cubicBezTo>
                  <a:cubicBezTo>
                    <a:pt x="99" y="852"/>
                    <a:pt x="102" y="860"/>
                    <a:pt x="102" y="868"/>
                  </a:cubicBezTo>
                  <a:cubicBezTo>
                    <a:pt x="102" y="872"/>
                    <a:pt x="102" y="876"/>
                    <a:pt x="103" y="881"/>
                  </a:cubicBezTo>
                  <a:cubicBezTo>
                    <a:pt x="103" y="884"/>
                    <a:pt x="103" y="887"/>
                    <a:pt x="103" y="891"/>
                  </a:cubicBezTo>
                  <a:cubicBezTo>
                    <a:pt x="110" y="891"/>
                    <a:pt x="115" y="896"/>
                    <a:pt x="119" y="900"/>
                  </a:cubicBezTo>
                  <a:cubicBezTo>
                    <a:pt x="120" y="902"/>
                    <a:pt x="121" y="903"/>
                    <a:pt x="123" y="904"/>
                  </a:cubicBezTo>
                  <a:cubicBezTo>
                    <a:pt x="127" y="907"/>
                    <a:pt x="131" y="910"/>
                    <a:pt x="134" y="914"/>
                  </a:cubicBezTo>
                  <a:cubicBezTo>
                    <a:pt x="137" y="917"/>
                    <a:pt x="139" y="920"/>
                    <a:pt x="140" y="923"/>
                  </a:cubicBezTo>
                  <a:cubicBezTo>
                    <a:pt x="142" y="927"/>
                    <a:pt x="144" y="930"/>
                    <a:pt x="145" y="932"/>
                  </a:cubicBezTo>
                  <a:cubicBezTo>
                    <a:pt x="147" y="934"/>
                    <a:pt x="148" y="934"/>
                    <a:pt x="152" y="934"/>
                  </a:cubicBezTo>
                  <a:cubicBezTo>
                    <a:pt x="154" y="933"/>
                    <a:pt x="156" y="933"/>
                    <a:pt x="159" y="934"/>
                  </a:cubicBezTo>
                  <a:cubicBezTo>
                    <a:pt x="166" y="935"/>
                    <a:pt x="168" y="939"/>
                    <a:pt x="170" y="942"/>
                  </a:cubicBezTo>
                  <a:cubicBezTo>
                    <a:pt x="171" y="943"/>
                    <a:pt x="172" y="944"/>
                    <a:pt x="174" y="945"/>
                  </a:cubicBezTo>
                  <a:cubicBezTo>
                    <a:pt x="177" y="947"/>
                    <a:pt x="183" y="946"/>
                    <a:pt x="188" y="945"/>
                  </a:cubicBezTo>
                  <a:cubicBezTo>
                    <a:pt x="191" y="945"/>
                    <a:pt x="194" y="944"/>
                    <a:pt x="197" y="944"/>
                  </a:cubicBezTo>
                  <a:cubicBezTo>
                    <a:pt x="204" y="944"/>
                    <a:pt x="210" y="944"/>
                    <a:pt x="217" y="944"/>
                  </a:cubicBezTo>
                  <a:cubicBezTo>
                    <a:pt x="224" y="944"/>
                    <a:pt x="231" y="944"/>
                    <a:pt x="237" y="944"/>
                  </a:cubicBezTo>
                  <a:cubicBezTo>
                    <a:pt x="237" y="944"/>
                    <a:pt x="237" y="944"/>
                    <a:pt x="237" y="944"/>
                  </a:cubicBezTo>
                  <a:cubicBezTo>
                    <a:pt x="244" y="944"/>
                    <a:pt x="250" y="945"/>
                    <a:pt x="255" y="946"/>
                  </a:cubicBezTo>
                  <a:cubicBezTo>
                    <a:pt x="259" y="947"/>
                    <a:pt x="262" y="948"/>
                    <a:pt x="266" y="948"/>
                  </a:cubicBezTo>
                  <a:cubicBezTo>
                    <a:pt x="280" y="949"/>
                    <a:pt x="292" y="950"/>
                    <a:pt x="305" y="951"/>
                  </a:cubicBezTo>
                  <a:cubicBezTo>
                    <a:pt x="311" y="951"/>
                    <a:pt x="316" y="951"/>
                    <a:pt x="321" y="951"/>
                  </a:cubicBezTo>
                  <a:cubicBezTo>
                    <a:pt x="329" y="951"/>
                    <a:pt x="338" y="951"/>
                    <a:pt x="346" y="952"/>
                  </a:cubicBezTo>
                  <a:cubicBezTo>
                    <a:pt x="355" y="953"/>
                    <a:pt x="355" y="953"/>
                    <a:pt x="355" y="953"/>
                  </a:cubicBezTo>
                  <a:cubicBezTo>
                    <a:pt x="365" y="954"/>
                    <a:pt x="375" y="955"/>
                    <a:pt x="385" y="955"/>
                  </a:cubicBezTo>
                  <a:cubicBezTo>
                    <a:pt x="410" y="955"/>
                    <a:pt x="436" y="957"/>
                    <a:pt x="460" y="958"/>
                  </a:cubicBezTo>
                  <a:cubicBezTo>
                    <a:pt x="487" y="960"/>
                    <a:pt x="515" y="961"/>
                    <a:pt x="542" y="961"/>
                  </a:cubicBezTo>
                  <a:cubicBezTo>
                    <a:pt x="575" y="961"/>
                    <a:pt x="611" y="965"/>
                    <a:pt x="649" y="972"/>
                  </a:cubicBezTo>
                  <a:cubicBezTo>
                    <a:pt x="653" y="973"/>
                    <a:pt x="653" y="973"/>
                    <a:pt x="653" y="973"/>
                  </a:cubicBezTo>
                  <a:cubicBezTo>
                    <a:pt x="660" y="975"/>
                    <a:pt x="678" y="979"/>
                    <a:pt x="685" y="974"/>
                  </a:cubicBezTo>
                  <a:cubicBezTo>
                    <a:pt x="685" y="973"/>
                    <a:pt x="685" y="972"/>
                    <a:pt x="685" y="971"/>
                  </a:cubicBezTo>
                  <a:cubicBezTo>
                    <a:pt x="685" y="964"/>
                    <a:pt x="686" y="958"/>
                    <a:pt x="687" y="952"/>
                  </a:cubicBezTo>
                  <a:cubicBezTo>
                    <a:pt x="689" y="947"/>
                    <a:pt x="691" y="944"/>
                    <a:pt x="693" y="942"/>
                  </a:cubicBezTo>
                  <a:cubicBezTo>
                    <a:pt x="694" y="940"/>
                    <a:pt x="695" y="939"/>
                    <a:pt x="696" y="937"/>
                  </a:cubicBezTo>
                  <a:cubicBezTo>
                    <a:pt x="698" y="934"/>
                    <a:pt x="699" y="930"/>
                    <a:pt x="701" y="927"/>
                  </a:cubicBezTo>
                  <a:cubicBezTo>
                    <a:pt x="704" y="918"/>
                    <a:pt x="707" y="910"/>
                    <a:pt x="720" y="905"/>
                  </a:cubicBezTo>
                  <a:cubicBezTo>
                    <a:pt x="730" y="901"/>
                    <a:pt x="730" y="899"/>
                    <a:pt x="732" y="892"/>
                  </a:cubicBezTo>
                  <a:cubicBezTo>
                    <a:pt x="732" y="890"/>
                    <a:pt x="733" y="886"/>
                    <a:pt x="735" y="882"/>
                  </a:cubicBezTo>
                  <a:cubicBezTo>
                    <a:pt x="737" y="874"/>
                    <a:pt x="742" y="868"/>
                    <a:pt x="747" y="862"/>
                  </a:cubicBezTo>
                  <a:cubicBezTo>
                    <a:pt x="750" y="857"/>
                    <a:pt x="754" y="852"/>
                    <a:pt x="756" y="847"/>
                  </a:cubicBezTo>
                  <a:cubicBezTo>
                    <a:pt x="761" y="835"/>
                    <a:pt x="756" y="823"/>
                    <a:pt x="753" y="819"/>
                  </a:cubicBezTo>
                  <a:cubicBezTo>
                    <a:pt x="747" y="809"/>
                    <a:pt x="741" y="799"/>
                    <a:pt x="748" y="785"/>
                  </a:cubicBezTo>
                  <a:cubicBezTo>
                    <a:pt x="750" y="782"/>
                    <a:pt x="753" y="780"/>
                    <a:pt x="755" y="778"/>
                  </a:cubicBezTo>
                  <a:cubicBezTo>
                    <a:pt x="757" y="776"/>
                    <a:pt x="759" y="775"/>
                    <a:pt x="760" y="773"/>
                  </a:cubicBezTo>
                  <a:cubicBezTo>
                    <a:pt x="762" y="770"/>
                    <a:pt x="761" y="766"/>
                    <a:pt x="760" y="762"/>
                  </a:cubicBezTo>
                  <a:cubicBezTo>
                    <a:pt x="759" y="759"/>
                    <a:pt x="758" y="755"/>
                    <a:pt x="758" y="752"/>
                  </a:cubicBezTo>
                  <a:cubicBezTo>
                    <a:pt x="759" y="744"/>
                    <a:pt x="768" y="738"/>
                    <a:pt x="771" y="736"/>
                  </a:cubicBezTo>
                  <a:cubicBezTo>
                    <a:pt x="777" y="732"/>
                    <a:pt x="786" y="728"/>
                    <a:pt x="793" y="730"/>
                  </a:cubicBezTo>
                  <a:cubicBezTo>
                    <a:pt x="793" y="728"/>
                    <a:pt x="795" y="726"/>
                    <a:pt x="797" y="727"/>
                  </a:cubicBezTo>
                  <a:cubicBezTo>
                    <a:pt x="799" y="727"/>
                    <a:pt x="800" y="728"/>
                    <a:pt x="801" y="729"/>
                  </a:cubicBezTo>
                  <a:cubicBezTo>
                    <a:pt x="805" y="727"/>
                    <a:pt x="807" y="722"/>
                    <a:pt x="808" y="715"/>
                  </a:cubicBezTo>
                  <a:cubicBezTo>
                    <a:pt x="810" y="709"/>
                    <a:pt x="812" y="701"/>
                    <a:pt x="818" y="696"/>
                  </a:cubicBezTo>
                  <a:cubicBezTo>
                    <a:pt x="819" y="694"/>
                    <a:pt x="821" y="692"/>
                    <a:pt x="822" y="691"/>
                  </a:cubicBezTo>
                  <a:cubicBezTo>
                    <a:pt x="826" y="688"/>
                    <a:pt x="828" y="686"/>
                    <a:pt x="830" y="680"/>
                  </a:cubicBezTo>
                  <a:cubicBezTo>
                    <a:pt x="830" y="679"/>
                    <a:pt x="830" y="678"/>
                    <a:pt x="830" y="677"/>
                  </a:cubicBezTo>
                  <a:cubicBezTo>
                    <a:pt x="831" y="675"/>
                    <a:pt x="831" y="674"/>
                    <a:pt x="831" y="672"/>
                  </a:cubicBezTo>
                  <a:cubicBezTo>
                    <a:pt x="831" y="671"/>
                    <a:pt x="831" y="668"/>
                    <a:pt x="831" y="667"/>
                  </a:cubicBezTo>
                  <a:cubicBezTo>
                    <a:pt x="830" y="666"/>
                    <a:pt x="830" y="666"/>
                    <a:pt x="830" y="665"/>
                  </a:cubicBezTo>
                  <a:cubicBezTo>
                    <a:pt x="830" y="665"/>
                    <a:pt x="830" y="664"/>
                    <a:pt x="830" y="664"/>
                  </a:cubicBezTo>
                  <a:cubicBezTo>
                    <a:pt x="831" y="659"/>
                    <a:pt x="834" y="656"/>
                    <a:pt x="836" y="653"/>
                  </a:cubicBezTo>
                  <a:cubicBezTo>
                    <a:pt x="837" y="652"/>
                    <a:pt x="838" y="650"/>
                    <a:pt x="838" y="649"/>
                  </a:cubicBezTo>
                  <a:cubicBezTo>
                    <a:pt x="838" y="649"/>
                    <a:pt x="837" y="648"/>
                    <a:pt x="832" y="645"/>
                  </a:cubicBezTo>
                  <a:cubicBezTo>
                    <a:pt x="828" y="644"/>
                    <a:pt x="824" y="643"/>
                    <a:pt x="819" y="642"/>
                  </a:cubicBezTo>
                  <a:cubicBezTo>
                    <a:pt x="810" y="640"/>
                    <a:pt x="800" y="638"/>
                    <a:pt x="795" y="631"/>
                  </a:cubicBezTo>
                  <a:cubicBezTo>
                    <a:pt x="793" y="629"/>
                    <a:pt x="793" y="627"/>
                    <a:pt x="794" y="625"/>
                  </a:cubicBezTo>
                  <a:cubicBezTo>
                    <a:pt x="797" y="619"/>
                    <a:pt x="802" y="617"/>
                    <a:pt x="806" y="615"/>
                  </a:cubicBezTo>
                  <a:cubicBezTo>
                    <a:pt x="809" y="614"/>
                    <a:pt x="811" y="613"/>
                    <a:pt x="813" y="611"/>
                  </a:cubicBezTo>
                  <a:cubicBezTo>
                    <a:pt x="814" y="610"/>
                    <a:pt x="816" y="607"/>
                    <a:pt x="817" y="605"/>
                  </a:cubicBezTo>
                  <a:cubicBezTo>
                    <a:pt x="819" y="602"/>
                    <a:pt x="820" y="600"/>
                    <a:pt x="822" y="597"/>
                  </a:cubicBezTo>
                  <a:cubicBezTo>
                    <a:pt x="828" y="592"/>
                    <a:pt x="833" y="588"/>
                    <a:pt x="839" y="584"/>
                  </a:cubicBezTo>
                  <a:cubicBezTo>
                    <a:pt x="845" y="581"/>
                    <a:pt x="851" y="577"/>
                    <a:pt x="855" y="571"/>
                  </a:cubicBezTo>
                  <a:cubicBezTo>
                    <a:pt x="856" y="570"/>
                    <a:pt x="856" y="568"/>
                    <a:pt x="857" y="567"/>
                  </a:cubicBezTo>
                  <a:cubicBezTo>
                    <a:pt x="859" y="564"/>
                    <a:pt x="862" y="559"/>
                    <a:pt x="867" y="557"/>
                  </a:cubicBezTo>
                  <a:cubicBezTo>
                    <a:pt x="870" y="556"/>
                    <a:pt x="873" y="556"/>
                    <a:pt x="875" y="556"/>
                  </a:cubicBezTo>
                  <a:cubicBezTo>
                    <a:pt x="877" y="556"/>
                    <a:pt x="879" y="556"/>
                    <a:pt x="881" y="556"/>
                  </a:cubicBezTo>
                  <a:cubicBezTo>
                    <a:pt x="889" y="553"/>
                    <a:pt x="893" y="546"/>
                    <a:pt x="897" y="538"/>
                  </a:cubicBezTo>
                  <a:cubicBezTo>
                    <a:pt x="899" y="535"/>
                    <a:pt x="901" y="531"/>
                    <a:pt x="903" y="528"/>
                  </a:cubicBezTo>
                  <a:cubicBezTo>
                    <a:pt x="905" y="525"/>
                    <a:pt x="908" y="521"/>
                    <a:pt x="911" y="518"/>
                  </a:cubicBezTo>
                  <a:cubicBezTo>
                    <a:pt x="915" y="512"/>
                    <a:pt x="919" y="507"/>
                    <a:pt x="922" y="501"/>
                  </a:cubicBezTo>
                  <a:cubicBezTo>
                    <a:pt x="923" y="499"/>
                    <a:pt x="924" y="496"/>
                    <a:pt x="925" y="493"/>
                  </a:cubicBezTo>
                  <a:cubicBezTo>
                    <a:pt x="926" y="489"/>
                    <a:pt x="927" y="484"/>
                    <a:pt x="929" y="481"/>
                  </a:cubicBezTo>
                  <a:cubicBezTo>
                    <a:pt x="931" y="479"/>
                    <a:pt x="933" y="477"/>
                    <a:pt x="935" y="475"/>
                  </a:cubicBezTo>
                  <a:cubicBezTo>
                    <a:pt x="936" y="474"/>
                    <a:pt x="938" y="473"/>
                    <a:pt x="939" y="473"/>
                  </a:cubicBezTo>
                  <a:cubicBezTo>
                    <a:pt x="941" y="470"/>
                    <a:pt x="942" y="467"/>
                    <a:pt x="943" y="463"/>
                  </a:cubicBezTo>
                  <a:cubicBezTo>
                    <a:pt x="944" y="460"/>
                    <a:pt x="945" y="456"/>
                    <a:pt x="947" y="452"/>
                  </a:cubicBezTo>
                  <a:cubicBezTo>
                    <a:pt x="950" y="449"/>
                    <a:pt x="952" y="448"/>
                    <a:pt x="954" y="446"/>
                  </a:cubicBezTo>
                  <a:cubicBezTo>
                    <a:pt x="957" y="444"/>
                    <a:pt x="958" y="443"/>
                    <a:pt x="959" y="441"/>
                  </a:cubicBezTo>
                  <a:cubicBezTo>
                    <a:pt x="960" y="439"/>
                    <a:pt x="963" y="431"/>
                    <a:pt x="963" y="430"/>
                  </a:cubicBezTo>
                  <a:cubicBezTo>
                    <a:pt x="963" y="428"/>
                    <a:pt x="963" y="426"/>
                    <a:pt x="962" y="424"/>
                  </a:cubicBezTo>
                  <a:cubicBezTo>
                    <a:pt x="962" y="422"/>
                    <a:pt x="961" y="420"/>
                    <a:pt x="962" y="416"/>
                  </a:cubicBezTo>
                  <a:cubicBezTo>
                    <a:pt x="962" y="411"/>
                    <a:pt x="966" y="408"/>
                    <a:pt x="968" y="406"/>
                  </a:cubicBezTo>
                  <a:cubicBezTo>
                    <a:pt x="969" y="405"/>
                    <a:pt x="971" y="404"/>
                    <a:pt x="971" y="402"/>
                  </a:cubicBezTo>
                  <a:cubicBezTo>
                    <a:pt x="972" y="400"/>
                    <a:pt x="973" y="397"/>
                    <a:pt x="974" y="394"/>
                  </a:cubicBezTo>
                  <a:cubicBezTo>
                    <a:pt x="974" y="391"/>
                    <a:pt x="975" y="387"/>
                    <a:pt x="977" y="384"/>
                  </a:cubicBezTo>
                  <a:cubicBezTo>
                    <a:pt x="978" y="381"/>
                    <a:pt x="980" y="378"/>
                    <a:pt x="981" y="375"/>
                  </a:cubicBezTo>
                  <a:cubicBezTo>
                    <a:pt x="983" y="373"/>
                    <a:pt x="984" y="370"/>
                    <a:pt x="986" y="367"/>
                  </a:cubicBezTo>
                  <a:cubicBezTo>
                    <a:pt x="986" y="367"/>
                    <a:pt x="986" y="366"/>
                    <a:pt x="986" y="364"/>
                  </a:cubicBezTo>
                  <a:cubicBezTo>
                    <a:pt x="986" y="362"/>
                    <a:pt x="987" y="358"/>
                    <a:pt x="989" y="355"/>
                  </a:cubicBezTo>
                  <a:cubicBezTo>
                    <a:pt x="989" y="355"/>
                    <a:pt x="989" y="355"/>
                    <a:pt x="989" y="355"/>
                  </a:cubicBezTo>
                  <a:cubicBezTo>
                    <a:pt x="989" y="354"/>
                    <a:pt x="989" y="353"/>
                    <a:pt x="985" y="352"/>
                  </a:cubicBezTo>
                  <a:cubicBezTo>
                    <a:pt x="981" y="350"/>
                    <a:pt x="977" y="349"/>
                    <a:pt x="976" y="344"/>
                  </a:cubicBezTo>
                  <a:cubicBezTo>
                    <a:pt x="976" y="340"/>
                    <a:pt x="978" y="337"/>
                    <a:pt x="979" y="336"/>
                  </a:cubicBezTo>
                  <a:cubicBezTo>
                    <a:pt x="981" y="334"/>
                    <a:pt x="984" y="333"/>
                    <a:pt x="988" y="332"/>
                  </a:cubicBezTo>
                  <a:cubicBezTo>
                    <a:pt x="989" y="331"/>
                    <a:pt x="990" y="331"/>
                    <a:pt x="991" y="330"/>
                  </a:cubicBezTo>
                  <a:cubicBezTo>
                    <a:pt x="993" y="328"/>
                    <a:pt x="993" y="328"/>
                    <a:pt x="995" y="325"/>
                  </a:cubicBezTo>
                  <a:cubicBezTo>
                    <a:pt x="996" y="319"/>
                    <a:pt x="996" y="319"/>
                    <a:pt x="996" y="319"/>
                  </a:cubicBezTo>
                  <a:cubicBezTo>
                    <a:pt x="997" y="314"/>
                    <a:pt x="998" y="307"/>
                    <a:pt x="998" y="303"/>
                  </a:cubicBezTo>
                  <a:cubicBezTo>
                    <a:pt x="997" y="302"/>
                    <a:pt x="997" y="302"/>
                    <a:pt x="996" y="301"/>
                  </a:cubicBezTo>
                  <a:cubicBezTo>
                    <a:pt x="995" y="299"/>
                    <a:pt x="996" y="297"/>
                    <a:pt x="997" y="295"/>
                  </a:cubicBezTo>
                  <a:cubicBezTo>
                    <a:pt x="996" y="293"/>
                    <a:pt x="995" y="293"/>
                    <a:pt x="992" y="291"/>
                  </a:cubicBezTo>
                  <a:cubicBezTo>
                    <a:pt x="989" y="289"/>
                    <a:pt x="989" y="289"/>
                    <a:pt x="989" y="289"/>
                  </a:cubicBezTo>
                  <a:cubicBezTo>
                    <a:pt x="986" y="288"/>
                    <a:pt x="984" y="286"/>
                    <a:pt x="981" y="284"/>
                  </a:cubicBezTo>
                  <a:cubicBezTo>
                    <a:pt x="978" y="281"/>
                    <a:pt x="975" y="279"/>
                    <a:pt x="972" y="278"/>
                  </a:cubicBezTo>
                  <a:cubicBezTo>
                    <a:pt x="971" y="278"/>
                    <a:pt x="970" y="278"/>
                    <a:pt x="968" y="278"/>
                  </a:cubicBezTo>
                  <a:cubicBezTo>
                    <a:pt x="965" y="278"/>
                    <a:pt x="961" y="278"/>
                    <a:pt x="958" y="277"/>
                  </a:cubicBezTo>
                  <a:cubicBezTo>
                    <a:pt x="954" y="276"/>
                    <a:pt x="952" y="273"/>
                    <a:pt x="950" y="271"/>
                  </a:cubicBezTo>
                  <a:cubicBezTo>
                    <a:pt x="949" y="270"/>
                    <a:pt x="948" y="269"/>
                    <a:pt x="946" y="268"/>
                  </a:cubicBezTo>
                  <a:cubicBezTo>
                    <a:pt x="942" y="266"/>
                    <a:pt x="936" y="265"/>
                    <a:pt x="930" y="266"/>
                  </a:cubicBezTo>
                  <a:cubicBezTo>
                    <a:pt x="927" y="266"/>
                    <a:pt x="923" y="266"/>
                    <a:pt x="920" y="265"/>
                  </a:cubicBezTo>
                  <a:cubicBezTo>
                    <a:pt x="916" y="265"/>
                    <a:pt x="913" y="264"/>
                    <a:pt x="910" y="264"/>
                  </a:cubicBezTo>
                  <a:cubicBezTo>
                    <a:pt x="905" y="264"/>
                    <a:pt x="900" y="264"/>
                    <a:pt x="895" y="263"/>
                  </a:cubicBezTo>
                  <a:cubicBezTo>
                    <a:pt x="893" y="262"/>
                    <a:pt x="891" y="261"/>
                    <a:pt x="889" y="261"/>
                  </a:cubicBezTo>
                  <a:cubicBezTo>
                    <a:pt x="883" y="259"/>
                    <a:pt x="879" y="257"/>
                    <a:pt x="873" y="260"/>
                  </a:cubicBezTo>
                  <a:cubicBezTo>
                    <a:pt x="868" y="262"/>
                    <a:pt x="860" y="268"/>
                    <a:pt x="857" y="272"/>
                  </a:cubicBezTo>
                  <a:cubicBezTo>
                    <a:pt x="852" y="280"/>
                    <a:pt x="849" y="282"/>
                    <a:pt x="842" y="287"/>
                  </a:cubicBezTo>
                  <a:cubicBezTo>
                    <a:pt x="839" y="289"/>
                    <a:pt x="839" y="289"/>
                    <a:pt x="839" y="289"/>
                  </a:cubicBezTo>
                  <a:cubicBezTo>
                    <a:pt x="835" y="291"/>
                    <a:pt x="833" y="295"/>
                    <a:pt x="830" y="299"/>
                  </a:cubicBezTo>
                  <a:cubicBezTo>
                    <a:pt x="828" y="301"/>
                    <a:pt x="827" y="303"/>
                    <a:pt x="825" y="305"/>
                  </a:cubicBezTo>
                  <a:cubicBezTo>
                    <a:pt x="820" y="310"/>
                    <a:pt x="813" y="313"/>
                    <a:pt x="807" y="316"/>
                  </a:cubicBezTo>
                  <a:cubicBezTo>
                    <a:pt x="804" y="318"/>
                    <a:pt x="801" y="319"/>
                    <a:pt x="799" y="321"/>
                  </a:cubicBezTo>
                  <a:cubicBezTo>
                    <a:pt x="795" y="323"/>
                    <a:pt x="795" y="323"/>
                    <a:pt x="795" y="323"/>
                  </a:cubicBezTo>
                  <a:cubicBezTo>
                    <a:pt x="788" y="328"/>
                    <a:pt x="780" y="334"/>
                    <a:pt x="775" y="340"/>
                  </a:cubicBezTo>
                  <a:cubicBezTo>
                    <a:pt x="773" y="342"/>
                    <a:pt x="772" y="344"/>
                    <a:pt x="771" y="346"/>
                  </a:cubicBezTo>
                  <a:cubicBezTo>
                    <a:pt x="767" y="352"/>
                    <a:pt x="762" y="361"/>
                    <a:pt x="751" y="359"/>
                  </a:cubicBezTo>
                  <a:cubicBezTo>
                    <a:pt x="749" y="358"/>
                    <a:pt x="747" y="356"/>
                    <a:pt x="748" y="353"/>
                  </a:cubicBezTo>
                  <a:cubicBezTo>
                    <a:pt x="748" y="351"/>
                    <a:pt x="748" y="351"/>
                    <a:pt x="748" y="351"/>
                  </a:cubicBezTo>
                  <a:cubicBezTo>
                    <a:pt x="749" y="349"/>
                    <a:pt x="749" y="348"/>
                    <a:pt x="749" y="346"/>
                  </a:cubicBezTo>
                  <a:cubicBezTo>
                    <a:pt x="748" y="347"/>
                    <a:pt x="747" y="349"/>
                    <a:pt x="745" y="350"/>
                  </a:cubicBezTo>
                  <a:cubicBezTo>
                    <a:pt x="741" y="352"/>
                    <a:pt x="738" y="353"/>
                    <a:pt x="735" y="353"/>
                  </a:cubicBezTo>
                  <a:cubicBezTo>
                    <a:pt x="734" y="353"/>
                    <a:pt x="733" y="353"/>
                    <a:pt x="732" y="354"/>
                  </a:cubicBezTo>
                  <a:cubicBezTo>
                    <a:pt x="728" y="355"/>
                    <a:pt x="727" y="357"/>
                    <a:pt x="726" y="361"/>
                  </a:cubicBezTo>
                  <a:cubicBezTo>
                    <a:pt x="724" y="364"/>
                    <a:pt x="723" y="368"/>
                    <a:pt x="718" y="372"/>
                  </a:cubicBezTo>
                  <a:cubicBezTo>
                    <a:pt x="717" y="372"/>
                    <a:pt x="716" y="373"/>
                    <a:pt x="715" y="373"/>
                  </a:cubicBezTo>
                  <a:cubicBezTo>
                    <a:pt x="714" y="373"/>
                    <a:pt x="713" y="372"/>
                    <a:pt x="712" y="371"/>
                  </a:cubicBezTo>
                  <a:cubicBezTo>
                    <a:pt x="708" y="367"/>
                    <a:pt x="705" y="362"/>
                    <a:pt x="703" y="357"/>
                  </a:cubicBezTo>
                  <a:cubicBezTo>
                    <a:pt x="702" y="357"/>
                    <a:pt x="701" y="356"/>
                    <a:pt x="701" y="355"/>
                  </a:cubicBezTo>
                  <a:cubicBezTo>
                    <a:pt x="699" y="356"/>
                    <a:pt x="697" y="356"/>
                    <a:pt x="695" y="357"/>
                  </a:cubicBezTo>
                  <a:cubicBezTo>
                    <a:pt x="694" y="357"/>
                    <a:pt x="693" y="357"/>
                    <a:pt x="691" y="357"/>
                  </a:cubicBezTo>
                  <a:cubicBezTo>
                    <a:pt x="688" y="358"/>
                    <a:pt x="685" y="360"/>
                    <a:pt x="682" y="362"/>
                  </a:cubicBezTo>
                  <a:cubicBezTo>
                    <a:pt x="679" y="364"/>
                    <a:pt x="675" y="366"/>
                    <a:pt x="672" y="367"/>
                  </a:cubicBezTo>
                  <a:cubicBezTo>
                    <a:pt x="662" y="369"/>
                    <a:pt x="645" y="356"/>
                    <a:pt x="640" y="350"/>
                  </a:cubicBezTo>
                  <a:cubicBezTo>
                    <a:pt x="637" y="346"/>
                    <a:pt x="636" y="340"/>
                    <a:pt x="635" y="335"/>
                  </a:cubicBezTo>
                  <a:cubicBezTo>
                    <a:pt x="634" y="331"/>
                    <a:pt x="633" y="327"/>
                    <a:pt x="631" y="324"/>
                  </a:cubicBezTo>
                  <a:cubicBezTo>
                    <a:pt x="630" y="323"/>
                    <a:pt x="630" y="322"/>
                    <a:pt x="629" y="322"/>
                  </a:cubicBezTo>
                  <a:cubicBezTo>
                    <a:pt x="627" y="319"/>
                    <a:pt x="625" y="317"/>
                    <a:pt x="623" y="313"/>
                  </a:cubicBezTo>
                  <a:cubicBezTo>
                    <a:pt x="622" y="310"/>
                    <a:pt x="623" y="307"/>
                    <a:pt x="624" y="305"/>
                  </a:cubicBezTo>
                  <a:cubicBezTo>
                    <a:pt x="624" y="304"/>
                    <a:pt x="625" y="303"/>
                    <a:pt x="624" y="302"/>
                  </a:cubicBezTo>
                  <a:cubicBezTo>
                    <a:pt x="624" y="298"/>
                    <a:pt x="623" y="296"/>
                    <a:pt x="617" y="295"/>
                  </a:cubicBezTo>
                  <a:cubicBezTo>
                    <a:pt x="611" y="295"/>
                    <a:pt x="603" y="295"/>
                    <a:pt x="600" y="297"/>
                  </a:cubicBezTo>
                  <a:cubicBezTo>
                    <a:pt x="597" y="299"/>
                    <a:pt x="596" y="301"/>
                    <a:pt x="595" y="302"/>
                  </a:cubicBezTo>
                  <a:cubicBezTo>
                    <a:pt x="592" y="306"/>
                    <a:pt x="590" y="308"/>
                    <a:pt x="581" y="308"/>
                  </a:cubicBezTo>
                  <a:cubicBezTo>
                    <a:pt x="579" y="308"/>
                    <a:pt x="579" y="308"/>
                    <a:pt x="579" y="308"/>
                  </a:cubicBezTo>
                  <a:cubicBezTo>
                    <a:pt x="573" y="309"/>
                    <a:pt x="573" y="309"/>
                    <a:pt x="569" y="316"/>
                  </a:cubicBezTo>
                  <a:cubicBezTo>
                    <a:pt x="563" y="326"/>
                    <a:pt x="559" y="333"/>
                    <a:pt x="546" y="336"/>
                  </a:cubicBezTo>
                  <a:cubicBezTo>
                    <a:pt x="537" y="339"/>
                    <a:pt x="521" y="336"/>
                    <a:pt x="518" y="328"/>
                  </a:cubicBezTo>
                  <a:cubicBezTo>
                    <a:pt x="517" y="325"/>
                    <a:pt x="516" y="320"/>
                    <a:pt x="525" y="315"/>
                  </a:cubicBezTo>
                  <a:cubicBezTo>
                    <a:pt x="528" y="313"/>
                    <a:pt x="531" y="313"/>
                    <a:pt x="534" y="312"/>
                  </a:cubicBezTo>
                  <a:cubicBezTo>
                    <a:pt x="537" y="312"/>
                    <a:pt x="539" y="312"/>
                    <a:pt x="542" y="309"/>
                  </a:cubicBezTo>
                  <a:cubicBezTo>
                    <a:pt x="544" y="307"/>
                    <a:pt x="546" y="304"/>
                    <a:pt x="547" y="300"/>
                  </a:cubicBezTo>
                  <a:cubicBezTo>
                    <a:pt x="537" y="300"/>
                    <a:pt x="522" y="293"/>
                    <a:pt x="522" y="293"/>
                  </a:cubicBezTo>
                  <a:cubicBezTo>
                    <a:pt x="511" y="288"/>
                    <a:pt x="498" y="280"/>
                    <a:pt x="494" y="263"/>
                  </a:cubicBezTo>
                  <a:cubicBezTo>
                    <a:pt x="494" y="260"/>
                    <a:pt x="493" y="257"/>
                    <a:pt x="493" y="254"/>
                  </a:cubicBezTo>
                  <a:cubicBezTo>
                    <a:pt x="492" y="247"/>
                    <a:pt x="492" y="240"/>
                    <a:pt x="489" y="236"/>
                  </a:cubicBezTo>
                  <a:cubicBezTo>
                    <a:pt x="487" y="233"/>
                    <a:pt x="485" y="233"/>
                    <a:pt x="482" y="232"/>
                  </a:cubicBezTo>
                  <a:cubicBezTo>
                    <a:pt x="480" y="232"/>
                    <a:pt x="477" y="231"/>
                    <a:pt x="473" y="228"/>
                  </a:cubicBezTo>
                  <a:cubicBezTo>
                    <a:pt x="466" y="223"/>
                    <a:pt x="460" y="210"/>
                    <a:pt x="455" y="198"/>
                  </a:cubicBezTo>
                  <a:cubicBezTo>
                    <a:pt x="455" y="196"/>
                    <a:pt x="454" y="194"/>
                    <a:pt x="453" y="192"/>
                  </a:cubicBezTo>
                  <a:cubicBezTo>
                    <a:pt x="453" y="190"/>
                    <a:pt x="453" y="189"/>
                    <a:pt x="452" y="188"/>
                  </a:cubicBezTo>
                  <a:cubicBezTo>
                    <a:pt x="452" y="188"/>
                    <a:pt x="452" y="187"/>
                    <a:pt x="451" y="187"/>
                  </a:cubicBezTo>
                  <a:cubicBezTo>
                    <a:pt x="450" y="186"/>
                    <a:pt x="448" y="185"/>
                    <a:pt x="447" y="184"/>
                  </a:cubicBezTo>
                  <a:cubicBezTo>
                    <a:pt x="446" y="179"/>
                    <a:pt x="446" y="175"/>
                    <a:pt x="447" y="171"/>
                  </a:cubicBezTo>
                  <a:cubicBezTo>
                    <a:pt x="447" y="170"/>
                    <a:pt x="447" y="168"/>
                    <a:pt x="447" y="167"/>
                  </a:cubicBezTo>
                  <a:cubicBezTo>
                    <a:pt x="447" y="164"/>
                    <a:pt x="446" y="159"/>
                    <a:pt x="446" y="153"/>
                  </a:cubicBezTo>
                  <a:cubicBezTo>
                    <a:pt x="446" y="149"/>
                    <a:pt x="445" y="147"/>
                    <a:pt x="445" y="145"/>
                  </a:cubicBezTo>
                  <a:cubicBezTo>
                    <a:pt x="436" y="144"/>
                    <a:pt x="432" y="138"/>
                    <a:pt x="429" y="133"/>
                  </a:cubicBezTo>
                  <a:cubicBezTo>
                    <a:pt x="427" y="130"/>
                    <a:pt x="427" y="130"/>
                    <a:pt x="427" y="130"/>
                  </a:cubicBezTo>
                  <a:cubicBezTo>
                    <a:pt x="423" y="125"/>
                    <a:pt x="420" y="119"/>
                    <a:pt x="417" y="113"/>
                  </a:cubicBezTo>
                  <a:cubicBezTo>
                    <a:pt x="416" y="110"/>
                    <a:pt x="416" y="108"/>
                    <a:pt x="416" y="106"/>
                  </a:cubicBezTo>
                  <a:cubicBezTo>
                    <a:pt x="416" y="105"/>
                    <a:pt x="416" y="105"/>
                    <a:pt x="415" y="103"/>
                  </a:cubicBezTo>
                  <a:cubicBezTo>
                    <a:pt x="414" y="103"/>
                    <a:pt x="413" y="103"/>
                    <a:pt x="411" y="103"/>
                  </a:cubicBezTo>
                  <a:cubicBezTo>
                    <a:pt x="409" y="103"/>
                    <a:pt x="407" y="103"/>
                    <a:pt x="404" y="102"/>
                  </a:cubicBezTo>
                  <a:cubicBezTo>
                    <a:pt x="399" y="100"/>
                    <a:pt x="396" y="97"/>
                    <a:pt x="393" y="93"/>
                  </a:cubicBezTo>
                  <a:cubicBezTo>
                    <a:pt x="392" y="92"/>
                    <a:pt x="391" y="90"/>
                    <a:pt x="389" y="89"/>
                  </a:cubicBezTo>
                  <a:cubicBezTo>
                    <a:pt x="386" y="87"/>
                    <a:pt x="383" y="86"/>
                    <a:pt x="379" y="85"/>
                  </a:cubicBezTo>
                  <a:cubicBezTo>
                    <a:pt x="379" y="85"/>
                    <a:pt x="378" y="85"/>
                    <a:pt x="378" y="85"/>
                  </a:cubicBezTo>
                  <a:cubicBezTo>
                    <a:pt x="378" y="87"/>
                    <a:pt x="377" y="88"/>
                    <a:pt x="376" y="89"/>
                  </a:cubicBezTo>
                  <a:cubicBezTo>
                    <a:pt x="374" y="90"/>
                    <a:pt x="371" y="89"/>
                    <a:pt x="370" y="86"/>
                  </a:cubicBezTo>
                  <a:cubicBezTo>
                    <a:pt x="369" y="85"/>
                    <a:pt x="368" y="83"/>
                    <a:pt x="367" y="82"/>
                  </a:cubicBezTo>
                  <a:cubicBezTo>
                    <a:pt x="366" y="81"/>
                    <a:pt x="366" y="81"/>
                    <a:pt x="366" y="81"/>
                  </a:cubicBezTo>
                  <a:cubicBezTo>
                    <a:pt x="365" y="81"/>
                    <a:pt x="364" y="79"/>
                    <a:pt x="364" y="78"/>
                  </a:cubicBezTo>
                  <a:cubicBezTo>
                    <a:pt x="357" y="71"/>
                    <a:pt x="348" y="66"/>
                    <a:pt x="340" y="66"/>
                  </a:cubicBezTo>
                  <a:cubicBezTo>
                    <a:pt x="336" y="65"/>
                    <a:pt x="336" y="65"/>
                    <a:pt x="336" y="65"/>
                  </a:cubicBezTo>
                  <a:cubicBezTo>
                    <a:pt x="330" y="65"/>
                    <a:pt x="327" y="65"/>
                    <a:pt x="324" y="62"/>
                  </a:cubicBezTo>
                  <a:cubicBezTo>
                    <a:pt x="321" y="59"/>
                    <a:pt x="321" y="55"/>
                    <a:pt x="321" y="49"/>
                  </a:cubicBezTo>
                  <a:cubicBezTo>
                    <a:pt x="321" y="44"/>
                    <a:pt x="322" y="38"/>
                    <a:pt x="323" y="32"/>
                  </a:cubicBezTo>
                  <a:cubicBezTo>
                    <a:pt x="323" y="28"/>
                    <a:pt x="324" y="24"/>
                    <a:pt x="324" y="20"/>
                  </a:cubicBezTo>
                  <a:cubicBezTo>
                    <a:pt x="323" y="19"/>
                    <a:pt x="322" y="18"/>
                    <a:pt x="322" y="17"/>
                  </a:cubicBezTo>
                  <a:cubicBezTo>
                    <a:pt x="320" y="15"/>
                    <a:pt x="321" y="12"/>
                    <a:pt x="323" y="11"/>
                  </a:cubicBezTo>
                  <a:cubicBezTo>
                    <a:pt x="322" y="9"/>
                    <a:pt x="321" y="7"/>
                    <a:pt x="319" y="6"/>
                  </a:cubicBezTo>
                  <a:cubicBezTo>
                    <a:pt x="311" y="0"/>
                    <a:pt x="293" y="2"/>
                    <a:pt x="280" y="6"/>
                  </a:cubicBezTo>
                  <a:cubicBezTo>
                    <a:pt x="276" y="6"/>
                    <a:pt x="272" y="9"/>
                    <a:pt x="268" y="11"/>
                  </a:cubicBezTo>
                  <a:cubicBezTo>
                    <a:pt x="260" y="15"/>
                    <a:pt x="252" y="20"/>
                    <a:pt x="244" y="18"/>
                  </a:cubicBezTo>
                  <a:cubicBezTo>
                    <a:pt x="239" y="18"/>
                    <a:pt x="236" y="15"/>
                    <a:pt x="233" y="12"/>
                  </a:cubicBezTo>
                  <a:cubicBezTo>
                    <a:pt x="233" y="12"/>
                    <a:pt x="233" y="12"/>
                    <a:pt x="233" y="12"/>
                  </a:cubicBezTo>
                  <a:cubicBezTo>
                    <a:pt x="232" y="13"/>
                    <a:pt x="231" y="15"/>
                    <a:pt x="229" y="17"/>
                  </a:cubicBezTo>
                  <a:cubicBezTo>
                    <a:pt x="228" y="18"/>
                    <a:pt x="228" y="18"/>
                    <a:pt x="228" y="18"/>
                  </a:cubicBezTo>
                  <a:cubicBezTo>
                    <a:pt x="227" y="20"/>
                    <a:pt x="225" y="22"/>
                    <a:pt x="223" y="23"/>
                  </a:cubicBezTo>
                  <a:cubicBezTo>
                    <a:pt x="223" y="23"/>
                    <a:pt x="223" y="23"/>
                    <a:pt x="223" y="24"/>
                  </a:cubicBezTo>
                  <a:cubicBezTo>
                    <a:pt x="223" y="24"/>
                    <a:pt x="224" y="25"/>
                    <a:pt x="225" y="27"/>
                  </a:cubicBezTo>
                  <a:cubicBezTo>
                    <a:pt x="226" y="29"/>
                    <a:pt x="227" y="30"/>
                    <a:pt x="228" y="32"/>
                  </a:cubicBezTo>
                  <a:cubicBezTo>
                    <a:pt x="230" y="34"/>
                    <a:pt x="231" y="35"/>
                    <a:pt x="233" y="38"/>
                  </a:cubicBezTo>
                  <a:cubicBezTo>
                    <a:pt x="236" y="46"/>
                    <a:pt x="235" y="52"/>
                    <a:pt x="231" y="57"/>
                  </a:cubicBezTo>
                  <a:cubicBezTo>
                    <a:pt x="225" y="64"/>
                    <a:pt x="210" y="62"/>
                    <a:pt x="199" y="59"/>
                  </a:cubicBezTo>
                  <a:cubicBezTo>
                    <a:pt x="187" y="56"/>
                    <a:pt x="177" y="56"/>
                    <a:pt x="162" y="57"/>
                  </a:cubicBezTo>
                  <a:cubicBezTo>
                    <a:pt x="157" y="57"/>
                    <a:pt x="151" y="56"/>
                    <a:pt x="146" y="56"/>
                  </a:cubicBezTo>
                  <a:cubicBezTo>
                    <a:pt x="140" y="55"/>
                    <a:pt x="133" y="55"/>
                    <a:pt x="127" y="56"/>
                  </a:cubicBezTo>
                  <a:cubicBezTo>
                    <a:pt x="120" y="57"/>
                    <a:pt x="118" y="58"/>
                    <a:pt x="113" y="63"/>
                  </a:cubicBezTo>
                  <a:cubicBezTo>
                    <a:pt x="112" y="64"/>
                    <a:pt x="111" y="65"/>
                    <a:pt x="111" y="66"/>
                  </a:cubicBezTo>
                  <a:cubicBezTo>
                    <a:pt x="109" y="70"/>
                    <a:pt x="107" y="72"/>
                    <a:pt x="101" y="74"/>
                  </a:cubicBezTo>
                  <a:cubicBezTo>
                    <a:pt x="96" y="76"/>
                    <a:pt x="91" y="75"/>
                    <a:pt x="87" y="75"/>
                  </a:cubicBezTo>
                  <a:cubicBezTo>
                    <a:pt x="82" y="74"/>
                    <a:pt x="77" y="74"/>
                    <a:pt x="74" y="75"/>
                  </a:cubicBezTo>
                  <a:cubicBezTo>
                    <a:pt x="74" y="76"/>
                    <a:pt x="73" y="76"/>
                    <a:pt x="73" y="78"/>
                  </a:cubicBezTo>
                  <a:cubicBezTo>
                    <a:pt x="71" y="80"/>
                    <a:pt x="70" y="83"/>
                    <a:pt x="64" y="86"/>
                  </a:cubicBezTo>
                  <a:cubicBezTo>
                    <a:pt x="59" y="88"/>
                    <a:pt x="54" y="88"/>
                    <a:pt x="50" y="88"/>
                  </a:cubicBezTo>
                  <a:cubicBezTo>
                    <a:pt x="43" y="88"/>
                    <a:pt x="39" y="88"/>
                    <a:pt x="35" y="93"/>
                  </a:cubicBezTo>
                  <a:cubicBezTo>
                    <a:pt x="35" y="94"/>
                    <a:pt x="35" y="94"/>
                    <a:pt x="34" y="96"/>
                  </a:cubicBezTo>
                  <a:cubicBezTo>
                    <a:pt x="34" y="98"/>
                    <a:pt x="34" y="101"/>
                    <a:pt x="30" y="104"/>
                  </a:cubicBezTo>
                  <a:cubicBezTo>
                    <a:pt x="26" y="107"/>
                    <a:pt x="22" y="108"/>
                    <a:pt x="17" y="109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26" name="Freeform 118">
              <a:extLst>
                <a:ext uri="{FF2B5EF4-FFF2-40B4-BE49-F238E27FC236}">
                  <a16:creationId xmlns:a16="http://schemas.microsoft.com/office/drawing/2014/main" id="{1F631849-D96F-4B68-92DC-3DF285ACE403}"/>
                </a:ext>
              </a:extLst>
            </p:cNvPr>
            <p:cNvSpPr>
              <a:spLocks/>
            </p:cNvSpPr>
            <p:nvPr/>
          </p:nvSpPr>
          <p:spPr bwMode="auto">
            <a:xfrm>
              <a:off x="589" y="2231"/>
              <a:ext cx="0" cy="1"/>
            </a:xfrm>
            <a:custGeom>
              <a:avLst/>
              <a:gdLst>
                <a:gd name="T0" fmla="*/ 0 h 1"/>
                <a:gd name="T1" fmla="*/ 1 h 1"/>
                <a:gd name="T2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27" name="Freeform 119">
              <a:extLst>
                <a:ext uri="{FF2B5EF4-FFF2-40B4-BE49-F238E27FC236}">
                  <a16:creationId xmlns:a16="http://schemas.microsoft.com/office/drawing/2014/main" id="{052C6B37-F047-4A8C-8342-31E1A7CAEA84}"/>
                </a:ext>
              </a:extLst>
            </p:cNvPr>
            <p:cNvSpPr>
              <a:spLocks/>
            </p:cNvSpPr>
            <p:nvPr/>
          </p:nvSpPr>
          <p:spPr bwMode="auto">
            <a:xfrm>
              <a:off x="422" y="2107"/>
              <a:ext cx="2" cy="0"/>
            </a:xfrm>
            <a:custGeom>
              <a:avLst/>
              <a:gdLst>
                <a:gd name="T0" fmla="*/ 0 w 2"/>
                <a:gd name="T1" fmla="*/ 2 w 2"/>
                <a:gd name="T2" fmla="*/ 0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2">
                  <a:moveTo>
                    <a:pt x="0" y="0"/>
                  </a:moveTo>
                  <a:cubicBezTo>
                    <a:pt x="1" y="0"/>
                    <a:pt x="1" y="0"/>
                    <a:pt x="2" y="0"/>
                  </a:cubicBezTo>
                  <a:cubicBezTo>
                    <a:pt x="1" y="0"/>
                    <a:pt x="1" y="0"/>
                    <a:pt x="0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28" name="Freeform 120">
              <a:extLst>
                <a:ext uri="{FF2B5EF4-FFF2-40B4-BE49-F238E27FC236}">
                  <a16:creationId xmlns:a16="http://schemas.microsoft.com/office/drawing/2014/main" id="{72388664-7391-4D8D-9A2B-7E51C63B932F}"/>
                </a:ext>
              </a:extLst>
            </p:cNvPr>
            <p:cNvSpPr>
              <a:spLocks/>
            </p:cNvSpPr>
            <p:nvPr/>
          </p:nvSpPr>
          <p:spPr bwMode="auto">
            <a:xfrm>
              <a:off x="419" y="2107"/>
              <a:ext cx="2" cy="0"/>
            </a:xfrm>
            <a:custGeom>
              <a:avLst/>
              <a:gdLst>
                <a:gd name="T0" fmla="*/ 2 w 2"/>
                <a:gd name="T1" fmla="*/ 0 w 2"/>
                <a:gd name="T2" fmla="*/ 2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2">
                  <a:moveTo>
                    <a:pt x="2" y="0"/>
                  </a:moveTo>
                  <a:cubicBezTo>
                    <a:pt x="2" y="0"/>
                    <a:pt x="1" y="0"/>
                    <a:pt x="0" y="0"/>
                  </a:cubicBezTo>
                  <a:cubicBezTo>
                    <a:pt x="1" y="0"/>
                    <a:pt x="2" y="0"/>
                    <a:pt x="2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29" name="Freeform 121">
              <a:extLst>
                <a:ext uri="{FF2B5EF4-FFF2-40B4-BE49-F238E27FC236}">
                  <a16:creationId xmlns:a16="http://schemas.microsoft.com/office/drawing/2014/main" id="{53374117-CBDE-4A94-9B76-4F3143DDD96B}"/>
                </a:ext>
              </a:extLst>
            </p:cNvPr>
            <p:cNvSpPr>
              <a:spLocks/>
            </p:cNvSpPr>
            <p:nvPr/>
          </p:nvSpPr>
          <p:spPr bwMode="auto">
            <a:xfrm>
              <a:off x="417" y="2107"/>
              <a:ext cx="2" cy="0"/>
            </a:xfrm>
            <a:custGeom>
              <a:avLst/>
              <a:gdLst>
                <a:gd name="T0" fmla="*/ 0 w 2"/>
                <a:gd name="T1" fmla="*/ 2 w 2"/>
                <a:gd name="T2" fmla="*/ 0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2">
                  <a:moveTo>
                    <a:pt x="0" y="0"/>
                  </a:moveTo>
                  <a:cubicBezTo>
                    <a:pt x="1" y="0"/>
                    <a:pt x="1" y="0"/>
                    <a:pt x="2" y="0"/>
                  </a:cubicBezTo>
                  <a:cubicBezTo>
                    <a:pt x="1" y="0"/>
                    <a:pt x="1" y="0"/>
                    <a:pt x="0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30" name="Freeform 122">
              <a:extLst>
                <a:ext uri="{FF2B5EF4-FFF2-40B4-BE49-F238E27FC236}">
                  <a16:creationId xmlns:a16="http://schemas.microsoft.com/office/drawing/2014/main" id="{ECBDC44A-9DBF-4579-9ACE-B0EFBCD8ED77}"/>
                </a:ext>
              </a:extLst>
            </p:cNvPr>
            <p:cNvSpPr>
              <a:spLocks/>
            </p:cNvSpPr>
            <p:nvPr/>
          </p:nvSpPr>
          <p:spPr bwMode="auto">
            <a:xfrm>
              <a:off x="345" y="1940"/>
              <a:ext cx="547" cy="296"/>
            </a:xfrm>
            <a:custGeom>
              <a:avLst/>
              <a:gdLst>
                <a:gd name="T0" fmla="*/ 523 w 550"/>
                <a:gd name="T1" fmla="*/ 223 h 298"/>
                <a:gd name="T2" fmla="*/ 544 w 550"/>
                <a:gd name="T3" fmla="*/ 211 h 298"/>
                <a:gd name="T4" fmla="*/ 550 w 550"/>
                <a:gd name="T5" fmla="*/ 205 h 298"/>
                <a:gd name="T6" fmla="*/ 539 w 550"/>
                <a:gd name="T7" fmla="*/ 203 h 298"/>
                <a:gd name="T8" fmla="*/ 535 w 550"/>
                <a:gd name="T9" fmla="*/ 203 h 298"/>
                <a:gd name="T10" fmla="*/ 535 w 550"/>
                <a:gd name="T11" fmla="*/ 203 h 298"/>
                <a:gd name="T12" fmla="*/ 517 w 550"/>
                <a:gd name="T13" fmla="*/ 192 h 298"/>
                <a:gd name="T14" fmla="*/ 483 w 550"/>
                <a:gd name="T15" fmla="*/ 173 h 298"/>
                <a:gd name="T16" fmla="*/ 387 w 550"/>
                <a:gd name="T17" fmla="*/ 130 h 298"/>
                <a:gd name="T18" fmla="*/ 281 w 550"/>
                <a:gd name="T19" fmla="*/ 79 h 298"/>
                <a:gd name="T20" fmla="*/ 174 w 550"/>
                <a:gd name="T21" fmla="*/ 47 h 298"/>
                <a:gd name="T22" fmla="*/ 93 w 550"/>
                <a:gd name="T23" fmla="*/ 28 h 298"/>
                <a:gd name="T24" fmla="*/ 34 w 550"/>
                <a:gd name="T25" fmla="*/ 8 h 298"/>
                <a:gd name="T26" fmla="*/ 18 w 550"/>
                <a:gd name="T27" fmla="*/ 6 h 298"/>
                <a:gd name="T28" fmla="*/ 8 w 550"/>
                <a:gd name="T29" fmla="*/ 11 h 298"/>
                <a:gd name="T30" fmla="*/ 2 w 550"/>
                <a:gd name="T31" fmla="*/ 19 h 298"/>
                <a:gd name="T32" fmla="*/ 20 w 550"/>
                <a:gd name="T33" fmla="*/ 46 h 298"/>
                <a:gd name="T34" fmla="*/ 16 w 550"/>
                <a:gd name="T35" fmla="*/ 52 h 298"/>
                <a:gd name="T36" fmla="*/ 14 w 550"/>
                <a:gd name="T37" fmla="*/ 57 h 298"/>
                <a:gd name="T38" fmla="*/ 23 w 550"/>
                <a:gd name="T39" fmla="*/ 59 h 298"/>
                <a:gd name="T40" fmla="*/ 31 w 550"/>
                <a:gd name="T41" fmla="*/ 69 h 298"/>
                <a:gd name="T42" fmla="*/ 39 w 550"/>
                <a:gd name="T43" fmla="*/ 90 h 298"/>
                <a:gd name="T44" fmla="*/ 69 w 550"/>
                <a:gd name="T45" fmla="*/ 127 h 298"/>
                <a:gd name="T46" fmla="*/ 61 w 550"/>
                <a:gd name="T47" fmla="*/ 159 h 298"/>
                <a:gd name="T48" fmla="*/ 110 w 550"/>
                <a:gd name="T49" fmla="*/ 171 h 298"/>
                <a:gd name="T50" fmla="*/ 130 w 550"/>
                <a:gd name="T51" fmla="*/ 200 h 298"/>
                <a:gd name="T52" fmla="*/ 142 w 550"/>
                <a:gd name="T53" fmla="*/ 210 h 298"/>
                <a:gd name="T54" fmla="*/ 160 w 550"/>
                <a:gd name="T55" fmla="*/ 214 h 298"/>
                <a:gd name="T56" fmla="*/ 200 w 550"/>
                <a:gd name="T57" fmla="*/ 209 h 298"/>
                <a:gd name="T58" fmla="*/ 220 w 550"/>
                <a:gd name="T59" fmla="*/ 195 h 298"/>
                <a:gd name="T60" fmla="*/ 232 w 550"/>
                <a:gd name="T61" fmla="*/ 184 h 298"/>
                <a:gd name="T62" fmla="*/ 263 w 550"/>
                <a:gd name="T63" fmla="*/ 165 h 298"/>
                <a:gd name="T64" fmla="*/ 253 w 550"/>
                <a:gd name="T65" fmla="*/ 239 h 298"/>
                <a:gd name="T66" fmla="*/ 254 w 550"/>
                <a:gd name="T67" fmla="*/ 288 h 298"/>
                <a:gd name="T68" fmla="*/ 257 w 550"/>
                <a:gd name="T69" fmla="*/ 292 h 298"/>
                <a:gd name="T70" fmla="*/ 271 w 550"/>
                <a:gd name="T71" fmla="*/ 292 h 298"/>
                <a:gd name="T72" fmla="*/ 290 w 550"/>
                <a:gd name="T73" fmla="*/ 286 h 298"/>
                <a:gd name="T74" fmla="*/ 320 w 550"/>
                <a:gd name="T75" fmla="*/ 284 h 298"/>
                <a:gd name="T76" fmla="*/ 360 w 550"/>
                <a:gd name="T77" fmla="*/ 287 h 298"/>
                <a:gd name="T78" fmla="*/ 395 w 550"/>
                <a:gd name="T79" fmla="*/ 298 h 298"/>
                <a:gd name="T80" fmla="*/ 430 w 550"/>
                <a:gd name="T81" fmla="*/ 274 h 298"/>
                <a:gd name="T82" fmla="*/ 462 w 550"/>
                <a:gd name="T83" fmla="*/ 262 h 298"/>
                <a:gd name="T84" fmla="*/ 476 w 550"/>
                <a:gd name="T85" fmla="*/ 254 h 298"/>
                <a:gd name="T86" fmla="*/ 499 w 550"/>
                <a:gd name="T87" fmla="*/ 236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550" h="298">
                  <a:moveTo>
                    <a:pt x="513" y="231"/>
                  </a:moveTo>
                  <a:cubicBezTo>
                    <a:pt x="516" y="229"/>
                    <a:pt x="520" y="226"/>
                    <a:pt x="523" y="223"/>
                  </a:cubicBezTo>
                  <a:cubicBezTo>
                    <a:pt x="527" y="220"/>
                    <a:pt x="531" y="216"/>
                    <a:pt x="536" y="214"/>
                  </a:cubicBezTo>
                  <a:cubicBezTo>
                    <a:pt x="539" y="212"/>
                    <a:pt x="542" y="211"/>
                    <a:pt x="544" y="211"/>
                  </a:cubicBezTo>
                  <a:cubicBezTo>
                    <a:pt x="547" y="210"/>
                    <a:pt x="548" y="209"/>
                    <a:pt x="550" y="209"/>
                  </a:cubicBezTo>
                  <a:cubicBezTo>
                    <a:pt x="550" y="208"/>
                    <a:pt x="550" y="206"/>
                    <a:pt x="550" y="205"/>
                  </a:cubicBezTo>
                  <a:cubicBezTo>
                    <a:pt x="550" y="205"/>
                    <a:pt x="550" y="205"/>
                    <a:pt x="550" y="204"/>
                  </a:cubicBezTo>
                  <a:cubicBezTo>
                    <a:pt x="547" y="204"/>
                    <a:pt x="542" y="203"/>
                    <a:pt x="539" y="203"/>
                  </a:cubicBezTo>
                  <a:cubicBezTo>
                    <a:pt x="538" y="203"/>
                    <a:pt x="537" y="203"/>
                    <a:pt x="537" y="203"/>
                  </a:cubicBezTo>
                  <a:cubicBezTo>
                    <a:pt x="536" y="203"/>
                    <a:pt x="536" y="203"/>
                    <a:pt x="535" y="203"/>
                  </a:cubicBezTo>
                  <a:cubicBezTo>
                    <a:pt x="535" y="203"/>
                    <a:pt x="535" y="203"/>
                    <a:pt x="535" y="203"/>
                  </a:cubicBezTo>
                  <a:cubicBezTo>
                    <a:pt x="535" y="203"/>
                    <a:pt x="535" y="203"/>
                    <a:pt x="535" y="203"/>
                  </a:cubicBezTo>
                  <a:cubicBezTo>
                    <a:pt x="534" y="203"/>
                    <a:pt x="534" y="203"/>
                    <a:pt x="533" y="203"/>
                  </a:cubicBezTo>
                  <a:cubicBezTo>
                    <a:pt x="527" y="201"/>
                    <a:pt x="522" y="196"/>
                    <a:pt x="517" y="192"/>
                  </a:cubicBezTo>
                  <a:cubicBezTo>
                    <a:pt x="514" y="189"/>
                    <a:pt x="511" y="186"/>
                    <a:pt x="509" y="184"/>
                  </a:cubicBezTo>
                  <a:cubicBezTo>
                    <a:pt x="501" y="179"/>
                    <a:pt x="492" y="176"/>
                    <a:pt x="483" y="173"/>
                  </a:cubicBezTo>
                  <a:cubicBezTo>
                    <a:pt x="476" y="170"/>
                    <a:pt x="469" y="168"/>
                    <a:pt x="462" y="164"/>
                  </a:cubicBezTo>
                  <a:cubicBezTo>
                    <a:pt x="438" y="152"/>
                    <a:pt x="412" y="141"/>
                    <a:pt x="387" y="130"/>
                  </a:cubicBezTo>
                  <a:cubicBezTo>
                    <a:pt x="359" y="117"/>
                    <a:pt x="330" y="104"/>
                    <a:pt x="303" y="90"/>
                  </a:cubicBezTo>
                  <a:cubicBezTo>
                    <a:pt x="295" y="87"/>
                    <a:pt x="288" y="83"/>
                    <a:pt x="281" y="79"/>
                  </a:cubicBezTo>
                  <a:cubicBezTo>
                    <a:pt x="262" y="69"/>
                    <a:pt x="245" y="59"/>
                    <a:pt x="223" y="56"/>
                  </a:cubicBezTo>
                  <a:cubicBezTo>
                    <a:pt x="206" y="54"/>
                    <a:pt x="190" y="50"/>
                    <a:pt x="174" y="47"/>
                  </a:cubicBezTo>
                  <a:cubicBezTo>
                    <a:pt x="160" y="44"/>
                    <a:pt x="146" y="41"/>
                    <a:pt x="133" y="39"/>
                  </a:cubicBezTo>
                  <a:cubicBezTo>
                    <a:pt x="119" y="37"/>
                    <a:pt x="106" y="32"/>
                    <a:pt x="93" y="28"/>
                  </a:cubicBezTo>
                  <a:cubicBezTo>
                    <a:pt x="81" y="24"/>
                    <a:pt x="70" y="21"/>
                    <a:pt x="59" y="18"/>
                  </a:cubicBezTo>
                  <a:cubicBezTo>
                    <a:pt x="49" y="16"/>
                    <a:pt x="41" y="12"/>
                    <a:pt x="34" y="8"/>
                  </a:cubicBezTo>
                  <a:cubicBezTo>
                    <a:pt x="28" y="5"/>
                    <a:pt x="23" y="2"/>
                    <a:pt x="18" y="0"/>
                  </a:cubicBezTo>
                  <a:cubicBezTo>
                    <a:pt x="18" y="2"/>
                    <a:pt x="18" y="4"/>
                    <a:pt x="18" y="6"/>
                  </a:cubicBezTo>
                  <a:cubicBezTo>
                    <a:pt x="18" y="8"/>
                    <a:pt x="16" y="9"/>
                    <a:pt x="14" y="10"/>
                  </a:cubicBezTo>
                  <a:cubicBezTo>
                    <a:pt x="12" y="10"/>
                    <a:pt x="10" y="11"/>
                    <a:pt x="8" y="11"/>
                  </a:cubicBezTo>
                  <a:cubicBezTo>
                    <a:pt x="6" y="11"/>
                    <a:pt x="2" y="12"/>
                    <a:pt x="1" y="13"/>
                  </a:cubicBezTo>
                  <a:cubicBezTo>
                    <a:pt x="1" y="13"/>
                    <a:pt x="0" y="14"/>
                    <a:pt x="2" y="19"/>
                  </a:cubicBezTo>
                  <a:cubicBezTo>
                    <a:pt x="3" y="23"/>
                    <a:pt x="6" y="26"/>
                    <a:pt x="10" y="30"/>
                  </a:cubicBezTo>
                  <a:cubicBezTo>
                    <a:pt x="13" y="35"/>
                    <a:pt x="18" y="40"/>
                    <a:pt x="20" y="46"/>
                  </a:cubicBezTo>
                  <a:cubicBezTo>
                    <a:pt x="21" y="47"/>
                    <a:pt x="20" y="49"/>
                    <a:pt x="19" y="50"/>
                  </a:cubicBezTo>
                  <a:cubicBezTo>
                    <a:pt x="19" y="51"/>
                    <a:pt x="18" y="52"/>
                    <a:pt x="16" y="52"/>
                  </a:cubicBezTo>
                  <a:cubicBezTo>
                    <a:pt x="16" y="52"/>
                    <a:pt x="16" y="53"/>
                    <a:pt x="16" y="53"/>
                  </a:cubicBezTo>
                  <a:cubicBezTo>
                    <a:pt x="16" y="54"/>
                    <a:pt x="15" y="56"/>
                    <a:pt x="14" y="57"/>
                  </a:cubicBezTo>
                  <a:cubicBezTo>
                    <a:pt x="15" y="57"/>
                    <a:pt x="15" y="57"/>
                    <a:pt x="16" y="57"/>
                  </a:cubicBezTo>
                  <a:cubicBezTo>
                    <a:pt x="18" y="57"/>
                    <a:pt x="21" y="57"/>
                    <a:pt x="23" y="59"/>
                  </a:cubicBezTo>
                  <a:cubicBezTo>
                    <a:pt x="27" y="61"/>
                    <a:pt x="29" y="64"/>
                    <a:pt x="30" y="67"/>
                  </a:cubicBezTo>
                  <a:cubicBezTo>
                    <a:pt x="31" y="69"/>
                    <a:pt x="31" y="69"/>
                    <a:pt x="31" y="69"/>
                  </a:cubicBezTo>
                  <a:cubicBezTo>
                    <a:pt x="33" y="73"/>
                    <a:pt x="34" y="77"/>
                    <a:pt x="35" y="80"/>
                  </a:cubicBezTo>
                  <a:cubicBezTo>
                    <a:pt x="36" y="84"/>
                    <a:pt x="37" y="87"/>
                    <a:pt x="39" y="90"/>
                  </a:cubicBezTo>
                  <a:cubicBezTo>
                    <a:pt x="45" y="98"/>
                    <a:pt x="51" y="106"/>
                    <a:pt x="58" y="114"/>
                  </a:cubicBezTo>
                  <a:cubicBezTo>
                    <a:pt x="62" y="118"/>
                    <a:pt x="66" y="123"/>
                    <a:pt x="69" y="127"/>
                  </a:cubicBezTo>
                  <a:cubicBezTo>
                    <a:pt x="79" y="139"/>
                    <a:pt x="71" y="148"/>
                    <a:pt x="66" y="153"/>
                  </a:cubicBezTo>
                  <a:cubicBezTo>
                    <a:pt x="63" y="155"/>
                    <a:pt x="61" y="157"/>
                    <a:pt x="61" y="159"/>
                  </a:cubicBezTo>
                  <a:cubicBezTo>
                    <a:pt x="61" y="159"/>
                    <a:pt x="61" y="160"/>
                    <a:pt x="62" y="161"/>
                  </a:cubicBezTo>
                  <a:cubicBezTo>
                    <a:pt x="76" y="154"/>
                    <a:pt x="100" y="162"/>
                    <a:pt x="110" y="171"/>
                  </a:cubicBezTo>
                  <a:cubicBezTo>
                    <a:pt x="117" y="176"/>
                    <a:pt x="122" y="182"/>
                    <a:pt x="126" y="189"/>
                  </a:cubicBezTo>
                  <a:cubicBezTo>
                    <a:pt x="128" y="193"/>
                    <a:pt x="129" y="197"/>
                    <a:pt x="130" y="200"/>
                  </a:cubicBezTo>
                  <a:cubicBezTo>
                    <a:pt x="131" y="205"/>
                    <a:pt x="132" y="208"/>
                    <a:pt x="135" y="209"/>
                  </a:cubicBezTo>
                  <a:cubicBezTo>
                    <a:pt x="136" y="210"/>
                    <a:pt x="140" y="210"/>
                    <a:pt x="142" y="210"/>
                  </a:cubicBezTo>
                  <a:cubicBezTo>
                    <a:pt x="146" y="210"/>
                    <a:pt x="150" y="210"/>
                    <a:pt x="153" y="211"/>
                  </a:cubicBezTo>
                  <a:cubicBezTo>
                    <a:pt x="155" y="211"/>
                    <a:pt x="158" y="212"/>
                    <a:pt x="160" y="214"/>
                  </a:cubicBezTo>
                  <a:cubicBezTo>
                    <a:pt x="161" y="214"/>
                    <a:pt x="163" y="215"/>
                    <a:pt x="164" y="215"/>
                  </a:cubicBezTo>
                  <a:cubicBezTo>
                    <a:pt x="172" y="217"/>
                    <a:pt x="189" y="212"/>
                    <a:pt x="200" y="209"/>
                  </a:cubicBezTo>
                  <a:cubicBezTo>
                    <a:pt x="201" y="209"/>
                    <a:pt x="201" y="209"/>
                    <a:pt x="201" y="209"/>
                  </a:cubicBezTo>
                  <a:cubicBezTo>
                    <a:pt x="208" y="207"/>
                    <a:pt x="214" y="201"/>
                    <a:pt x="220" y="195"/>
                  </a:cubicBezTo>
                  <a:cubicBezTo>
                    <a:pt x="222" y="193"/>
                    <a:pt x="225" y="190"/>
                    <a:pt x="227" y="188"/>
                  </a:cubicBezTo>
                  <a:cubicBezTo>
                    <a:pt x="232" y="184"/>
                    <a:pt x="232" y="184"/>
                    <a:pt x="232" y="184"/>
                  </a:cubicBezTo>
                  <a:cubicBezTo>
                    <a:pt x="240" y="177"/>
                    <a:pt x="249" y="169"/>
                    <a:pt x="258" y="164"/>
                  </a:cubicBezTo>
                  <a:cubicBezTo>
                    <a:pt x="260" y="163"/>
                    <a:pt x="262" y="163"/>
                    <a:pt x="263" y="165"/>
                  </a:cubicBezTo>
                  <a:cubicBezTo>
                    <a:pt x="264" y="166"/>
                    <a:pt x="265" y="168"/>
                    <a:pt x="265" y="169"/>
                  </a:cubicBezTo>
                  <a:cubicBezTo>
                    <a:pt x="258" y="190"/>
                    <a:pt x="255" y="213"/>
                    <a:pt x="253" y="239"/>
                  </a:cubicBezTo>
                  <a:cubicBezTo>
                    <a:pt x="252" y="242"/>
                    <a:pt x="252" y="242"/>
                    <a:pt x="252" y="242"/>
                  </a:cubicBezTo>
                  <a:cubicBezTo>
                    <a:pt x="251" y="256"/>
                    <a:pt x="249" y="276"/>
                    <a:pt x="254" y="288"/>
                  </a:cubicBezTo>
                  <a:cubicBezTo>
                    <a:pt x="254" y="289"/>
                    <a:pt x="254" y="290"/>
                    <a:pt x="254" y="290"/>
                  </a:cubicBezTo>
                  <a:cubicBezTo>
                    <a:pt x="255" y="291"/>
                    <a:pt x="256" y="292"/>
                    <a:pt x="257" y="292"/>
                  </a:cubicBezTo>
                  <a:cubicBezTo>
                    <a:pt x="259" y="294"/>
                    <a:pt x="260" y="296"/>
                    <a:pt x="262" y="296"/>
                  </a:cubicBezTo>
                  <a:cubicBezTo>
                    <a:pt x="263" y="296"/>
                    <a:pt x="268" y="294"/>
                    <a:pt x="271" y="292"/>
                  </a:cubicBezTo>
                  <a:cubicBezTo>
                    <a:pt x="274" y="290"/>
                    <a:pt x="277" y="289"/>
                    <a:pt x="279" y="288"/>
                  </a:cubicBezTo>
                  <a:cubicBezTo>
                    <a:pt x="283" y="287"/>
                    <a:pt x="287" y="287"/>
                    <a:pt x="290" y="286"/>
                  </a:cubicBezTo>
                  <a:cubicBezTo>
                    <a:pt x="294" y="286"/>
                    <a:pt x="297" y="286"/>
                    <a:pt x="300" y="285"/>
                  </a:cubicBezTo>
                  <a:cubicBezTo>
                    <a:pt x="308" y="283"/>
                    <a:pt x="313" y="284"/>
                    <a:pt x="320" y="284"/>
                  </a:cubicBezTo>
                  <a:cubicBezTo>
                    <a:pt x="322" y="284"/>
                    <a:pt x="324" y="285"/>
                    <a:pt x="327" y="285"/>
                  </a:cubicBezTo>
                  <a:cubicBezTo>
                    <a:pt x="339" y="286"/>
                    <a:pt x="348" y="284"/>
                    <a:pt x="360" y="287"/>
                  </a:cubicBezTo>
                  <a:cubicBezTo>
                    <a:pt x="363" y="289"/>
                    <a:pt x="366" y="290"/>
                    <a:pt x="369" y="291"/>
                  </a:cubicBezTo>
                  <a:cubicBezTo>
                    <a:pt x="378" y="294"/>
                    <a:pt x="386" y="298"/>
                    <a:pt x="395" y="298"/>
                  </a:cubicBezTo>
                  <a:cubicBezTo>
                    <a:pt x="403" y="298"/>
                    <a:pt x="418" y="287"/>
                    <a:pt x="422" y="283"/>
                  </a:cubicBezTo>
                  <a:cubicBezTo>
                    <a:pt x="425" y="281"/>
                    <a:pt x="427" y="278"/>
                    <a:pt x="430" y="274"/>
                  </a:cubicBezTo>
                  <a:cubicBezTo>
                    <a:pt x="434" y="266"/>
                    <a:pt x="440" y="256"/>
                    <a:pt x="453" y="258"/>
                  </a:cubicBezTo>
                  <a:cubicBezTo>
                    <a:pt x="456" y="259"/>
                    <a:pt x="459" y="261"/>
                    <a:pt x="462" y="262"/>
                  </a:cubicBezTo>
                  <a:cubicBezTo>
                    <a:pt x="468" y="265"/>
                    <a:pt x="469" y="266"/>
                    <a:pt x="473" y="260"/>
                  </a:cubicBezTo>
                  <a:cubicBezTo>
                    <a:pt x="475" y="258"/>
                    <a:pt x="476" y="256"/>
                    <a:pt x="476" y="254"/>
                  </a:cubicBezTo>
                  <a:cubicBezTo>
                    <a:pt x="477" y="251"/>
                    <a:pt x="478" y="247"/>
                    <a:pt x="483" y="243"/>
                  </a:cubicBezTo>
                  <a:cubicBezTo>
                    <a:pt x="488" y="240"/>
                    <a:pt x="494" y="238"/>
                    <a:pt x="499" y="236"/>
                  </a:cubicBezTo>
                  <a:cubicBezTo>
                    <a:pt x="504" y="235"/>
                    <a:pt x="509" y="233"/>
                    <a:pt x="513" y="23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31" name="Oval 230">
              <a:extLst>
                <a:ext uri="{FF2B5EF4-FFF2-40B4-BE49-F238E27FC236}">
                  <a16:creationId xmlns:a16="http://schemas.microsoft.com/office/drawing/2014/main" id="{4CF27DE2-B0A3-4950-9999-FA887E9EE62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9" y="2228"/>
              <a:ext cx="1" cy="1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32" name="Freeform 124">
              <a:extLst>
                <a:ext uri="{FF2B5EF4-FFF2-40B4-BE49-F238E27FC236}">
                  <a16:creationId xmlns:a16="http://schemas.microsoft.com/office/drawing/2014/main" id="{4E8721D2-9409-4D47-AF93-52F25A5D77EC}"/>
                </a:ext>
              </a:extLst>
            </p:cNvPr>
            <p:cNvSpPr>
              <a:spLocks/>
            </p:cNvSpPr>
            <p:nvPr/>
          </p:nvSpPr>
          <p:spPr bwMode="auto">
            <a:xfrm>
              <a:off x="354" y="1200"/>
              <a:ext cx="1386" cy="932"/>
            </a:xfrm>
            <a:custGeom>
              <a:avLst/>
              <a:gdLst>
                <a:gd name="T0" fmla="*/ 87 w 1394"/>
                <a:gd name="T1" fmla="*/ 764 h 938"/>
                <a:gd name="T2" fmla="*/ 298 w 1394"/>
                <a:gd name="T3" fmla="*/ 827 h 938"/>
                <a:gd name="T4" fmla="*/ 515 w 1394"/>
                <a:gd name="T5" fmla="*/ 930 h 938"/>
                <a:gd name="T6" fmla="*/ 544 w 1394"/>
                <a:gd name="T7" fmla="*/ 929 h 938"/>
                <a:gd name="T8" fmla="*/ 560 w 1394"/>
                <a:gd name="T9" fmla="*/ 917 h 938"/>
                <a:gd name="T10" fmla="*/ 630 w 1394"/>
                <a:gd name="T11" fmla="*/ 913 h 938"/>
                <a:gd name="T12" fmla="*/ 663 w 1394"/>
                <a:gd name="T13" fmla="*/ 903 h 938"/>
                <a:gd name="T14" fmla="*/ 686 w 1394"/>
                <a:gd name="T15" fmla="*/ 881 h 938"/>
                <a:gd name="T16" fmla="*/ 743 w 1394"/>
                <a:gd name="T17" fmla="*/ 856 h 938"/>
                <a:gd name="T18" fmla="*/ 769 w 1394"/>
                <a:gd name="T19" fmla="*/ 826 h 938"/>
                <a:gd name="T20" fmla="*/ 794 w 1394"/>
                <a:gd name="T21" fmla="*/ 797 h 938"/>
                <a:gd name="T22" fmla="*/ 841 w 1394"/>
                <a:gd name="T23" fmla="*/ 799 h 938"/>
                <a:gd name="T24" fmla="*/ 862 w 1394"/>
                <a:gd name="T25" fmla="*/ 822 h 938"/>
                <a:gd name="T26" fmla="*/ 896 w 1394"/>
                <a:gd name="T27" fmla="*/ 844 h 938"/>
                <a:gd name="T28" fmla="*/ 934 w 1394"/>
                <a:gd name="T29" fmla="*/ 856 h 938"/>
                <a:gd name="T30" fmla="*/ 1075 w 1394"/>
                <a:gd name="T31" fmla="*/ 858 h 938"/>
                <a:gd name="T32" fmla="*/ 1204 w 1394"/>
                <a:gd name="T33" fmla="*/ 842 h 938"/>
                <a:gd name="T34" fmla="*/ 1221 w 1394"/>
                <a:gd name="T35" fmla="*/ 755 h 938"/>
                <a:gd name="T36" fmla="*/ 1204 w 1394"/>
                <a:gd name="T37" fmla="*/ 696 h 938"/>
                <a:gd name="T38" fmla="*/ 1243 w 1394"/>
                <a:gd name="T39" fmla="*/ 611 h 938"/>
                <a:gd name="T40" fmla="*/ 1284 w 1394"/>
                <a:gd name="T41" fmla="*/ 522 h 938"/>
                <a:gd name="T42" fmla="*/ 1379 w 1394"/>
                <a:gd name="T43" fmla="*/ 338 h 938"/>
                <a:gd name="T44" fmla="*/ 1386 w 1394"/>
                <a:gd name="T45" fmla="*/ 327 h 938"/>
                <a:gd name="T46" fmla="*/ 1323 w 1394"/>
                <a:gd name="T47" fmla="*/ 326 h 938"/>
                <a:gd name="T48" fmla="*/ 1264 w 1394"/>
                <a:gd name="T49" fmla="*/ 295 h 938"/>
                <a:gd name="T50" fmla="*/ 1206 w 1394"/>
                <a:gd name="T51" fmla="*/ 256 h 938"/>
                <a:gd name="T52" fmla="*/ 1183 w 1394"/>
                <a:gd name="T53" fmla="*/ 233 h 938"/>
                <a:gd name="T54" fmla="*/ 1166 w 1394"/>
                <a:gd name="T55" fmla="*/ 179 h 938"/>
                <a:gd name="T56" fmla="*/ 1109 w 1394"/>
                <a:gd name="T57" fmla="*/ 157 h 938"/>
                <a:gd name="T58" fmla="*/ 1065 w 1394"/>
                <a:gd name="T59" fmla="*/ 194 h 938"/>
                <a:gd name="T60" fmla="*/ 1027 w 1394"/>
                <a:gd name="T61" fmla="*/ 242 h 938"/>
                <a:gd name="T62" fmla="*/ 994 w 1394"/>
                <a:gd name="T63" fmla="*/ 224 h 938"/>
                <a:gd name="T64" fmla="*/ 951 w 1394"/>
                <a:gd name="T65" fmla="*/ 247 h 938"/>
                <a:gd name="T66" fmla="*/ 890 w 1394"/>
                <a:gd name="T67" fmla="*/ 257 h 938"/>
                <a:gd name="T68" fmla="*/ 880 w 1394"/>
                <a:gd name="T69" fmla="*/ 221 h 938"/>
                <a:gd name="T70" fmla="*/ 867 w 1394"/>
                <a:gd name="T71" fmla="*/ 146 h 938"/>
                <a:gd name="T72" fmla="*/ 851 w 1394"/>
                <a:gd name="T73" fmla="*/ 71 h 938"/>
                <a:gd name="T74" fmla="*/ 826 w 1394"/>
                <a:gd name="T75" fmla="*/ 17 h 938"/>
                <a:gd name="T76" fmla="*/ 793 w 1394"/>
                <a:gd name="T77" fmla="*/ 0 h 938"/>
                <a:gd name="T78" fmla="*/ 774 w 1394"/>
                <a:gd name="T79" fmla="*/ 11 h 938"/>
                <a:gd name="T80" fmla="*/ 741 w 1394"/>
                <a:gd name="T81" fmla="*/ 47 h 938"/>
                <a:gd name="T82" fmla="*/ 694 w 1394"/>
                <a:gd name="T83" fmla="*/ 72 h 938"/>
                <a:gd name="T84" fmla="*/ 657 w 1394"/>
                <a:gd name="T85" fmla="*/ 93 h 938"/>
                <a:gd name="T86" fmla="*/ 629 w 1394"/>
                <a:gd name="T87" fmla="*/ 96 h 938"/>
                <a:gd name="T88" fmla="*/ 561 w 1394"/>
                <a:gd name="T89" fmla="*/ 102 h 938"/>
                <a:gd name="T90" fmla="*/ 515 w 1394"/>
                <a:gd name="T91" fmla="*/ 45 h 938"/>
                <a:gd name="T92" fmla="*/ 495 w 1394"/>
                <a:gd name="T93" fmla="*/ 15 h 938"/>
                <a:gd name="T94" fmla="*/ 439 w 1394"/>
                <a:gd name="T95" fmla="*/ 29 h 938"/>
                <a:gd name="T96" fmla="*/ 429 w 1394"/>
                <a:gd name="T97" fmla="*/ 33 h 938"/>
                <a:gd name="T98" fmla="*/ 359 w 1394"/>
                <a:gd name="T99" fmla="*/ 36 h 938"/>
                <a:gd name="T100" fmla="*/ 301 w 1394"/>
                <a:gd name="T101" fmla="*/ 54 h 938"/>
                <a:gd name="T102" fmla="*/ 350 w 1394"/>
                <a:gd name="T103" fmla="*/ 94 h 938"/>
                <a:gd name="T104" fmla="*/ 313 w 1394"/>
                <a:gd name="T105" fmla="*/ 124 h 938"/>
                <a:gd name="T106" fmla="*/ 283 w 1394"/>
                <a:gd name="T107" fmla="*/ 180 h 938"/>
                <a:gd name="T108" fmla="*/ 314 w 1394"/>
                <a:gd name="T109" fmla="*/ 240 h 938"/>
                <a:gd name="T110" fmla="*/ 307 w 1394"/>
                <a:gd name="T111" fmla="*/ 436 h 938"/>
                <a:gd name="T112" fmla="*/ 264 w 1394"/>
                <a:gd name="T113" fmla="*/ 511 h 938"/>
                <a:gd name="T114" fmla="*/ 197 w 1394"/>
                <a:gd name="T115" fmla="*/ 522 h 938"/>
                <a:gd name="T116" fmla="*/ 80 w 1394"/>
                <a:gd name="T117" fmla="*/ 569 h 938"/>
                <a:gd name="T118" fmla="*/ 59 w 1394"/>
                <a:gd name="T119" fmla="*/ 609 h 938"/>
                <a:gd name="T120" fmla="*/ 46 w 1394"/>
                <a:gd name="T121" fmla="*/ 657 h 938"/>
                <a:gd name="T122" fmla="*/ 31 w 1394"/>
                <a:gd name="T123" fmla="*/ 695 h 9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394" h="938">
                  <a:moveTo>
                    <a:pt x="0" y="726"/>
                  </a:moveTo>
                  <a:cubicBezTo>
                    <a:pt x="4" y="728"/>
                    <a:pt x="6" y="731"/>
                    <a:pt x="9" y="735"/>
                  </a:cubicBezTo>
                  <a:cubicBezTo>
                    <a:pt x="16" y="737"/>
                    <a:pt x="23" y="741"/>
                    <a:pt x="29" y="745"/>
                  </a:cubicBezTo>
                  <a:cubicBezTo>
                    <a:pt x="37" y="749"/>
                    <a:pt x="44" y="752"/>
                    <a:pt x="52" y="754"/>
                  </a:cubicBezTo>
                  <a:cubicBezTo>
                    <a:pt x="63" y="756"/>
                    <a:pt x="75" y="760"/>
                    <a:pt x="87" y="764"/>
                  </a:cubicBezTo>
                  <a:cubicBezTo>
                    <a:pt x="99" y="768"/>
                    <a:pt x="112" y="772"/>
                    <a:pt x="125" y="775"/>
                  </a:cubicBezTo>
                  <a:cubicBezTo>
                    <a:pt x="139" y="777"/>
                    <a:pt x="153" y="780"/>
                    <a:pt x="167" y="783"/>
                  </a:cubicBezTo>
                  <a:cubicBezTo>
                    <a:pt x="182" y="786"/>
                    <a:pt x="199" y="790"/>
                    <a:pt x="215" y="792"/>
                  </a:cubicBezTo>
                  <a:cubicBezTo>
                    <a:pt x="238" y="795"/>
                    <a:pt x="257" y="805"/>
                    <a:pt x="276" y="816"/>
                  </a:cubicBezTo>
                  <a:cubicBezTo>
                    <a:pt x="283" y="820"/>
                    <a:pt x="290" y="823"/>
                    <a:pt x="298" y="827"/>
                  </a:cubicBezTo>
                  <a:cubicBezTo>
                    <a:pt x="325" y="841"/>
                    <a:pt x="354" y="854"/>
                    <a:pt x="382" y="866"/>
                  </a:cubicBezTo>
                  <a:cubicBezTo>
                    <a:pt x="407" y="877"/>
                    <a:pt x="433" y="889"/>
                    <a:pt x="458" y="901"/>
                  </a:cubicBezTo>
                  <a:cubicBezTo>
                    <a:pt x="464" y="904"/>
                    <a:pt x="471" y="907"/>
                    <a:pt x="477" y="909"/>
                  </a:cubicBezTo>
                  <a:cubicBezTo>
                    <a:pt x="486" y="912"/>
                    <a:pt x="496" y="916"/>
                    <a:pt x="505" y="921"/>
                  </a:cubicBezTo>
                  <a:cubicBezTo>
                    <a:pt x="508" y="924"/>
                    <a:pt x="511" y="927"/>
                    <a:pt x="515" y="930"/>
                  </a:cubicBezTo>
                  <a:cubicBezTo>
                    <a:pt x="518" y="933"/>
                    <a:pt x="522" y="937"/>
                    <a:pt x="525" y="938"/>
                  </a:cubicBezTo>
                  <a:cubicBezTo>
                    <a:pt x="526" y="937"/>
                    <a:pt x="527" y="936"/>
                    <a:pt x="528" y="935"/>
                  </a:cubicBezTo>
                  <a:cubicBezTo>
                    <a:pt x="528" y="934"/>
                    <a:pt x="529" y="933"/>
                    <a:pt x="530" y="932"/>
                  </a:cubicBezTo>
                  <a:cubicBezTo>
                    <a:pt x="530" y="932"/>
                    <a:pt x="531" y="932"/>
                    <a:pt x="531" y="931"/>
                  </a:cubicBezTo>
                  <a:cubicBezTo>
                    <a:pt x="536" y="929"/>
                    <a:pt x="540" y="929"/>
                    <a:pt x="544" y="929"/>
                  </a:cubicBezTo>
                  <a:cubicBezTo>
                    <a:pt x="546" y="929"/>
                    <a:pt x="547" y="930"/>
                    <a:pt x="549" y="929"/>
                  </a:cubicBezTo>
                  <a:cubicBezTo>
                    <a:pt x="551" y="929"/>
                    <a:pt x="552" y="929"/>
                    <a:pt x="553" y="929"/>
                  </a:cubicBezTo>
                  <a:cubicBezTo>
                    <a:pt x="553" y="928"/>
                    <a:pt x="553" y="927"/>
                    <a:pt x="554" y="926"/>
                  </a:cubicBezTo>
                  <a:cubicBezTo>
                    <a:pt x="554" y="924"/>
                    <a:pt x="554" y="922"/>
                    <a:pt x="555" y="920"/>
                  </a:cubicBezTo>
                  <a:cubicBezTo>
                    <a:pt x="557" y="918"/>
                    <a:pt x="558" y="918"/>
                    <a:pt x="560" y="917"/>
                  </a:cubicBezTo>
                  <a:cubicBezTo>
                    <a:pt x="560" y="917"/>
                    <a:pt x="561" y="917"/>
                    <a:pt x="562" y="916"/>
                  </a:cubicBezTo>
                  <a:cubicBezTo>
                    <a:pt x="573" y="908"/>
                    <a:pt x="583" y="905"/>
                    <a:pt x="596" y="906"/>
                  </a:cubicBezTo>
                  <a:cubicBezTo>
                    <a:pt x="603" y="907"/>
                    <a:pt x="607" y="911"/>
                    <a:pt x="611" y="913"/>
                  </a:cubicBezTo>
                  <a:cubicBezTo>
                    <a:pt x="612" y="915"/>
                    <a:pt x="614" y="916"/>
                    <a:pt x="616" y="917"/>
                  </a:cubicBezTo>
                  <a:cubicBezTo>
                    <a:pt x="620" y="913"/>
                    <a:pt x="626" y="913"/>
                    <a:pt x="630" y="913"/>
                  </a:cubicBezTo>
                  <a:cubicBezTo>
                    <a:pt x="632" y="913"/>
                    <a:pt x="635" y="913"/>
                    <a:pt x="637" y="912"/>
                  </a:cubicBezTo>
                  <a:cubicBezTo>
                    <a:pt x="640" y="911"/>
                    <a:pt x="642" y="909"/>
                    <a:pt x="644" y="907"/>
                  </a:cubicBezTo>
                  <a:cubicBezTo>
                    <a:pt x="647" y="904"/>
                    <a:pt x="650" y="900"/>
                    <a:pt x="658" y="898"/>
                  </a:cubicBezTo>
                  <a:cubicBezTo>
                    <a:pt x="659" y="898"/>
                    <a:pt x="661" y="898"/>
                    <a:pt x="662" y="899"/>
                  </a:cubicBezTo>
                  <a:cubicBezTo>
                    <a:pt x="663" y="900"/>
                    <a:pt x="664" y="902"/>
                    <a:pt x="663" y="903"/>
                  </a:cubicBezTo>
                  <a:cubicBezTo>
                    <a:pt x="663" y="906"/>
                    <a:pt x="664" y="907"/>
                    <a:pt x="664" y="907"/>
                  </a:cubicBezTo>
                  <a:cubicBezTo>
                    <a:pt x="664" y="907"/>
                    <a:pt x="664" y="907"/>
                    <a:pt x="664" y="907"/>
                  </a:cubicBezTo>
                  <a:cubicBezTo>
                    <a:pt x="665" y="907"/>
                    <a:pt x="670" y="905"/>
                    <a:pt x="673" y="901"/>
                  </a:cubicBezTo>
                  <a:cubicBezTo>
                    <a:pt x="675" y="899"/>
                    <a:pt x="676" y="896"/>
                    <a:pt x="678" y="893"/>
                  </a:cubicBezTo>
                  <a:cubicBezTo>
                    <a:pt x="680" y="889"/>
                    <a:pt x="682" y="885"/>
                    <a:pt x="686" y="881"/>
                  </a:cubicBezTo>
                  <a:cubicBezTo>
                    <a:pt x="693" y="875"/>
                    <a:pt x="704" y="873"/>
                    <a:pt x="714" y="871"/>
                  </a:cubicBezTo>
                  <a:cubicBezTo>
                    <a:pt x="720" y="870"/>
                    <a:pt x="726" y="869"/>
                    <a:pt x="731" y="867"/>
                  </a:cubicBezTo>
                  <a:cubicBezTo>
                    <a:pt x="732" y="867"/>
                    <a:pt x="732" y="867"/>
                    <a:pt x="732" y="867"/>
                  </a:cubicBezTo>
                  <a:cubicBezTo>
                    <a:pt x="735" y="866"/>
                    <a:pt x="738" y="865"/>
                    <a:pt x="740" y="863"/>
                  </a:cubicBezTo>
                  <a:cubicBezTo>
                    <a:pt x="742" y="861"/>
                    <a:pt x="742" y="859"/>
                    <a:pt x="743" y="856"/>
                  </a:cubicBezTo>
                  <a:cubicBezTo>
                    <a:pt x="743" y="853"/>
                    <a:pt x="744" y="850"/>
                    <a:pt x="746" y="847"/>
                  </a:cubicBezTo>
                  <a:cubicBezTo>
                    <a:pt x="748" y="844"/>
                    <a:pt x="750" y="841"/>
                    <a:pt x="753" y="839"/>
                  </a:cubicBezTo>
                  <a:cubicBezTo>
                    <a:pt x="755" y="837"/>
                    <a:pt x="756" y="836"/>
                    <a:pt x="757" y="834"/>
                  </a:cubicBezTo>
                  <a:cubicBezTo>
                    <a:pt x="760" y="831"/>
                    <a:pt x="763" y="829"/>
                    <a:pt x="765" y="828"/>
                  </a:cubicBezTo>
                  <a:cubicBezTo>
                    <a:pt x="766" y="827"/>
                    <a:pt x="768" y="827"/>
                    <a:pt x="769" y="826"/>
                  </a:cubicBezTo>
                  <a:cubicBezTo>
                    <a:pt x="771" y="824"/>
                    <a:pt x="772" y="823"/>
                    <a:pt x="773" y="821"/>
                  </a:cubicBezTo>
                  <a:cubicBezTo>
                    <a:pt x="774" y="819"/>
                    <a:pt x="775" y="817"/>
                    <a:pt x="777" y="815"/>
                  </a:cubicBezTo>
                  <a:cubicBezTo>
                    <a:pt x="779" y="811"/>
                    <a:pt x="783" y="809"/>
                    <a:pt x="787" y="806"/>
                  </a:cubicBezTo>
                  <a:cubicBezTo>
                    <a:pt x="788" y="805"/>
                    <a:pt x="790" y="804"/>
                    <a:pt x="791" y="803"/>
                  </a:cubicBezTo>
                  <a:cubicBezTo>
                    <a:pt x="791" y="801"/>
                    <a:pt x="791" y="799"/>
                    <a:pt x="794" y="797"/>
                  </a:cubicBezTo>
                  <a:cubicBezTo>
                    <a:pt x="798" y="794"/>
                    <a:pt x="802" y="795"/>
                    <a:pt x="807" y="795"/>
                  </a:cubicBezTo>
                  <a:cubicBezTo>
                    <a:pt x="809" y="795"/>
                    <a:pt x="811" y="795"/>
                    <a:pt x="812" y="795"/>
                  </a:cubicBezTo>
                  <a:cubicBezTo>
                    <a:pt x="814" y="795"/>
                    <a:pt x="817" y="795"/>
                    <a:pt x="819" y="794"/>
                  </a:cubicBezTo>
                  <a:cubicBezTo>
                    <a:pt x="824" y="793"/>
                    <a:pt x="829" y="793"/>
                    <a:pt x="833" y="794"/>
                  </a:cubicBezTo>
                  <a:cubicBezTo>
                    <a:pt x="837" y="795"/>
                    <a:pt x="840" y="797"/>
                    <a:pt x="841" y="799"/>
                  </a:cubicBezTo>
                  <a:cubicBezTo>
                    <a:pt x="842" y="800"/>
                    <a:pt x="843" y="801"/>
                    <a:pt x="844" y="801"/>
                  </a:cubicBezTo>
                  <a:cubicBezTo>
                    <a:pt x="845" y="803"/>
                    <a:pt x="847" y="803"/>
                    <a:pt x="848" y="804"/>
                  </a:cubicBezTo>
                  <a:cubicBezTo>
                    <a:pt x="850" y="805"/>
                    <a:pt x="852" y="806"/>
                    <a:pt x="855" y="809"/>
                  </a:cubicBezTo>
                  <a:cubicBezTo>
                    <a:pt x="858" y="812"/>
                    <a:pt x="859" y="815"/>
                    <a:pt x="859" y="818"/>
                  </a:cubicBezTo>
                  <a:cubicBezTo>
                    <a:pt x="860" y="820"/>
                    <a:pt x="860" y="821"/>
                    <a:pt x="862" y="822"/>
                  </a:cubicBezTo>
                  <a:cubicBezTo>
                    <a:pt x="862" y="822"/>
                    <a:pt x="864" y="822"/>
                    <a:pt x="866" y="822"/>
                  </a:cubicBezTo>
                  <a:cubicBezTo>
                    <a:pt x="869" y="822"/>
                    <a:pt x="872" y="822"/>
                    <a:pt x="876" y="824"/>
                  </a:cubicBezTo>
                  <a:cubicBezTo>
                    <a:pt x="880" y="827"/>
                    <a:pt x="881" y="828"/>
                    <a:pt x="882" y="832"/>
                  </a:cubicBezTo>
                  <a:cubicBezTo>
                    <a:pt x="882" y="832"/>
                    <a:pt x="882" y="832"/>
                    <a:pt x="882" y="833"/>
                  </a:cubicBezTo>
                  <a:cubicBezTo>
                    <a:pt x="886" y="839"/>
                    <a:pt x="890" y="841"/>
                    <a:pt x="896" y="844"/>
                  </a:cubicBezTo>
                  <a:cubicBezTo>
                    <a:pt x="899" y="845"/>
                    <a:pt x="903" y="847"/>
                    <a:pt x="906" y="850"/>
                  </a:cubicBezTo>
                  <a:cubicBezTo>
                    <a:pt x="911" y="853"/>
                    <a:pt x="914" y="857"/>
                    <a:pt x="917" y="860"/>
                  </a:cubicBezTo>
                  <a:cubicBezTo>
                    <a:pt x="918" y="862"/>
                    <a:pt x="919" y="863"/>
                    <a:pt x="920" y="865"/>
                  </a:cubicBezTo>
                  <a:cubicBezTo>
                    <a:pt x="920" y="864"/>
                    <a:pt x="920" y="864"/>
                    <a:pt x="920" y="864"/>
                  </a:cubicBezTo>
                  <a:cubicBezTo>
                    <a:pt x="922" y="858"/>
                    <a:pt x="925" y="855"/>
                    <a:pt x="934" y="856"/>
                  </a:cubicBezTo>
                  <a:cubicBezTo>
                    <a:pt x="939" y="856"/>
                    <a:pt x="945" y="858"/>
                    <a:pt x="950" y="861"/>
                  </a:cubicBezTo>
                  <a:cubicBezTo>
                    <a:pt x="957" y="862"/>
                    <a:pt x="977" y="861"/>
                    <a:pt x="986" y="860"/>
                  </a:cubicBezTo>
                  <a:cubicBezTo>
                    <a:pt x="992" y="860"/>
                    <a:pt x="996" y="860"/>
                    <a:pt x="999" y="860"/>
                  </a:cubicBezTo>
                  <a:cubicBezTo>
                    <a:pt x="1024" y="861"/>
                    <a:pt x="1048" y="860"/>
                    <a:pt x="1074" y="858"/>
                  </a:cubicBezTo>
                  <a:cubicBezTo>
                    <a:pt x="1075" y="858"/>
                    <a:pt x="1075" y="858"/>
                    <a:pt x="1075" y="858"/>
                  </a:cubicBezTo>
                  <a:cubicBezTo>
                    <a:pt x="1092" y="857"/>
                    <a:pt x="1109" y="857"/>
                    <a:pt x="1125" y="857"/>
                  </a:cubicBezTo>
                  <a:cubicBezTo>
                    <a:pt x="1139" y="857"/>
                    <a:pt x="1153" y="857"/>
                    <a:pt x="1166" y="857"/>
                  </a:cubicBezTo>
                  <a:cubicBezTo>
                    <a:pt x="1169" y="856"/>
                    <a:pt x="1172" y="857"/>
                    <a:pt x="1175" y="857"/>
                  </a:cubicBezTo>
                  <a:cubicBezTo>
                    <a:pt x="1184" y="857"/>
                    <a:pt x="1194" y="858"/>
                    <a:pt x="1201" y="856"/>
                  </a:cubicBezTo>
                  <a:cubicBezTo>
                    <a:pt x="1201" y="850"/>
                    <a:pt x="1202" y="846"/>
                    <a:pt x="1204" y="842"/>
                  </a:cubicBezTo>
                  <a:cubicBezTo>
                    <a:pt x="1205" y="840"/>
                    <a:pt x="1206" y="838"/>
                    <a:pt x="1207" y="836"/>
                  </a:cubicBezTo>
                  <a:cubicBezTo>
                    <a:pt x="1209" y="828"/>
                    <a:pt x="1208" y="817"/>
                    <a:pt x="1207" y="808"/>
                  </a:cubicBezTo>
                  <a:cubicBezTo>
                    <a:pt x="1207" y="805"/>
                    <a:pt x="1207" y="802"/>
                    <a:pt x="1206" y="799"/>
                  </a:cubicBezTo>
                  <a:cubicBezTo>
                    <a:pt x="1206" y="783"/>
                    <a:pt x="1213" y="769"/>
                    <a:pt x="1220" y="756"/>
                  </a:cubicBezTo>
                  <a:cubicBezTo>
                    <a:pt x="1220" y="756"/>
                    <a:pt x="1221" y="755"/>
                    <a:pt x="1221" y="755"/>
                  </a:cubicBezTo>
                  <a:cubicBezTo>
                    <a:pt x="1219" y="750"/>
                    <a:pt x="1221" y="745"/>
                    <a:pt x="1223" y="741"/>
                  </a:cubicBezTo>
                  <a:cubicBezTo>
                    <a:pt x="1224" y="740"/>
                    <a:pt x="1224" y="738"/>
                    <a:pt x="1225" y="737"/>
                  </a:cubicBezTo>
                  <a:cubicBezTo>
                    <a:pt x="1225" y="733"/>
                    <a:pt x="1225" y="728"/>
                    <a:pt x="1222" y="723"/>
                  </a:cubicBezTo>
                  <a:cubicBezTo>
                    <a:pt x="1220" y="719"/>
                    <a:pt x="1217" y="717"/>
                    <a:pt x="1214" y="714"/>
                  </a:cubicBezTo>
                  <a:cubicBezTo>
                    <a:pt x="1209" y="710"/>
                    <a:pt x="1202" y="705"/>
                    <a:pt x="1204" y="696"/>
                  </a:cubicBezTo>
                  <a:cubicBezTo>
                    <a:pt x="1202" y="694"/>
                    <a:pt x="1202" y="691"/>
                    <a:pt x="1203" y="689"/>
                  </a:cubicBezTo>
                  <a:cubicBezTo>
                    <a:pt x="1207" y="685"/>
                    <a:pt x="1209" y="679"/>
                    <a:pt x="1210" y="673"/>
                  </a:cubicBezTo>
                  <a:cubicBezTo>
                    <a:pt x="1211" y="670"/>
                    <a:pt x="1212" y="668"/>
                    <a:pt x="1213" y="665"/>
                  </a:cubicBezTo>
                  <a:cubicBezTo>
                    <a:pt x="1217" y="653"/>
                    <a:pt x="1223" y="642"/>
                    <a:pt x="1229" y="632"/>
                  </a:cubicBezTo>
                  <a:cubicBezTo>
                    <a:pt x="1233" y="624"/>
                    <a:pt x="1238" y="617"/>
                    <a:pt x="1243" y="611"/>
                  </a:cubicBezTo>
                  <a:cubicBezTo>
                    <a:pt x="1249" y="601"/>
                    <a:pt x="1255" y="592"/>
                    <a:pt x="1260" y="582"/>
                  </a:cubicBezTo>
                  <a:cubicBezTo>
                    <a:pt x="1262" y="576"/>
                    <a:pt x="1264" y="570"/>
                    <a:pt x="1266" y="564"/>
                  </a:cubicBezTo>
                  <a:cubicBezTo>
                    <a:pt x="1268" y="558"/>
                    <a:pt x="1269" y="552"/>
                    <a:pt x="1272" y="546"/>
                  </a:cubicBezTo>
                  <a:cubicBezTo>
                    <a:pt x="1274" y="541"/>
                    <a:pt x="1276" y="536"/>
                    <a:pt x="1279" y="532"/>
                  </a:cubicBezTo>
                  <a:cubicBezTo>
                    <a:pt x="1281" y="529"/>
                    <a:pt x="1282" y="525"/>
                    <a:pt x="1284" y="522"/>
                  </a:cubicBezTo>
                  <a:cubicBezTo>
                    <a:pt x="1289" y="510"/>
                    <a:pt x="1293" y="499"/>
                    <a:pt x="1298" y="488"/>
                  </a:cubicBezTo>
                  <a:cubicBezTo>
                    <a:pt x="1300" y="481"/>
                    <a:pt x="1302" y="475"/>
                    <a:pt x="1305" y="468"/>
                  </a:cubicBezTo>
                  <a:cubicBezTo>
                    <a:pt x="1311" y="453"/>
                    <a:pt x="1319" y="439"/>
                    <a:pt x="1326" y="425"/>
                  </a:cubicBezTo>
                  <a:cubicBezTo>
                    <a:pt x="1332" y="415"/>
                    <a:pt x="1338" y="405"/>
                    <a:pt x="1343" y="394"/>
                  </a:cubicBezTo>
                  <a:cubicBezTo>
                    <a:pt x="1352" y="375"/>
                    <a:pt x="1364" y="353"/>
                    <a:pt x="1379" y="338"/>
                  </a:cubicBezTo>
                  <a:cubicBezTo>
                    <a:pt x="1379" y="337"/>
                    <a:pt x="1379" y="336"/>
                    <a:pt x="1380" y="335"/>
                  </a:cubicBezTo>
                  <a:cubicBezTo>
                    <a:pt x="1382" y="332"/>
                    <a:pt x="1384" y="331"/>
                    <a:pt x="1387" y="328"/>
                  </a:cubicBezTo>
                  <a:cubicBezTo>
                    <a:pt x="1389" y="327"/>
                    <a:pt x="1393" y="323"/>
                    <a:pt x="1394" y="322"/>
                  </a:cubicBezTo>
                  <a:cubicBezTo>
                    <a:pt x="1393" y="322"/>
                    <a:pt x="1389" y="324"/>
                    <a:pt x="1387" y="326"/>
                  </a:cubicBezTo>
                  <a:cubicBezTo>
                    <a:pt x="1386" y="327"/>
                    <a:pt x="1386" y="327"/>
                    <a:pt x="1386" y="327"/>
                  </a:cubicBezTo>
                  <a:cubicBezTo>
                    <a:pt x="1374" y="336"/>
                    <a:pt x="1356" y="341"/>
                    <a:pt x="1342" y="341"/>
                  </a:cubicBezTo>
                  <a:cubicBezTo>
                    <a:pt x="1339" y="341"/>
                    <a:pt x="1337" y="339"/>
                    <a:pt x="1337" y="336"/>
                  </a:cubicBezTo>
                  <a:cubicBezTo>
                    <a:pt x="1337" y="332"/>
                    <a:pt x="1337" y="331"/>
                    <a:pt x="1337" y="331"/>
                  </a:cubicBezTo>
                  <a:cubicBezTo>
                    <a:pt x="1334" y="327"/>
                    <a:pt x="1333" y="327"/>
                    <a:pt x="1329" y="327"/>
                  </a:cubicBezTo>
                  <a:cubicBezTo>
                    <a:pt x="1327" y="326"/>
                    <a:pt x="1325" y="326"/>
                    <a:pt x="1323" y="326"/>
                  </a:cubicBezTo>
                  <a:cubicBezTo>
                    <a:pt x="1316" y="324"/>
                    <a:pt x="1313" y="323"/>
                    <a:pt x="1312" y="317"/>
                  </a:cubicBezTo>
                  <a:cubicBezTo>
                    <a:pt x="1311" y="316"/>
                    <a:pt x="1311" y="315"/>
                    <a:pt x="1310" y="313"/>
                  </a:cubicBezTo>
                  <a:cubicBezTo>
                    <a:pt x="1304" y="302"/>
                    <a:pt x="1299" y="301"/>
                    <a:pt x="1288" y="298"/>
                  </a:cubicBezTo>
                  <a:cubicBezTo>
                    <a:pt x="1284" y="297"/>
                    <a:pt x="1284" y="297"/>
                    <a:pt x="1284" y="297"/>
                  </a:cubicBezTo>
                  <a:cubicBezTo>
                    <a:pt x="1278" y="295"/>
                    <a:pt x="1271" y="295"/>
                    <a:pt x="1264" y="295"/>
                  </a:cubicBezTo>
                  <a:cubicBezTo>
                    <a:pt x="1255" y="295"/>
                    <a:pt x="1246" y="295"/>
                    <a:pt x="1238" y="292"/>
                  </a:cubicBezTo>
                  <a:cubicBezTo>
                    <a:pt x="1231" y="288"/>
                    <a:pt x="1217" y="278"/>
                    <a:pt x="1213" y="270"/>
                  </a:cubicBezTo>
                  <a:cubicBezTo>
                    <a:pt x="1212" y="267"/>
                    <a:pt x="1211" y="266"/>
                    <a:pt x="1211" y="264"/>
                  </a:cubicBezTo>
                  <a:cubicBezTo>
                    <a:pt x="1210" y="262"/>
                    <a:pt x="1210" y="261"/>
                    <a:pt x="1209" y="260"/>
                  </a:cubicBezTo>
                  <a:cubicBezTo>
                    <a:pt x="1207" y="258"/>
                    <a:pt x="1206" y="257"/>
                    <a:pt x="1206" y="256"/>
                  </a:cubicBezTo>
                  <a:cubicBezTo>
                    <a:pt x="1203" y="253"/>
                    <a:pt x="1202" y="252"/>
                    <a:pt x="1200" y="245"/>
                  </a:cubicBezTo>
                  <a:cubicBezTo>
                    <a:pt x="1200" y="244"/>
                    <a:pt x="1200" y="243"/>
                    <a:pt x="1199" y="241"/>
                  </a:cubicBezTo>
                  <a:cubicBezTo>
                    <a:pt x="1199" y="239"/>
                    <a:pt x="1198" y="235"/>
                    <a:pt x="1197" y="233"/>
                  </a:cubicBezTo>
                  <a:cubicBezTo>
                    <a:pt x="1196" y="233"/>
                    <a:pt x="1195" y="233"/>
                    <a:pt x="1192" y="233"/>
                  </a:cubicBezTo>
                  <a:cubicBezTo>
                    <a:pt x="1190" y="234"/>
                    <a:pt x="1186" y="234"/>
                    <a:pt x="1183" y="233"/>
                  </a:cubicBezTo>
                  <a:cubicBezTo>
                    <a:pt x="1175" y="230"/>
                    <a:pt x="1174" y="222"/>
                    <a:pt x="1174" y="216"/>
                  </a:cubicBezTo>
                  <a:cubicBezTo>
                    <a:pt x="1173" y="214"/>
                    <a:pt x="1173" y="212"/>
                    <a:pt x="1173" y="211"/>
                  </a:cubicBezTo>
                  <a:cubicBezTo>
                    <a:pt x="1172" y="207"/>
                    <a:pt x="1172" y="204"/>
                    <a:pt x="1172" y="201"/>
                  </a:cubicBezTo>
                  <a:cubicBezTo>
                    <a:pt x="1172" y="199"/>
                    <a:pt x="1172" y="198"/>
                    <a:pt x="1171" y="196"/>
                  </a:cubicBezTo>
                  <a:cubicBezTo>
                    <a:pt x="1171" y="191"/>
                    <a:pt x="1169" y="185"/>
                    <a:pt x="1166" y="179"/>
                  </a:cubicBezTo>
                  <a:cubicBezTo>
                    <a:pt x="1163" y="170"/>
                    <a:pt x="1159" y="160"/>
                    <a:pt x="1161" y="150"/>
                  </a:cubicBezTo>
                  <a:cubicBezTo>
                    <a:pt x="1156" y="151"/>
                    <a:pt x="1152" y="150"/>
                    <a:pt x="1147" y="150"/>
                  </a:cubicBezTo>
                  <a:cubicBezTo>
                    <a:pt x="1143" y="149"/>
                    <a:pt x="1139" y="149"/>
                    <a:pt x="1136" y="150"/>
                  </a:cubicBezTo>
                  <a:cubicBezTo>
                    <a:pt x="1131" y="151"/>
                    <a:pt x="1126" y="152"/>
                    <a:pt x="1122" y="153"/>
                  </a:cubicBezTo>
                  <a:cubicBezTo>
                    <a:pt x="1118" y="155"/>
                    <a:pt x="1113" y="156"/>
                    <a:pt x="1109" y="157"/>
                  </a:cubicBezTo>
                  <a:cubicBezTo>
                    <a:pt x="1105" y="158"/>
                    <a:pt x="1100" y="158"/>
                    <a:pt x="1096" y="157"/>
                  </a:cubicBezTo>
                  <a:cubicBezTo>
                    <a:pt x="1091" y="157"/>
                    <a:pt x="1086" y="157"/>
                    <a:pt x="1083" y="158"/>
                  </a:cubicBezTo>
                  <a:cubicBezTo>
                    <a:pt x="1077" y="161"/>
                    <a:pt x="1072" y="174"/>
                    <a:pt x="1069" y="181"/>
                  </a:cubicBezTo>
                  <a:cubicBezTo>
                    <a:pt x="1069" y="182"/>
                    <a:pt x="1069" y="184"/>
                    <a:pt x="1068" y="185"/>
                  </a:cubicBezTo>
                  <a:cubicBezTo>
                    <a:pt x="1068" y="189"/>
                    <a:pt x="1067" y="192"/>
                    <a:pt x="1065" y="194"/>
                  </a:cubicBezTo>
                  <a:cubicBezTo>
                    <a:pt x="1063" y="198"/>
                    <a:pt x="1060" y="200"/>
                    <a:pt x="1056" y="202"/>
                  </a:cubicBezTo>
                  <a:cubicBezTo>
                    <a:pt x="1054" y="203"/>
                    <a:pt x="1052" y="204"/>
                    <a:pt x="1051" y="206"/>
                  </a:cubicBezTo>
                  <a:cubicBezTo>
                    <a:pt x="1048" y="210"/>
                    <a:pt x="1048" y="214"/>
                    <a:pt x="1047" y="219"/>
                  </a:cubicBezTo>
                  <a:cubicBezTo>
                    <a:pt x="1046" y="224"/>
                    <a:pt x="1046" y="230"/>
                    <a:pt x="1042" y="235"/>
                  </a:cubicBezTo>
                  <a:cubicBezTo>
                    <a:pt x="1038" y="241"/>
                    <a:pt x="1032" y="241"/>
                    <a:pt x="1027" y="242"/>
                  </a:cubicBezTo>
                  <a:cubicBezTo>
                    <a:pt x="1025" y="242"/>
                    <a:pt x="1023" y="242"/>
                    <a:pt x="1022" y="242"/>
                  </a:cubicBezTo>
                  <a:cubicBezTo>
                    <a:pt x="1022" y="244"/>
                    <a:pt x="1021" y="245"/>
                    <a:pt x="1019" y="245"/>
                  </a:cubicBezTo>
                  <a:cubicBezTo>
                    <a:pt x="1018" y="245"/>
                    <a:pt x="1017" y="245"/>
                    <a:pt x="1015" y="244"/>
                  </a:cubicBezTo>
                  <a:cubicBezTo>
                    <a:pt x="1010" y="241"/>
                    <a:pt x="1005" y="236"/>
                    <a:pt x="1001" y="232"/>
                  </a:cubicBezTo>
                  <a:cubicBezTo>
                    <a:pt x="998" y="229"/>
                    <a:pt x="996" y="227"/>
                    <a:pt x="994" y="224"/>
                  </a:cubicBezTo>
                  <a:cubicBezTo>
                    <a:pt x="994" y="224"/>
                    <a:pt x="993" y="224"/>
                    <a:pt x="993" y="224"/>
                  </a:cubicBezTo>
                  <a:cubicBezTo>
                    <a:pt x="987" y="218"/>
                    <a:pt x="984" y="215"/>
                    <a:pt x="978" y="217"/>
                  </a:cubicBezTo>
                  <a:cubicBezTo>
                    <a:pt x="975" y="217"/>
                    <a:pt x="971" y="220"/>
                    <a:pt x="967" y="223"/>
                  </a:cubicBezTo>
                  <a:cubicBezTo>
                    <a:pt x="964" y="225"/>
                    <a:pt x="962" y="226"/>
                    <a:pt x="959" y="228"/>
                  </a:cubicBezTo>
                  <a:cubicBezTo>
                    <a:pt x="951" y="232"/>
                    <a:pt x="951" y="235"/>
                    <a:pt x="951" y="247"/>
                  </a:cubicBezTo>
                  <a:cubicBezTo>
                    <a:pt x="951" y="261"/>
                    <a:pt x="950" y="273"/>
                    <a:pt x="948" y="284"/>
                  </a:cubicBezTo>
                  <a:cubicBezTo>
                    <a:pt x="948" y="285"/>
                    <a:pt x="947" y="286"/>
                    <a:pt x="946" y="287"/>
                  </a:cubicBezTo>
                  <a:cubicBezTo>
                    <a:pt x="946" y="288"/>
                    <a:pt x="945" y="288"/>
                    <a:pt x="944" y="288"/>
                  </a:cubicBezTo>
                  <a:cubicBezTo>
                    <a:pt x="943" y="288"/>
                    <a:pt x="943" y="288"/>
                    <a:pt x="943" y="288"/>
                  </a:cubicBezTo>
                  <a:cubicBezTo>
                    <a:pt x="922" y="283"/>
                    <a:pt x="905" y="274"/>
                    <a:pt x="890" y="257"/>
                  </a:cubicBezTo>
                  <a:cubicBezTo>
                    <a:pt x="888" y="255"/>
                    <a:pt x="886" y="253"/>
                    <a:pt x="883" y="251"/>
                  </a:cubicBezTo>
                  <a:cubicBezTo>
                    <a:pt x="878" y="245"/>
                    <a:pt x="872" y="240"/>
                    <a:pt x="870" y="235"/>
                  </a:cubicBezTo>
                  <a:cubicBezTo>
                    <a:pt x="868" y="232"/>
                    <a:pt x="866" y="227"/>
                    <a:pt x="868" y="224"/>
                  </a:cubicBezTo>
                  <a:cubicBezTo>
                    <a:pt x="870" y="221"/>
                    <a:pt x="874" y="221"/>
                    <a:pt x="876" y="221"/>
                  </a:cubicBezTo>
                  <a:cubicBezTo>
                    <a:pt x="878" y="221"/>
                    <a:pt x="880" y="222"/>
                    <a:pt x="880" y="221"/>
                  </a:cubicBezTo>
                  <a:cubicBezTo>
                    <a:pt x="881" y="220"/>
                    <a:pt x="881" y="216"/>
                    <a:pt x="875" y="202"/>
                  </a:cubicBezTo>
                  <a:cubicBezTo>
                    <a:pt x="875" y="200"/>
                    <a:pt x="875" y="200"/>
                    <a:pt x="875" y="200"/>
                  </a:cubicBezTo>
                  <a:cubicBezTo>
                    <a:pt x="871" y="192"/>
                    <a:pt x="871" y="184"/>
                    <a:pt x="871" y="175"/>
                  </a:cubicBezTo>
                  <a:cubicBezTo>
                    <a:pt x="871" y="171"/>
                    <a:pt x="871" y="166"/>
                    <a:pt x="870" y="162"/>
                  </a:cubicBezTo>
                  <a:cubicBezTo>
                    <a:pt x="870" y="156"/>
                    <a:pt x="868" y="151"/>
                    <a:pt x="867" y="146"/>
                  </a:cubicBezTo>
                  <a:cubicBezTo>
                    <a:pt x="866" y="138"/>
                    <a:pt x="864" y="130"/>
                    <a:pt x="864" y="122"/>
                  </a:cubicBezTo>
                  <a:cubicBezTo>
                    <a:pt x="863" y="120"/>
                    <a:pt x="864" y="116"/>
                    <a:pt x="864" y="112"/>
                  </a:cubicBezTo>
                  <a:cubicBezTo>
                    <a:pt x="864" y="108"/>
                    <a:pt x="865" y="100"/>
                    <a:pt x="864" y="95"/>
                  </a:cubicBezTo>
                  <a:cubicBezTo>
                    <a:pt x="855" y="90"/>
                    <a:pt x="854" y="84"/>
                    <a:pt x="853" y="77"/>
                  </a:cubicBezTo>
                  <a:cubicBezTo>
                    <a:pt x="852" y="75"/>
                    <a:pt x="852" y="73"/>
                    <a:pt x="851" y="71"/>
                  </a:cubicBezTo>
                  <a:cubicBezTo>
                    <a:pt x="850" y="66"/>
                    <a:pt x="847" y="63"/>
                    <a:pt x="844" y="59"/>
                  </a:cubicBezTo>
                  <a:cubicBezTo>
                    <a:pt x="840" y="54"/>
                    <a:pt x="836" y="49"/>
                    <a:pt x="835" y="42"/>
                  </a:cubicBezTo>
                  <a:cubicBezTo>
                    <a:pt x="833" y="37"/>
                    <a:pt x="832" y="34"/>
                    <a:pt x="830" y="30"/>
                  </a:cubicBezTo>
                  <a:cubicBezTo>
                    <a:pt x="828" y="27"/>
                    <a:pt x="828" y="27"/>
                    <a:pt x="828" y="27"/>
                  </a:cubicBezTo>
                  <a:cubicBezTo>
                    <a:pt x="827" y="24"/>
                    <a:pt x="826" y="20"/>
                    <a:pt x="826" y="17"/>
                  </a:cubicBezTo>
                  <a:cubicBezTo>
                    <a:pt x="826" y="15"/>
                    <a:pt x="825" y="13"/>
                    <a:pt x="825" y="12"/>
                  </a:cubicBezTo>
                  <a:cubicBezTo>
                    <a:pt x="823" y="9"/>
                    <a:pt x="819" y="5"/>
                    <a:pt x="807" y="3"/>
                  </a:cubicBezTo>
                  <a:cubicBezTo>
                    <a:pt x="805" y="5"/>
                    <a:pt x="802" y="4"/>
                    <a:pt x="801" y="3"/>
                  </a:cubicBezTo>
                  <a:cubicBezTo>
                    <a:pt x="799" y="3"/>
                    <a:pt x="798" y="2"/>
                    <a:pt x="796" y="2"/>
                  </a:cubicBezTo>
                  <a:cubicBezTo>
                    <a:pt x="795" y="2"/>
                    <a:pt x="793" y="2"/>
                    <a:pt x="793" y="0"/>
                  </a:cubicBezTo>
                  <a:cubicBezTo>
                    <a:pt x="791" y="0"/>
                    <a:pt x="790" y="0"/>
                    <a:pt x="789" y="0"/>
                  </a:cubicBezTo>
                  <a:cubicBezTo>
                    <a:pt x="789" y="1"/>
                    <a:pt x="789" y="1"/>
                    <a:pt x="789" y="1"/>
                  </a:cubicBezTo>
                  <a:cubicBezTo>
                    <a:pt x="789" y="3"/>
                    <a:pt x="788" y="6"/>
                    <a:pt x="785" y="7"/>
                  </a:cubicBezTo>
                  <a:cubicBezTo>
                    <a:pt x="781" y="10"/>
                    <a:pt x="778" y="10"/>
                    <a:pt x="776" y="10"/>
                  </a:cubicBezTo>
                  <a:cubicBezTo>
                    <a:pt x="774" y="11"/>
                    <a:pt x="774" y="11"/>
                    <a:pt x="774" y="11"/>
                  </a:cubicBezTo>
                  <a:cubicBezTo>
                    <a:pt x="772" y="11"/>
                    <a:pt x="768" y="11"/>
                    <a:pt x="765" y="11"/>
                  </a:cubicBezTo>
                  <a:cubicBezTo>
                    <a:pt x="762" y="11"/>
                    <a:pt x="757" y="11"/>
                    <a:pt x="756" y="12"/>
                  </a:cubicBezTo>
                  <a:cubicBezTo>
                    <a:pt x="754" y="13"/>
                    <a:pt x="754" y="14"/>
                    <a:pt x="756" y="19"/>
                  </a:cubicBezTo>
                  <a:cubicBezTo>
                    <a:pt x="756" y="22"/>
                    <a:pt x="757" y="24"/>
                    <a:pt x="757" y="26"/>
                  </a:cubicBezTo>
                  <a:cubicBezTo>
                    <a:pt x="756" y="41"/>
                    <a:pt x="748" y="44"/>
                    <a:pt x="741" y="47"/>
                  </a:cubicBezTo>
                  <a:cubicBezTo>
                    <a:pt x="737" y="48"/>
                    <a:pt x="734" y="49"/>
                    <a:pt x="731" y="51"/>
                  </a:cubicBezTo>
                  <a:cubicBezTo>
                    <a:pt x="727" y="54"/>
                    <a:pt x="727" y="54"/>
                    <a:pt x="727" y="54"/>
                  </a:cubicBezTo>
                  <a:cubicBezTo>
                    <a:pt x="722" y="58"/>
                    <a:pt x="721" y="59"/>
                    <a:pt x="712" y="60"/>
                  </a:cubicBezTo>
                  <a:cubicBezTo>
                    <a:pt x="707" y="61"/>
                    <a:pt x="706" y="63"/>
                    <a:pt x="703" y="65"/>
                  </a:cubicBezTo>
                  <a:cubicBezTo>
                    <a:pt x="701" y="67"/>
                    <a:pt x="699" y="70"/>
                    <a:pt x="694" y="72"/>
                  </a:cubicBezTo>
                  <a:cubicBezTo>
                    <a:pt x="691" y="74"/>
                    <a:pt x="687" y="74"/>
                    <a:pt x="683" y="74"/>
                  </a:cubicBezTo>
                  <a:cubicBezTo>
                    <a:pt x="680" y="75"/>
                    <a:pt x="677" y="75"/>
                    <a:pt x="676" y="76"/>
                  </a:cubicBezTo>
                  <a:cubicBezTo>
                    <a:pt x="675" y="76"/>
                    <a:pt x="675" y="78"/>
                    <a:pt x="675" y="80"/>
                  </a:cubicBezTo>
                  <a:cubicBezTo>
                    <a:pt x="674" y="84"/>
                    <a:pt x="673" y="89"/>
                    <a:pt x="667" y="92"/>
                  </a:cubicBezTo>
                  <a:cubicBezTo>
                    <a:pt x="663" y="94"/>
                    <a:pt x="660" y="94"/>
                    <a:pt x="657" y="93"/>
                  </a:cubicBezTo>
                  <a:cubicBezTo>
                    <a:pt x="655" y="93"/>
                    <a:pt x="654" y="93"/>
                    <a:pt x="653" y="95"/>
                  </a:cubicBezTo>
                  <a:cubicBezTo>
                    <a:pt x="652" y="96"/>
                    <a:pt x="652" y="98"/>
                    <a:pt x="652" y="100"/>
                  </a:cubicBezTo>
                  <a:cubicBezTo>
                    <a:pt x="652" y="104"/>
                    <a:pt x="652" y="111"/>
                    <a:pt x="641" y="111"/>
                  </a:cubicBezTo>
                  <a:cubicBezTo>
                    <a:pt x="637" y="112"/>
                    <a:pt x="634" y="111"/>
                    <a:pt x="632" y="109"/>
                  </a:cubicBezTo>
                  <a:cubicBezTo>
                    <a:pt x="628" y="105"/>
                    <a:pt x="629" y="100"/>
                    <a:pt x="629" y="96"/>
                  </a:cubicBezTo>
                  <a:cubicBezTo>
                    <a:pt x="630" y="94"/>
                    <a:pt x="630" y="90"/>
                    <a:pt x="629" y="89"/>
                  </a:cubicBezTo>
                  <a:cubicBezTo>
                    <a:pt x="627" y="89"/>
                    <a:pt x="614" y="91"/>
                    <a:pt x="611" y="92"/>
                  </a:cubicBezTo>
                  <a:cubicBezTo>
                    <a:pt x="608" y="93"/>
                    <a:pt x="607" y="95"/>
                    <a:pt x="605" y="97"/>
                  </a:cubicBezTo>
                  <a:cubicBezTo>
                    <a:pt x="603" y="100"/>
                    <a:pt x="600" y="103"/>
                    <a:pt x="595" y="105"/>
                  </a:cubicBezTo>
                  <a:cubicBezTo>
                    <a:pt x="587" y="108"/>
                    <a:pt x="568" y="108"/>
                    <a:pt x="561" y="102"/>
                  </a:cubicBezTo>
                  <a:cubicBezTo>
                    <a:pt x="557" y="99"/>
                    <a:pt x="555" y="95"/>
                    <a:pt x="553" y="91"/>
                  </a:cubicBezTo>
                  <a:cubicBezTo>
                    <a:pt x="552" y="88"/>
                    <a:pt x="550" y="85"/>
                    <a:pt x="548" y="83"/>
                  </a:cubicBezTo>
                  <a:cubicBezTo>
                    <a:pt x="545" y="81"/>
                    <a:pt x="540" y="79"/>
                    <a:pt x="534" y="78"/>
                  </a:cubicBezTo>
                  <a:cubicBezTo>
                    <a:pt x="523" y="74"/>
                    <a:pt x="509" y="70"/>
                    <a:pt x="508" y="58"/>
                  </a:cubicBezTo>
                  <a:cubicBezTo>
                    <a:pt x="507" y="51"/>
                    <a:pt x="512" y="47"/>
                    <a:pt x="515" y="45"/>
                  </a:cubicBezTo>
                  <a:cubicBezTo>
                    <a:pt x="516" y="44"/>
                    <a:pt x="518" y="43"/>
                    <a:pt x="518" y="42"/>
                  </a:cubicBezTo>
                  <a:cubicBezTo>
                    <a:pt x="518" y="41"/>
                    <a:pt x="515" y="38"/>
                    <a:pt x="510" y="31"/>
                  </a:cubicBezTo>
                  <a:cubicBezTo>
                    <a:pt x="509" y="30"/>
                    <a:pt x="509" y="30"/>
                    <a:pt x="509" y="30"/>
                  </a:cubicBezTo>
                  <a:cubicBezTo>
                    <a:pt x="507" y="28"/>
                    <a:pt x="505" y="26"/>
                    <a:pt x="503" y="24"/>
                  </a:cubicBezTo>
                  <a:cubicBezTo>
                    <a:pt x="500" y="22"/>
                    <a:pt x="497" y="19"/>
                    <a:pt x="495" y="15"/>
                  </a:cubicBezTo>
                  <a:cubicBezTo>
                    <a:pt x="493" y="14"/>
                    <a:pt x="491" y="11"/>
                    <a:pt x="490" y="9"/>
                  </a:cubicBezTo>
                  <a:cubicBezTo>
                    <a:pt x="488" y="6"/>
                    <a:pt x="487" y="5"/>
                    <a:pt x="486" y="3"/>
                  </a:cubicBezTo>
                  <a:cubicBezTo>
                    <a:pt x="482" y="6"/>
                    <a:pt x="479" y="10"/>
                    <a:pt x="475" y="14"/>
                  </a:cubicBezTo>
                  <a:cubicBezTo>
                    <a:pt x="472" y="18"/>
                    <a:pt x="468" y="22"/>
                    <a:pt x="464" y="25"/>
                  </a:cubicBezTo>
                  <a:cubicBezTo>
                    <a:pt x="459" y="29"/>
                    <a:pt x="446" y="33"/>
                    <a:pt x="439" y="29"/>
                  </a:cubicBezTo>
                  <a:cubicBezTo>
                    <a:pt x="435" y="25"/>
                    <a:pt x="435" y="21"/>
                    <a:pt x="435" y="19"/>
                  </a:cubicBezTo>
                  <a:cubicBezTo>
                    <a:pt x="435" y="18"/>
                    <a:pt x="435" y="17"/>
                    <a:pt x="435" y="17"/>
                  </a:cubicBezTo>
                  <a:cubicBezTo>
                    <a:pt x="435" y="17"/>
                    <a:pt x="435" y="17"/>
                    <a:pt x="434" y="16"/>
                  </a:cubicBezTo>
                  <a:cubicBezTo>
                    <a:pt x="434" y="17"/>
                    <a:pt x="434" y="19"/>
                    <a:pt x="434" y="19"/>
                  </a:cubicBezTo>
                  <a:cubicBezTo>
                    <a:pt x="433" y="25"/>
                    <a:pt x="433" y="30"/>
                    <a:pt x="429" y="33"/>
                  </a:cubicBezTo>
                  <a:cubicBezTo>
                    <a:pt x="425" y="37"/>
                    <a:pt x="416" y="36"/>
                    <a:pt x="404" y="35"/>
                  </a:cubicBezTo>
                  <a:cubicBezTo>
                    <a:pt x="401" y="34"/>
                    <a:pt x="398" y="34"/>
                    <a:pt x="396" y="34"/>
                  </a:cubicBezTo>
                  <a:cubicBezTo>
                    <a:pt x="391" y="34"/>
                    <a:pt x="386" y="34"/>
                    <a:pt x="380" y="35"/>
                  </a:cubicBezTo>
                  <a:cubicBezTo>
                    <a:pt x="374" y="35"/>
                    <a:pt x="369" y="35"/>
                    <a:pt x="363" y="35"/>
                  </a:cubicBezTo>
                  <a:cubicBezTo>
                    <a:pt x="362" y="35"/>
                    <a:pt x="361" y="36"/>
                    <a:pt x="359" y="36"/>
                  </a:cubicBezTo>
                  <a:cubicBezTo>
                    <a:pt x="351" y="37"/>
                    <a:pt x="342" y="38"/>
                    <a:pt x="335" y="35"/>
                  </a:cubicBezTo>
                  <a:cubicBezTo>
                    <a:pt x="334" y="34"/>
                    <a:pt x="333" y="33"/>
                    <a:pt x="331" y="32"/>
                  </a:cubicBezTo>
                  <a:cubicBezTo>
                    <a:pt x="331" y="32"/>
                    <a:pt x="330" y="31"/>
                    <a:pt x="330" y="31"/>
                  </a:cubicBezTo>
                  <a:cubicBezTo>
                    <a:pt x="324" y="29"/>
                    <a:pt x="324" y="29"/>
                    <a:pt x="317" y="32"/>
                  </a:cubicBezTo>
                  <a:cubicBezTo>
                    <a:pt x="303" y="38"/>
                    <a:pt x="300" y="41"/>
                    <a:pt x="301" y="54"/>
                  </a:cubicBezTo>
                  <a:cubicBezTo>
                    <a:pt x="302" y="59"/>
                    <a:pt x="302" y="63"/>
                    <a:pt x="302" y="67"/>
                  </a:cubicBezTo>
                  <a:cubicBezTo>
                    <a:pt x="302" y="74"/>
                    <a:pt x="302" y="79"/>
                    <a:pt x="304" y="82"/>
                  </a:cubicBezTo>
                  <a:cubicBezTo>
                    <a:pt x="306" y="83"/>
                    <a:pt x="310" y="84"/>
                    <a:pt x="314" y="84"/>
                  </a:cubicBezTo>
                  <a:cubicBezTo>
                    <a:pt x="317" y="84"/>
                    <a:pt x="319" y="84"/>
                    <a:pt x="321" y="83"/>
                  </a:cubicBezTo>
                  <a:cubicBezTo>
                    <a:pt x="331" y="82"/>
                    <a:pt x="343" y="80"/>
                    <a:pt x="350" y="94"/>
                  </a:cubicBezTo>
                  <a:cubicBezTo>
                    <a:pt x="355" y="101"/>
                    <a:pt x="358" y="116"/>
                    <a:pt x="352" y="125"/>
                  </a:cubicBezTo>
                  <a:cubicBezTo>
                    <a:pt x="350" y="127"/>
                    <a:pt x="346" y="131"/>
                    <a:pt x="337" y="129"/>
                  </a:cubicBezTo>
                  <a:cubicBezTo>
                    <a:pt x="334" y="128"/>
                    <a:pt x="332" y="127"/>
                    <a:pt x="330" y="126"/>
                  </a:cubicBezTo>
                  <a:cubicBezTo>
                    <a:pt x="328" y="124"/>
                    <a:pt x="327" y="123"/>
                    <a:pt x="324" y="123"/>
                  </a:cubicBezTo>
                  <a:cubicBezTo>
                    <a:pt x="320" y="122"/>
                    <a:pt x="317" y="123"/>
                    <a:pt x="313" y="124"/>
                  </a:cubicBezTo>
                  <a:cubicBezTo>
                    <a:pt x="311" y="125"/>
                    <a:pt x="310" y="125"/>
                    <a:pt x="309" y="125"/>
                  </a:cubicBezTo>
                  <a:cubicBezTo>
                    <a:pt x="307" y="126"/>
                    <a:pt x="304" y="126"/>
                    <a:pt x="302" y="127"/>
                  </a:cubicBezTo>
                  <a:cubicBezTo>
                    <a:pt x="291" y="129"/>
                    <a:pt x="285" y="130"/>
                    <a:pt x="283" y="138"/>
                  </a:cubicBezTo>
                  <a:cubicBezTo>
                    <a:pt x="281" y="149"/>
                    <a:pt x="282" y="165"/>
                    <a:pt x="283" y="177"/>
                  </a:cubicBezTo>
                  <a:cubicBezTo>
                    <a:pt x="283" y="180"/>
                    <a:pt x="283" y="180"/>
                    <a:pt x="283" y="180"/>
                  </a:cubicBezTo>
                  <a:cubicBezTo>
                    <a:pt x="283" y="187"/>
                    <a:pt x="284" y="189"/>
                    <a:pt x="288" y="191"/>
                  </a:cubicBezTo>
                  <a:cubicBezTo>
                    <a:pt x="289" y="192"/>
                    <a:pt x="289" y="192"/>
                    <a:pt x="289" y="192"/>
                  </a:cubicBezTo>
                  <a:cubicBezTo>
                    <a:pt x="304" y="198"/>
                    <a:pt x="322" y="216"/>
                    <a:pt x="319" y="232"/>
                  </a:cubicBezTo>
                  <a:cubicBezTo>
                    <a:pt x="318" y="234"/>
                    <a:pt x="317" y="236"/>
                    <a:pt x="316" y="237"/>
                  </a:cubicBezTo>
                  <a:cubicBezTo>
                    <a:pt x="314" y="239"/>
                    <a:pt x="314" y="239"/>
                    <a:pt x="314" y="240"/>
                  </a:cubicBezTo>
                  <a:cubicBezTo>
                    <a:pt x="314" y="241"/>
                    <a:pt x="316" y="244"/>
                    <a:pt x="323" y="251"/>
                  </a:cubicBezTo>
                  <a:cubicBezTo>
                    <a:pt x="333" y="261"/>
                    <a:pt x="335" y="265"/>
                    <a:pt x="335" y="280"/>
                  </a:cubicBezTo>
                  <a:cubicBezTo>
                    <a:pt x="334" y="313"/>
                    <a:pt x="326" y="346"/>
                    <a:pt x="317" y="380"/>
                  </a:cubicBezTo>
                  <a:cubicBezTo>
                    <a:pt x="314" y="389"/>
                    <a:pt x="313" y="399"/>
                    <a:pt x="311" y="410"/>
                  </a:cubicBezTo>
                  <a:cubicBezTo>
                    <a:pt x="310" y="418"/>
                    <a:pt x="309" y="427"/>
                    <a:pt x="307" y="436"/>
                  </a:cubicBezTo>
                  <a:cubicBezTo>
                    <a:pt x="303" y="451"/>
                    <a:pt x="301" y="468"/>
                    <a:pt x="300" y="485"/>
                  </a:cubicBezTo>
                  <a:cubicBezTo>
                    <a:pt x="300" y="486"/>
                    <a:pt x="299" y="487"/>
                    <a:pt x="298" y="488"/>
                  </a:cubicBezTo>
                  <a:cubicBezTo>
                    <a:pt x="297" y="498"/>
                    <a:pt x="295" y="507"/>
                    <a:pt x="288" y="512"/>
                  </a:cubicBezTo>
                  <a:cubicBezTo>
                    <a:pt x="283" y="516"/>
                    <a:pt x="276" y="517"/>
                    <a:pt x="268" y="516"/>
                  </a:cubicBezTo>
                  <a:cubicBezTo>
                    <a:pt x="265" y="515"/>
                    <a:pt x="264" y="514"/>
                    <a:pt x="264" y="511"/>
                  </a:cubicBezTo>
                  <a:cubicBezTo>
                    <a:pt x="264" y="511"/>
                    <a:pt x="264" y="510"/>
                    <a:pt x="261" y="508"/>
                  </a:cubicBezTo>
                  <a:cubicBezTo>
                    <a:pt x="254" y="503"/>
                    <a:pt x="238" y="501"/>
                    <a:pt x="232" y="503"/>
                  </a:cubicBezTo>
                  <a:cubicBezTo>
                    <a:pt x="229" y="503"/>
                    <a:pt x="228" y="505"/>
                    <a:pt x="226" y="509"/>
                  </a:cubicBezTo>
                  <a:cubicBezTo>
                    <a:pt x="224" y="512"/>
                    <a:pt x="223" y="515"/>
                    <a:pt x="219" y="518"/>
                  </a:cubicBezTo>
                  <a:cubicBezTo>
                    <a:pt x="212" y="524"/>
                    <a:pt x="204" y="523"/>
                    <a:pt x="197" y="522"/>
                  </a:cubicBezTo>
                  <a:cubicBezTo>
                    <a:pt x="195" y="522"/>
                    <a:pt x="193" y="522"/>
                    <a:pt x="191" y="522"/>
                  </a:cubicBezTo>
                  <a:cubicBezTo>
                    <a:pt x="168" y="523"/>
                    <a:pt x="133" y="535"/>
                    <a:pt x="115" y="546"/>
                  </a:cubicBezTo>
                  <a:cubicBezTo>
                    <a:pt x="111" y="548"/>
                    <a:pt x="108" y="551"/>
                    <a:pt x="105" y="555"/>
                  </a:cubicBezTo>
                  <a:cubicBezTo>
                    <a:pt x="102" y="558"/>
                    <a:pt x="98" y="561"/>
                    <a:pt x="94" y="563"/>
                  </a:cubicBezTo>
                  <a:cubicBezTo>
                    <a:pt x="89" y="568"/>
                    <a:pt x="84" y="568"/>
                    <a:pt x="80" y="569"/>
                  </a:cubicBezTo>
                  <a:cubicBezTo>
                    <a:pt x="79" y="569"/>
                    <a:pt x="78" y="569"/>
                    <a:pt x="77" y="569"/>
                  </a:cubicBezTo>
                  <a:cubicBezTo>
                    <a:pt x="77" y="570"/>
                    <a:pt x="77" y="571"/>
                    <a:pt x="77" y="572"/>
                  </a:cubicBezTo>
                  <a:cubicBezTo>
                    <a:pt x="76" y="577"/>
                    <a:pt x="72" y="580"/>
                    <a:pt x="69" y="583"/>
                  </a:cubicBezTo>
                  <a:cubicBezTo>
                    <a:pt x="67" y="584"/>
                    <a:pt x="64" y="586"/>
                    <a:pt x="64" y="587"/>
                  </a:cubicBezTo>
                  <a:cubicBezTo>
                    <a:pt x="61" y="593"/>
                    <a:pt x="60" y="601"/>
                    <a:pt x="59" y="609"/>
                  </a:cubicBezTo>
                  <a:cubicBezTo>
                    <a:pt x="58" y="614"/>
                    <a:pt x="58" y="614"/>
                    <a:pt x="58" y="614"/>
                  </a:cubicBezTo>
                  <a:cubicBezTo>
                    <a:pt x="57" y="623"/>
                    <a:pt x="53" y="627"/>
                    <a:pt x="50" y="631"/>
                  </a:cubicBezTo>
                  <a:cubicBezTo>
                    <a:pt x="47" y="633"/>
                    <a:pt x="46" y="635"/>
                    <a:pt x="44" y="639"/>
                  </a:cubicBezTo>
                  <a:cubicBezTo>
                    <a:pt x="43" y="642"/>
                    <a:pt x="42" y="653"/>
                    <a:pt x="44" y="655"/>
                  </a:cubicBezTo>
                  <a:cubicBezTo>
                    <a:pt x="45" y="655"/>
                    <a:pt x="46" y="656"/>
                    <a:pt x="46" y="657"/>
                  </a:cubicBezTo>
                  <a:cubicBezTo>
                    <a:pt x="47" y="658"/>
                    <a:pt x="47" y="659"/>
                    <a:pt x="47" y="660"/>
                  </a:cubicBezTo>
                  <a:cubicBezTo>
                    <a:pt x="46" y="663"/>
                    <a:pt x="47" y="665"/>
                    <a:pt x="47" y="668"/>
                  </a:cubicBezTo>
                  <a:cubicBezTo>
                    <a:pt x="48" y="673"/>
                    <a:pt x="49" y="677"/>
                    <a:pt x="48" y="682"/>
                  </a:cubicBezTo>
                  <a:cubicBezTo>
                    <a:pt x="45" y="690"/>
                    <a:pt x="40" y="692"/>
                    <a:pt x="36" y="693"/>
                  </a:cubicBezTo>
                  <a:cubicBezTo>
                    <a:pt x="34" y="694"/>
                    <a:pt x="32" y="694"/>
                    <a:pt x="31" y="695"/>
                  </a:cubicBezTo>
                  <a:cubicBezTo>
                    <a:pt x="19" y="701"/>
                    <a:pt x="7" y="714"/>
                    <a:pt x="0" y="726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33" name="Freeform 125">
              <a:extLst>
                <a:ext uri="{FF2B5EF4-FFF2-40B4-BE49-F238E27FC236}">
                  <a16:creationId xmlns:a16="http://schemas.microsoft.com/office/drawing/2014/main" id="{A0D64D1E-9628-46C2-9E89-BF166CD78E4C}"/>
                </a:ext>
              </a:extLst>
            </p:cNvPr>
            <p:cNvSpPr>
              <a:spLocks/>
            </p:cNvSpPr>
            <p:nvPr/>
          </p:nvSpPr>
          <p:spPr bwMode="auto">
            <a:xfrm>
              <a:off x="413" y="2107"/>
              <a:ext cx="4" cy="1"/>
            </a:xfrm>
            <a:custGeom>
              <a:avLst/>
              <a:gdLst>
                <a:gd name="T0" fmla="*/ 0 w 4"/>
                <a:gd name="T1" fmla="*/ 1 h 1"/>
                <a:gd name="T2" fmla="*/ 0 w 4"/>
                <a:gd name="T3" fmla="*/ 1 h 1"/>
                <a:gd name="T4" fmla="*/ 4 w 4"/>
                <a:gd name="T5" fmla="*/ 0 h 1"/>
                <a:gd name="T6" fmla="*/ 0 w 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1" y="0"/>
                    <a:pt x="2" y="0"/>
                    <a:pt x="4" y="0"/>
                  </a:cubicBezTo>
                  <a:cubicBezTo>
                    <a:pt x="2" y="0"/>
                    <a:pt x="1" y="0"/>
                    <a:pt x="0" y="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34" name="Freeform 126">
              <a:extLst>
                <a:ext uri="{FF2B5EF4-FFF2-40B4-BE49-F238E27FC236}">
                  <a16:creationId xmlns:a16="http://schemas.microsoft.com/office/drawing/2014/main" id="{FC2B12C3-3549-49F7-BF72-69E103C0240E}"/>
                </a:ext>
              </a:extLst>
            </p:cNvPr>
            <p:cNvSpPr>
              <a:spLocks/>
            </p:cNvSpPr>
            <p:nvPr/>
          </p:nvSpPr>
          <p:spPr bwMode="auto">
            <a:xfrm>
              <a:off x="642" y="1675"/>
              <a:ext cx="0" cy="1"/>
            </a:xfrm>
            <a:custGeom>
              <a:avLst/>
              <a:gdLst>
                <a:gd name="T0" fmla="*/ 0 h 1"/>
                <a:gd name="T1" fmla="*/ 1 h 1"/>
                <a:gd name="T2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0" y="1"/>
                    <a:pt x="0" y="0"/>
                    <a:pt x="0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35" name="Freeform 127">
              <a:extLst>
                <a:ext uri="{FF2B5EF4-FFF2-40B4-BE49-F238E27FC236}">
                  <a16:creationId xmlns:a16="http://schemas.microsoft.com/office/drawing/2014/main" id="{DD6118DD-A183-4E1E-91B2-189FB4E52940}"/>
                </a:ext>
              </a:extLst>
            </p:cNvPr>
            <p:cNvSpPr>
              <a:spLocks/>
            </p:cNvSpPr>
            <p:nvPr/>
          </p:nvSpPr>
          <p:spPr bwMode="auto">
            <a:xfrm>
              <a:off x="625" y="1378"/>
              <a:ext cx="1" cy="3"/>
            </a:xfrm>
            <a:custGeom>
              <a:avLst/>
              <a:gdLst>
                <a:gd name="T0" fmla="*/ 1 w 1"/>
                <a:gd name="T1" fmla="*/ 3 h 3"/>
                <a:gd name="T2" fmla="*/ 0 w 1"/>
                <a:gd name="T3" fmla="*/ 0 h 3"/>
                <a:gd name="T4" fmla="*/ 1 w 1"/>
                <a:gd name="T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3">
                  <a:moveTo>
                    <a:pt x="1" y="3"/>
                  </a:moveTo>
                  <a:cubicBezTo>
                    <a:pt x="1" y="2"/>
                    <a:pt x="1" y="1"/>
                    <a:pt x="0" y="0"/>
                  </a:cubicBezTo>
                  <a:cubicBezTo>
                    <a:pt x="1" y="1"/>
                    <a:pt x="1" y="2"/>
                    <a:pt x="1" y="3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36" name="Freeform 128">
              <a:extLst>
                <a:ext uri="{FF2B5EF4-FFF2-40B4-BE49-F238E27FC236}">
                  <a16:creationId xmlns:a16="http://schemas.microsoft.com/office/drawing/2014/main" id="{4C24CF92-6D6F-4F7F-9BF1-88FF74C518FD}"/>
                </a:ext>
              </a:extLst>
            </p:cNvPr>
            <p:cNvSpPr>
              <a:spLocks/>
            </p:cNvSpPr>
            <p:nvPr/>
          </p:nvSpPr>
          <p:spPr bwMode="auto">
            <a:xfrm>
              <a:off x="626" y="1382"/>
              <a:ext cx="0" cy="1"/>
            </a:xfrm>
            <a:custGeom>
              <a:avLst/>
              <a:gdLst>
                <a:gd name="T0" fmla="*/ 1 h 1"/>
                <a:gd name="T1" fmla="*/ 0 h 1"/>
                <a:gd name="T2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1"/>
                    <a:pt x="0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37" name="Freeform 129">
              <a:extLst>
                <a:ext uri="{FF2B5EF4-FFF2-40B4-BE49-F238E27FC236}">
                  <a16:creationId xmlns:a16="http://schemas.microsoft.com/office/drawing/2014/main" id="{1FBC392C-DB8D-473D-B23B-CD0E94D1A872}"/>
                </a:ext>
              </a:extLst>
            </p:cNvPr>
            <p:cNvSpPr>
              <a:spLocks/>
            </p:cNvSpPr>
            <p:nvPr/>
          </p:nvSpPr>
          <p:spPr bwMode="auto">
            <a:xfrm>
              <a:off x="626" y="1385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38" name="Freeform 130">
              <a:extLst>
                <a:ext uri="{FF2B5EF4-FFF2-40B4-BE49-F238E27FC236}">
                  <a16:creationId xmlns:a16="http://schemas.microsoft.com/office/drawing/2014/main" id="{309CA6F1-B339-439E-864F-98F59F434F70}"/>
                </a:ext>
              </a:extLst>
            </p:cNvPr>
            <p:cNvSpPr>
              <a:spLocks/>
            </p:cNvSpPr>
            <p:nvPr/>
          </p:nvSpPr>
          <p:spPr bwMode="auto">
            <a:xfrm>
              <a:off x="647" y="1631"/>
              <a:ext cx="3" cy="11"/>
            </a:xfrm>
            <a:custGeom>
              <a:avLst/>
              <a:gdLst>
                <a:gd name="T0" fmla="*/ 3 w 3"/>
                <a:gd name="T1" fmla="*/ 0 h 11"/>
                <a:gd name="T2" fmla="*/ 0 w 3"/>
                <a:gd name="T3" fmla="*/ 11 h 11"/>
                <a:gd name="T4" fmla="*/ 3 w 3"/>
                <a:gd name="T5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11">
                  <a:moveTo>
                    <a:pt x="3" y="0"/>
                  </a:moveTo>
                  <a:cubicBezTo>
                    <a:pt x="2" y="3"/>
                    <a:pt x="1" y="7"/>
                    <a:pt x="0" y="11"/>
                  </a:cubicBezTo>
                  <a:cubicBezTo>
                    <a:pt x="1" y="7"/>
                    <a:pt x="2" y="3"/>
                    <a:pt x="3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39" name="Freeform 131">
              <a:extLst>
                <a:ext uri="{FF2B5EF4-FFF2-40B4-BE49-F238E27FC236}">
                  <a16:creationId xmlns:a16="http://schemas.microsoft.com/office/drawing/2014/main" id="{7F695160-DCD2-45FA-B795-FDA995AC9A17}"/>
                </a:ext>
              </a:extLst>
            </p:cNvPr>
            <p:cNvSpPr>
              <a:spLocks/>
            </p:cNvSpPr>
            <p:nvPr/>
          </p:nvSpPr>
          <p:spPr bwMode="auto">
            <a:xfrm>
              <a:off x="646" y="1649"/>
              <a:ext cx="0" cy="4"/>
            </a:xfrm>
            <a:custGeom>
              <a:avLst/>
              <a:gdLst>
                <a:gd name="T0" fmla="*/ 4 h 4"/>
                <a:gd name="T1" fmla="*/ 0 h 4"/>
                <a:gd name="T2" fmla="*/ 4 h 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4">
                  <a:moveTo>
                    <a:pt x="0" y="4"/>
                  </a:moveTo>
                  <a:cubicBezTo>
                    <a:pt x="0" y="3"/>
                    <a:pt x="0" y="2"/>
                    <a:pt x="0" y="0"/>
                  </a:cubicBezTo>
                  <a:cubicBezTo>
                    <a:pt x="0" y="2"/>
                    <a:pt x="0" y="3"/>
                    <a:pt x="0" y="4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40" name="Freeform 132">
              <a:extLst>
                <a:ext uri="{FF2B5EF4-FFF2-40B4-BE49-F238E27FC236}">
                  <a16:creationId xmlns:a16="http://schemas.microsoft.com/office/drawing/2014/main" id="{67A9CCC2-AC7B-4802-9A23-C64B8F23C70F}"/>
                </a:ext>
              </a:extLst>
            </p:cNvPr>
            <p:cNvSpPr>
              <a:spLocks/>
            </p:cNvSpPr>
            <p:nvPr/>
          </p:nvSpPr>
          <p:spPr bwMode="auto">
            <a:xfrm>
              <a:off x="641" y="1676"/>
              <a:ext cx="1" cy="2"/>
            </a:xfrm>
            <a:custGeom>
              <a:avLst/>
              <a:gdLst>
                <a:gd name="T0" fmla="*/ 0 w 1"/>
                <a:gd name="T1" fmla="*/ 2 h 2"/>
                <a:gd name="T2" fmla="*/ 1 w 1"/>
                <a:gd name="T3" fmla="*/ 0 h 2"/>
                <a:gd name="T4" fmla="*/ 0 w 1"/>
                <a:gd name="T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2">
                  <a:moveTo>
                    <a:pt x="0" y="2"/>
                  </a:moveTo>
                  <a:cubicBezTo>
                    <a:pt x="0" y="1"/>
                    <a:pt x="0" y="1"/>
                    <a:pt x="1" y="0"/>
                  </a:cubicBezTo>
                  <a:cubicBezTo>
                    <a:pt x="0" y="1"/>
                    <a:pt x="0" y="1"/>
                    <a:pt x="0" y="2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41" name="Freeform 133">
              <a:extLst>
                <a:ext uri="{FF2B5EF4-FFF2-40B4-BE49-F238E27FC236}">
                  <a16:creationId xmlns:a16="http://schemas.microsoft.com/office/drawing/2014/main" id="{B2FA0887-37C8-4CAA-A984-63B18D208A0D}"/>
                </a:ext>
              </a:extLst>
            </p:cNvPr>
            <p:cNvSpPr>
              <a:spLocks/>
            </p:cNvSpPr>
            <p:nvPr/>
          </p:nvSpPr>
          <p:spPr bwMode="auto">
            <a:xfrm>
              <a:off x="627" y="1387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42" name="Freeform 134">
              <a:extLst>
                <a:ext uri="{FF2B5EF4-FFF2-40B4-BE49-F238E27FC236}">
                  <a16:creationId xmlns:a16="http://schemas.microsoft.com/office/drawing/2014/main" id="{D826696F-2783-48DB-925C-45B89F2D32E3}"/>
                </a:ext>
              </a:extLst>
            </p:cNvPr>
            <p:cNvSpPr>
              <a:spLocks/>
            </p:cNvSpPr>
            <p:nvPr/>
          </p:nvSpPr>
          <p:spPr bwMode="auto">
            <a:xfrm>
              <a:off x="3393" y="1981"/>
              <a:ext cx="0" cy="1"/>
            </a:xfrm>
            <a:custGeom>
              <a:avLst/>
              <a:gdLst>
                <a:gd name="T0" fmla="*/ 1 h 1"/>
                <a:gd name="T1" fmla="*/ 0 h 1"/>
                <a:gd name="T2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1"/>
                    <a:pt x="0" y="1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43" name="Freeform 135">
              <a:extLst>
                <a:ext uri="{FF2B5EF4-FFF2-40B4-BE49-F238E27FC236}">
                  <a16:creationId xmlns:a16="http://schemas.microsoft.com/office/drawing/2014/main" id="{343A468C-1111-4A80-AAAA-135B489947A7}"/>
                </a:ext>
              </a:extLst>
            </p:cNvPr>
            <p:cNvSpPr>
              <a:spLocks/>
            </p:cNvSpPr>
            <p:nvPr/>
          </p:nvSpPr>
          <p:spPr bwMode="auto">
            <a:xfrm>
              <a:off x="427" y="2107"/>
              <a:ext cx="5" cy="2"/>
            </a:xfrm>
            <a:custGeom>
              <a:avLst/>
              <a:gdLst>
                <a:gd name="T0" fmla="*/ 6 w 6"/>
                <a:gd name="T1" fmla="*/ 2 h 2"/>
                <a:gd name="T2" fmla="*/ 0 w 6"/>
                <a:gd name="T3" fmla="*/ 0 h 2"/>
                <a:gd name="T4" fmla="*/ 6 w 6"/>
                <a:gd name="T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2">
                  <a:moveTo>
                    <a:pt x="6" y="2"/>
                  </a:moveTo>
                  <a:cubicBezTo>
                    <a:pt x="4" y="1"/>
                    <a:pt x="2" y="1"/>
                    <a:pt x="0" y="0"/>
                  </a:cubicBezTo>
                  <a:cubicBezTo>
                    <a:pt x="2" y="1"/>
                    <a:pt x="4" y="1"/>
                    <a:pt x="6" y="2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44" name="Freeform 136">
              <a:extLst>
                <a:ext uri="{FF2B5EF4-FFF2-40B4-BE49-F238E27FC236}">
                  <a16:creationId xmlns:a16="http://schemas.microsoft.com/office/drawing/2014/main" id="{92D038A0-062E-4706-B5D3-92CECB3DFA8B}"/>
                </a:ext>
              </a:extLst>
            </p:cNvPr>
            <p:cNvSpPr>
              <a:spLocks/>
            </p:cNvSpPr>
            <p:nvPr/>
          </p:nvSpPr>
          <p:spPr bwMode="auto">
            <a:xfrm>
              <a:off x="3388" y="1883"/>
              <a:ext cx="1" cy="0"/>
            </a:xfrm>
            <a:custGeom>
              <a:avLst/>
              <a:gdLst>
                <a:gd name="T0" fmla="*/ 0 w 1"/>
                <a:gd name="T1" fmla="*/ 0 h 1"/>
                <a:gd name="T2" fmla="*/ 1 w 1"/>
                <a:gd name="T3" fmla="*/ 1 h 1"/>
                <a:gd name="T4" fmla="*/ 0 w 1"/>
                <a:gd name="T5" fmla="*/ 0 h 1"/>
                <a:gd name="T6" fmla="*/ 0 w 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45" name="Freeform 137">
              <a:extLst>
                <a:ext uri="{FF2B5EF4-FFF2-40B4-BE49-F238E27FC236}">
                  <a16:creationId xmlns:a16="http://schemas.microsoft.com/office/drawing/2014/main" id="{4DEE2DBF-BBE4-4FD0-BA38-1F2107F8735A}"/>
                </a:ext>
              </a:extLst>
            </p:cNvPr>
            <p:cNvSpPr>
              <a:spLocks/>
            </p:cNvSpPr>
            <p:nvPr/>
          </p:nvSpPr>
          <p:spPr bwMode="auto">
            <a:xfrm>
              <a:off x="901" y="2153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46" name="Freeform 138">
              <a:extLst>
                <a:ext uri="{FF2B5EF4-FFF2-40B4-BE49-F238E27FC236}">
                  <a16:creationId xmlns:a16="http://schemas.microsoft.com/office/drawing/2014/main" id="{7F178A56-C04B-43DD-B7DC-F24423052E28}"/>
                </a:ext>
              </a:extLst>
            </p:cNvPr>
            <p:cNvSpPr>
              <a:spLocks/>
            </p:cNvSpPr>
            <p:nvPr/>
          </p:nvSpPr>
          <p:spPr bwMode="auto">
            <a:xfrm>
              <a:off x="412" y="2109"/>
              <a:ext cx="1" cy="1"/>
            </a:xfrm>
            <a:custGeom>
              <a:avLst/>
              <a:gdLst>
                <a:gd name="T0" fmla="*/ 0 w 1"/>
                <a:gd name="T1" fmla="*/ 1 h 1"/>
                <a:gd name="T2" fmla="*/ 1 w 1"/>
                <a:gd name="T3" fmla="*/ 0 h 1"/>
                <a:gd name="T4" fmla="*/ 0 w 1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0" y="0"/>
                    <a:pt x="0" y="0"/>
                    <a:pt x="1" y="0"/>
                  </a:cubicBezTo>
                  <a:cubicBezTo>
                    <a:pt x="0" y="0"/>
                    <a:pt x="0" y="1"/>
                    <a:pt x="0" y="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47" name="Freeform 139">
              <a:extLst>
                <a:ext uri="{FF2B5EF4-FFF2-40B4-BE49-F238E27FC236}">
                  <a16:creationId xmlns:a16="http://schemas.microsoft.com/office/drawing/2014/main" id="{FFF0B247-EB3F-4161-9B3E-25C75F8CEE99}"/>
                </a:ext>
              </a:extLst>
            </p:cNvPr>
            <p:cNvSpPr>
              <a:spLocks/>
            </p:cNvSpPr>
            <p:nvPr/>
          </p:nvSpPr>
          <p:spPr bwMode="auto">
            <a:xfrm>
              <a:off x="433" y="2109"/>
              <a:ext cx="2" cy="1"/>
            </a:xfrm>
            <a:custGeom>
              <a:avLst/>
              <a:gdLst>
                <a:gd name="T0" fmla="*/ 2 w 2"/>
                <a:gd name="T1" fmla="*/ 1 h 1"/>
                <a:gd name="T2" fmla="*/ 0 w 2"/>
                <a:gd name="T3" fmla="*/ 0 h 1"/>
                <a:gd name="T4" fmla="*/ 2 w 2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2" y="1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1" y="0"/>
                    <a:pt x="1" y="0"/>
                    <a:pt x="2" y="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48" name="Freeform 140">
              <a:extLst>
                <a:ext uri="{FF2B5EF4-FFF2-40B4-BE49-F238E27FC236}">
                  <a16:creationId xmlns:a16="http://schemas.microsoft.com/office/drawing/2014/main" id="{0EA8A4DC-D831-43D5-AA8F-DC624B314171}"/>
                </a:ext>
              </a:extLst>
            </p:cNvPr>
            <p:cNvSpPr>
              <a:spLocks/>
            </p:cNvSpPr>
            <p:nvPr/>
          </p:nvSpPr>
          <p:spPr bwMode="auto">
            <a:xfrm>
              <a:off x="407" y="2112"/>
              <a:ext cx="1" cy="0"/>
            </a:xfrm>
            <a:custGeom>
              <a:avLst/>
              <a:gdLst>
                <a:gd name="T0" fmla="*/ 1 w 1"/>
                <a:gd name="T1" fmla="*/ 0 w 1"/>
                <a:gd name="T2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1" y="0"/>
                    <a:pt x="0" y="0"/>
                    <a:pt x="0" y="0"/>
                  </a:cubicBezTo>
                  <a:cubicBezTo>
                    <a:pt x="0" y="0"/>
                    <a:pt x="1" y="0"/>
                    <a:pt x="1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49" name="Freeform 141">
              <a:extLst>
                <a:ext uri="{FF2B5EF4-FFF2-40B4-BE49-F238E27FC236}">
                  <a16:creationId xmlns:a16="http://schemas.microsoft.com/office/drawing/2014/main" id="{9492BA2D-0227-4EF3-A0BC-DB1AAD47E41E}"/>
                </a:ext>
              </a:extLst>
            </p:cNvPr>
            <p:cNvSpPr>
              <a:spLocks/>
            </p:cNvSpPr>
            <p:nvPr/>
          </p:nvSpPr>
          <p:spPr bwMode="auto">
            <a:xfrm>
              <a:off x="404" y="2111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50" name="Oval 249">
              <a:extLst>
                <a:ext uri="{FF2B5EF4-FFF2-40B4-BE49-F238E27FC236}">
                  <a16:creationId xmlns:a16="http://schemas.microsoft.com/office/drawing/2014/main" id="{EF19CF42-8DF8-423C-96C3-D3015B1AED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6" y="2111"/>
              <a:ext cx="1" cy="1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51" name="Freeform 143">
              <a:extLst>
                <a:ext uri="{FF2B5EF4-FFF2-40B4-BE49-F238E27FC236}">
                  <a16:creationId xmlns:a16="http://schemas.microsoft.com/office/drawing/2014/main" id="{A7AC4D6D-9E88-4F9C-92CF-FCC846BBCA77}"/>
                </a:ext>
              </a:extLst>
            </p:cNvPr>
            <p:cNvSpPr>
              <a:spLocks/>
            </p:cNvSpPr>
            <p:nvPr/>
          </p:nvSpPr>
          <p:spPr bwMode="auto">
            <a:xfrm>
              <a:off x="439" y="2111"/>
              <a:ext cx="1" cy="1"/>
            </a:xfrm>
            <a:custGeom>
              <a:avLst/>
              <a:gdLst>
                <a:gd name="T0" fmla="*/ 1 w 1"/>
                <a:gd name="T1" fmla="*/ 1 h 1"/>
                <a:gd name="T2" fmla="*/ 0 w 1"/>
                <a:gd name="T3" fmla="*/ 0 h 1"/>
                <a:gd name="T4" fmla="*/ 1 w 1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0" y="1"/>
                    <a:pt x="0" y="1"/>
                    <a:pt x="0" y="0"/>
                  </a:cubicBezTo>
                  <a:cubicBezTo>
                    <a:pt x="0" y="1"/>
                    <a:pt x="0" y="1"/>
                    <a:pt x="1" y="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52" name="Freeform 144">
              <a:extLst>
                <a:ext uri="{FF2B5EF4-FFF2-40B4-BE49-F238E27FC236}">
                  <a16:creationId xmlns:a16="http://schemas.microsoft.com/office/drawing/2014/main" id="{14901E5C-0070-4C7C-8260-F83D065AA636}"/>
                </a:ext>
              </a:extLst>
            </p:cNvPr>
            <p:cNvSpPr>
              <a:spLocks/>
            </p:cNvSpPr>
            <p:nvPr/>
          </p:nvSpPr>
          <p:spPr bwMode="auto">
            <a:xfrm>
              <a:off x="889" y="2158"/>
              <a:ext cx="2" cy="1"/>
            </a:xfrm>
            <a:custGeom>
              <a:avLst/>
              <a:gdLst>
                <a:gd name="T0" fmla="*/ 0 w 2"/>
                <a:gd name="T1" fmla="*/ 1 h 1"/>
                <a:gd name="T2" fmla="*/ 2 w 2"/>
                <a:gd name="T3" fmla="*/ 0 h 1"/>
                <a:gd name="T4" fmla="*/ 0 w 2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0" y="1"/>
                  </a:moveTo>
                  <a:cubicBezTo>
                    <a:pt x="0" y="0"/>
                    <a:pt x="1" y="0"/>
                    <a:pt x="2" y="0"/>
                  </a:cubicBezTo>
                  <a:cubicBezTo>
                    <a:pt x="1" y="0"/>
                    <a:pt x="0" y="0"/>
                    <a:pt x="0" y="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53" name="Freeform 145">
              <a:extLst>
                <a:ext uri="{FF2B5EF4-FFF2-40B4-BE49-F238E27FC236}">
                  <a16:creationId xmlns:a16="http://schemas.microsoft.com/office/drawing/2014/main" id="{82A5EF8F-EE5F-4C29-86F7-F2590D74004A}"/>
                </a:ext>
              </a:extLst>
            </p:cNvPr>
            <p:cNvSpPr>
              <a:spLocks/>
            </p:cNvSpPr>
            <p:nvPr/>
          </p:nvSpPr>
          <p:spPr bwMode="auto">
            <a:xfrm>
              <a:off x="892" y="2157"/>
              <a:ext cx="1" cy="1"/>
            </a:xfrm>
            <a:custGeom>
              <a:avLst/>
              <a:gdLst>
                <a:gd name="T0" fmla="*/ 0 w 1"/>
                <a:gd name="T1" fmla="*/ 1 h 1"/>
                <a:gd name="T2" fmla="*/ 1 w 1"/>
                <a:gd name="T3" fmla="*/ 0 h 1"/>
                <a:gd name="T4" fmla="*/ 0 w 1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0" y="1"/>
                    <a:pt x="0" y="1"/>
                    <a:pt x="1" y="0"/>
                  </a:cubicBez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54" name="Freeform 146">
              <a:extLst>
                <a:ext uri="{FF2B5EF4-FFF2-40B4-BE49-F238E27FC236}">
                  <a16:creationId xmlns:a16="http://schemas.microsoft.com/office/drawing/2014/main" id="{57B61558-8A20-41E9-BF60-556DB68D8DF4}"/>
                </a:ext>
              </a:extLst>
            </p:cNvPr>
            <p:cNvSpPr>
              <a:spLocks/>
            </p:cNvSpPr>
            <p:nvPr/>
          </p:nvSpPr>
          <p:spPr bwMode="auto">
            <a:xfrm>
              <a:off x="590" y="2233"/>
              <a:ext cx="1" cy="1"/>
            </a:xfrm>
            <a:custGeom>
              <a:avLst/>
              <a:gdLst>
                <a:gd name="T0" fmla="*/ 1 w 1"/>
                <a:gd name="T1" fmla="*/ 1 h 1"/>
                <a:gd name="T2" fmla="*/ 0 w 1"/>
                <a:gd name="T3" fmla="*/ 0 h 1"/>
                <a:gd name="T4" fmla="*/ 1 w 1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0" y="1"/>
                    <a:pt x="0" y="0"/>
                    <a:pt x="0" y="0"/>
                  </a:cubicBezTo>
                  <a:cubicBezTo>
                    <a:pt x="0" y="0"/>
                    <a:pt x="0" y="1"/>
                    <a:pt x="1" y="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55" name="Freeform 147">
              <a:extLst>
                <a:ext uri="{FF2B5EF4-FFF2-40B4-BE49-F238E27FC236}">
                  <a16:creationId xmlns:a16="http://schemas.microsoft.com/office/drawing/2014/main" id="{5BD2268D-DA5C-4D8B-AA68-6E6F5B622168}"/>
                </a:ext>
              </a:extLst>
            </p:cNvPr>
            <p:cNvSpPr>
              <a:spLocks/>
            </p:cNvSpPr>
            <p:nvPr/>
          </p:nvSpPr>
          <p:spPr bwMode="auto">
            <a:xfrm>
              <a:off x="444" y="2114"/>
              <a:ext cx="0" cy="1"/>
            </a:xfrm>
            <a:custGeom>
              <a:avLst/>
              <a:gdLst>
                <a:gd name="T0" fmla="*/ 1 h 1"/>
                <a:gd name="T1" fmla="*/ 0 h 1"/>
                <a:gd name="T2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56" name="Freeform 148">
              <a:extLst>
                <a:ext uri="{FF2B5EF4-FFF2-40B4-BE49-F238E27FC236}">
                  <a16:creationId xmlns:a16="http://schemas.microsoft.com/office/drawing/2014/main" id="{8ED70E55-5388-4200-A6AA-00A8A780F241}"/>
                </a:ext>
              </a:extLst>
            </p:cNvPr>
            <p:cNvSpPr>
              <a:spLocks/>
            </p:cNvSpPr>
            <p:nvPr/>
          </p:nvSpPr>
          <p:spPr bwMode="auto">
            <a:xfrm>
              <a:off x="441" y="2113"/>
              <a:ext cx="1" cy="0"/>
            </a:xfrm>
            <a:custGeom>
              <a:avLst/>
              <a:gdLst>
                <a:gd name="T0" fmla="*/ 1 w 1"/>
                <a:gd name="T1" fmla="*/ 0 w 1"/>
                <a:gd name="T2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57" name="Freeform 149">
              <a:extLst>
                <a:ext uri="{FF2B5EF4-FFF2-40B4-BE49-F238E27FC236}">
                  <a16:creationId xmlns:a16="http://schemas.microsoft.com/office/drawing/2014/main" id="{1885444F-736A-4992-AC53-F0DCD0F8643E}"/>
                </a:ext>
              </a:extLst>
            </p:cNvPr>
            <p:cNvSpPr>
              <a:spLocks/>
            </p:cNvSpPr>
            <p:nvPr/>
          </p:nvSpPr>
          <p:spPr bwMode="auto">
            <a:xfrm>
              <a:off x="402" y="2108"/>
              <a:ext cx="0" cy="2"/>
            </a:xfrm>
            <a:custGeom>
              <a:avLst/>
              <a:gdLst>
                <a:gd name="T0" fmla="*/ 2 h 2"/>
                <a:gd name="T1" fmla="*/ 0 h 2"/>
                <a:gd name="T2" fmla="*/ 2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2">
                  <a:moveTo>
                    <a:pt x="0" y="2"/>
                  </a:moveTo>
                  <a:cubicBezTo>
                    <a:pt x="0" y="1"/>
                    <a:pt x="0" y="1"/>
                    <a:pt x="0" y="0"/>
                  </a:cubicBezTo>
                  <a:cubicBezTo>
                    <a:pt x="0" y="1"/>
                    <a:pt x="0" y="1"/>
                    <a:pt x="0" y="2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58" name="Freeform 150">
              <a:extLst>
                <a:ext uri="{FF2B5EF4-FFF2-40B4-BE49-F238E27FC236}">
                  <a16:creationId xmlns:a16="http://schemas.microsoft.com/office/drawing/2014/main" id="{58E1682C-B14B-4ADB-B941-55B267D947B4}"/>
                </a:ext>
              </a:extLst>
            </p:cNvPr>
            <p:cNvSpPr>
              <a:spLocks/>
            </p:cNvSpPr>
            <p:nvPr/>
          </p:nvSpPr>
          <p:spPr bwMode="auto">
            <a:xfrm>
              <a:off x="446" y="2116"/>
              <a:ext cx="1" cy="0"/>
            </a:xfrm>
            <a:custGeom>
              <a:avLst/>
              <a:gdLst>
                <a:gd name="T0" fmla="*/ 1 w 1"/>
                <a:gd name="T1" fmla="*/ 0 w 1"/>
                <a:gd name="T2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59" name="Freeform 151">
              <a:extLst>
                <a:ext uri="{FF2B5EF4-FFF2-40B4-BE49-F238E27FC236}">
                  <a16:creationId xmlns:a16="http://schemas.microsoft.com/office/drawing/2014/main" id="{F5488C35-BEEF-433C-8CFC-6AC28C173C36}"/>
                </a:ext>
              </a:extLst>
            </p:cNvPr>
            <p:cNvSpPr>
              <a:spLocks/>
            </p:cNvSpPr>
            <p:nvPr/>
          </p:nvSpPr>
          <p:spPr bwMode="auto">
            <a:xfrm>
              <a:off x="436" y="2110"/>
              <a:ext cx="1" cy="1"/>
            </a:xfrm>
            <a:custGeom>
              <a:avLst/>
              <a:gdLst>
                <a:gd name="T0" fmla="*/ 1 w 1"/>
                <a:gd name="T1" fmla="*/ 1 h 1"/>
                <a:gd name="T2" fmla="*/ 0 w 1"/>
                <a:gd name="T3" fmla="*/ 0 h 1"/>
                <a:gd name="T4" fmla="*/ 1 w 1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1" y="1"/>
                    <a:pt x="0" y="0"/>
                    <a:pt x="0" y="0"/>
                  </a:cubicBezTo>
                  <a:cubicBezTo>
                    <a:pt x="0" y="0"/>
                    <a:pt x="1" y="1"/>
                    <a:pt x="1" y="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0" name="Freeform 152">
              <a:extLst>
                <a:ext uri="{FF2B5EF4-FFF2-40B4-BE49-F238E27FC236}">
                  <a16:creationId xmlns:a16="http://schemas.microsoft.com/office/drawing/2014/main" id="{EFD3FB32-30A3-43F9-A299-5988086E5FCC}"/>
                </a:ext>
              </a:extLst>
            </p:cNvPr>
            <p:cNvSpPr>
              <a:spLocks/>
            </p:cNvSpPr>
            <p:nvPr/>
          </p:nvSpPr>
          <p:spPr bwMode="auto">
            <a:xfrm>
              <a:off x="2536" y="1460"/>
              <a:ext cx="3" cy="0"/>
            </a:xfrm>
            <a:custGeom>
              <a:avLst/>
              <a:gdLst>
                <a:gd name="T0" fmla="*/ 3 w 3"/>
                <a:gd name="T1" fmla="*/ 0 w 3"/>
                <a:gd name="T2" fmla="*/ 3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3">
                  <a:moveTo>
                    <a:pt x="3" y="0"/>
                  </a:moveTo>
                  <a:cubicBezTo>
                    <a:pt x="2" y="0"/>
                    <a:pt x="1" y="0"/>
                    <a:pt x="0" y="0"/>
                  </a:cubicBezTo>
                  <a:cubicBezTo>
                    <a:pt x="1" y="0"/>
                    <a:pt x="2" y="0"/>
                    <a:pt x="3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1" name="Freeform 153">
              <a:extLst>
                <a:ext uri="{FF2B5EF4-FFF2-40B4-BE49-F238E27FC236}">
                  <a16:creationId xmlns:a16="http://schemas.microsoft.com/office/drawing/2014/main" id="{2A3BF2B9-1043-4D31-92DA-BA7330EC07B3}"/>
                </a:ext>
              </a:extLst>
            </p:cNvPr>
            <p:cNvSpPr>
              <a:spLocks/>
            </p:cNvSpPr>
            <p:nvPr/>
          </p:nvSpPr>
          <p:spPr bwMode="auto">
            <a:xfrm>
              <a:off x="2520" y="1457"/>
              <a:ext cx="2" cy="0"/>
            </a:xfrm>
            <a:custGeom>
              <a:avLst/>
              <a:gdLst>
                <a:gd name="T0" fmla="*/ 2 w 2"/>
                <a:gd name="T1" fmla="*/ 0 w 2"/>
                <a:gd name="T2" fmla="*/ 2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2">
                  <a:moveTo>
                    <a:pt x="2" y="0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1" y="0"/>
                    <a:pt x="1" y="0"/>
                    <a:pt x="2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2" name="Freeform 154">
              <a:extLst>
                <a:ext uri="{FF2B5EF4-FFF2-40B4-BE49-F238E27FC236}">
                  <a16:creationId xmlns:a16="http://schemas.microsoft.com/office/drawing/2014/main" id="{CB7AE68F-AC85-451C-BD07-B0F6CEE114F2}"/>
                </a:ext>
              </a:extLst>
            </p:cNvPr>
            <p:cNvSpPr>
              <a:spLocks/>
            </p:cNvSpPr>
            <p:nvPr/>
          </p:nvSpPr>
          <p:spPr bwMode="auto">
            <a:xfrm>
              <a:off x="2524" y="1457"/>
              <a:ext cx="2" cy="1"/>
            </a:xfrm>
            <a:custGeom>
              <a:avLst/>
              <a:gdLst>
                <a:gd name="T0" fmla="*/ 2 w 2"/>
                <a:gd name="T1" fmla="*/ 1 h 1"/>
                <a:gd name="T2" fmla="*/ 0 w 2"/>
                <a:gd name="T3" fmla="*/ 0 h 1"/>
                <a:gd name="T4" fmla="*/ 2 w 2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2" y="1"/>
                  </a:moveTo>
                  <a:cubicBezTo>
                    <a:pt x="2" y="1"/>
                    <a:pt x="1" y="1"/>
                    <a:pt x="0" y="0"/>
                  </a:cubicBezTo>
                  <a:cubicBezTo>
                    <a:pt x="1" y="1"/>
                    <a:pt x="2" y="1"/>
                    <a:pt x="2" y="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3" name="Freeform 155">
              <a:extLst>
                <a:ext uri="{FF2B5EF4-FFF2-40B4-BE49-F238E27FC236}">
                  <a16:creationId xmlns:a16="http://schemas.microsoft.com/office/drawing/2014/main" id="{DAA92A02-7CFD-4794-84D0-605A5B3B8CAA}"/>
                </a:ext>
              </a:extLst>
            </p:cNvPr>
            <p:cNvSpPr>
              <a:spLocks/>
            </p:cNvSpPr>
            <p:nvPr/>
          </p:nvSpPr>
          <p:spPr bwMode="auto">
            <a:xfrm>
              <a:off x="2528" y="1458"/>
              <a:ext cx="3" cy="1"/>
            </a:xfrm>
            <a:custGeom>
              <a:avLst/>
              <a:gdLst>
                <a:gd name="T0" fmla="*/ 3 w 3"/>
                <a:gd name="T1" fmla="*/ 1 h 1"/>
                <a:gd name="T2" fmla="*/ 0 w 3"/>
                <a:gd name="T3" fmla="*/ 0 h 1"/>
                <a:gd name="T4" fmla="*/ 3 w 3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1">
                  <a:moveTo>
                    <a:pt x="3" y="1"/>
                  </a:moveTo>
                  <a:cubicBezTo>
                    <a:pt x="2" y="0"/>
                    <a:pt x="1" y="0"/>
                    <a:pt x="0" y="0"/>
                  </a:cubicBezTo>
                  <a:cubicBezTo>
                    <a:pt x="1" y="0"/>
                    <a:pt x="2" y="0"/>
                    <a:pt x="3" y="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4" name="Freeform 156">
              <a:extLst>
                <a:ext uri="{FF2B5EF4-FFF2-40B4-BE49-F238E27FC236}">
                  <a16:creationId xmlns:a16="http://schemas.microsoft.com/office/drawing/2014/main" id="{C1C2883E-6B57-4C7E-97FB-FC2262E21F7E}"/>
                </a:ext>
              </a:extLst>
            </p:cNvPr>
            <p:cNvSpPr>
              <a:spLocks/>
            </p:cNvSpPr>
            <p:nvPr/>
          </p:nvSpPr>
          <p:spPr bwMode="auto">
            <a:xfrm>
              <a:off x="2891" y="1603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5" name="Freeform 157">
              <a:extLst>
                <a:ext uri="{FF2B5EF4-FFF2-40B4-BE49-F238E27FC236}">
                  <a16:creationId xmlns:a16="http://schemas.microsoft.com/office/drawing/2014/main" id="{9CA1F33D-1D8F-47BC-8FB3-9A8CFE99BFB5}"/>
                </a:ext>
              </a:extLst>
            </p:cNvPr>
            <p:cNvSpPr>
              <a:spLocks/>
            </p:cNvSpPr>
            <p:nvPr/>
          </p:nvSpPr>
          <p:spPr bwMode="auto">
            <a:xfrm>
              <a:off x="2851" y="1583"/>
              <a:ext cx="2" cy="2"/>
            </a:xfrm>
            <a:custGeom>
              <a:avLst/>
              <a:gdLst>
                <a:gd name="T0" fmla="*/ 0 w 2"/>
                <a:gd name="T1" fmla="*/ 0 h 2"/>
                <a:gd name="T2" fmla="*/ 2 w 2"/>
                <a:gd name="T3" fmla="*/ 2 h 2"/>
                <a:gd name="T4" fmla="*/ 0 w 2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1" y="1"/>
                    <a:pt x="1" y="2"/>
                    <a:pt x="2" y="2"/>
                  </a:cubicBezTo>
                  <a:cubicBezTo>
                    <a:pt x="1" y="2"/>
                    <a:pt x="1" y="1"/>
                    <a:pt x="0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6" name="Freeform 158">
              <a:extLst>
                <a:ext uri="{FF2B5EF4-FFF2-40B4-BE49-F238E27FC236}">
                  <a16:creationId xmlns:a16="http://schemas.microsoft.com/office/drawing/2014/main" id="{82B76B1A-DF53-4231-86FF-1867355C9143}"/>
                </a:ext>
              </a:extLst>
            </p:cNvPr>
            <p:cNvSpPr>
              <a:spLocks/>
            </p:cNvSpPr>
            <p:nvPr/>
          </p:nvSpPr>
          <p:spPr bwMode="auto">
            <a:xfrm>
              <a:off x="397" y="2101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7" name="Freeform 159">
              <a:extLst>
                <a:ext uri="{FF2B5EF4-FFF2-40B4-BE49-F238E27FC236}">
                  <a16:creationId xmlns:a16="http://schemas.microsoft.com/office/drawing/2014/main" id="{23F06F62-A29B-4DAD-BB5B-46651E6AC11B}"/>
                </a:ext>
              </a:extLst>
            </p:cNvPr>
            <p:cNvSpPr>
              <a:spLocks/>
            </p:cNvSpPr>
            <p:nvPr/>
          </p:nvSpPr>
          <p:spPr bwMode="auto">
            <a:xfrm>
              <a:off x="2854" y="1587"/>
              <a:ext cx="0" cy="1"/>
            </a:xfrm>
            <a:custGeom>
              <a:avLst/>
              <a:gdLst>
                <a:gd name="T0" fmla="*/ 0 h 1"/>
                <a:gd name="T1" fmla="*/ 1 h 1"/>
                <a:gd name="T2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0"/>
                    <a:pt x="0" y="0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8" name="Freeform 160">
              <a:extLst>
                <a:ext uri="{FF2B5EF4-FFF2-40B4-BE49-F238E27FC236}">
                  <a16:creationId xmlns:a16="http://schemas.microsoft.com/office/drawing/2014/main" id="{C5F79EDE-8105-46C1-878D-938D37AB7677}"/>
                </a:ext>
              </a:extLst>
            </p:cNvPr>
            <p:cNvSpPr>
              <a:spLocks/>
            </p:cNvSpPr>
            <p:nvPr/>
          </p:nvSpPr>
          <p:spPr bwMode="auto">
            <a:xfrm>
              <a:off x="1846" y="1182"/>
              <a:ext cx="4" cy="1"/>
            </a:xfrm>
            <a:custGeom>
              <a:avLst/>
              <a:gdLst>
                <a:gd name="T0" fmla="*/ 4 w 4"/>
                <a:gd name="T1" fmla="*/ 1 h 1"/>
                <a:gd name="T2" fmla="*/ 0 w 4"/>
                <a:gd name="T3" fmla="*/ 0 h 1"/>
                <a:gd name="T4" fmla="*/ 4 w 4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1">
                  <a:moveTo>
                    <a:pt x="4" y="1"/>
                  </a:moveTo>
                  <a:cubicBezTo>
                    <a:pt x="3" y="0"/>
                    <a:pt x="1" y="0"/>
                    <a:pt x="0" y="0"/>
                  </a:cubicBezTo>
                  <a:cubicBezTo>
                    <a:pt x="1" y="0"/>
                    <a:pt x="3" y="0"/>
                    <a:pt x="4" y="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9" name="Freeform 161">
              <a:extLst>
                <a:ext uri="{FF2B5EF4-FFF2-40B4-BE49-F238E27FC236}">
                  <a16:creationId xmlns:a16="http://schemas.microsoft.com/office/drawing/2014/main" id="{6AC049E8-5474-4091-9B8F-2F2EC799A97B}"/>
                </a:ext>
              </a:extLst>
            </p:cNvPr>
            <p:cNvSpPr>
              <a:spLocks/>
            </p:cNvSpPr>
            <p:nvPr/>
          </p:nvSpPr>
          <p:spPr bwMode="auto">
            <a:xfrm>
              <a:off x="2532" y="1459"/>
              <a:ext cx="3" cy="0"/>
            </a:xfrm>
            <a:custGeom>
              <a:avLst/>
              <a:gdLst>
                <a:gd name="T0" fmla="*/ 3 w 3"/>
                <a:gd name="T1" fmla="*/ 0 w 3"/>
                <a:gd name="T2" fmla="*/ 3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3">
                  <a:moveTo>
                    <a:pt x="3" y="0"/>
                  </a:moveTo>
                  <a:cubicBezTo>
                    <a:pt x="2" y="0"/>
                    <a:pt x="1" y="0"/>
                    <a:pt x="0" y="0"/>
                  </a:cubicBezTo>
                  <a:cubicBezTo>
                    <a:pt x="1" y="0"/>
                    <a:pt x="2" y="0"/>
                    <a:pt x="3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70" name="Freeform 162">
              <a:extLst>
                <a:ext uri="{FF2B5EF4-FFF2-40B4-BE49-F238E27FC236}">
                  <a16:creationId xmlns:a16="http://schemas.microsoft.com/office/drawing/2014/main" id="{5DAD4BEF-82BA-4417-9394-4B918FD838B9}"/>
                </a:ext>
              </a:extLst>
            </p:cNvPr>
            <p:cNvSpPr>
              <a:spLocks/>
            </p:cNvSpPr>
            <p:nvPr/>
          </p:nvSpPr>
          <p:spPr bwMode="auto">
            <a:xfrm>
              <a:off x="1517" y="125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71" name="Freeform 163">
              <a:extLst>
                <a:ext uri="{FF2B5EF4-FFF2-40B4-BE49-F238E27FC236}">
                  <a16:creationId xmlns:a16="http://schemas.microsoft.com/office/drawing/2014/main" id="{0B497F5A-D626-4545-A021-33FE67355777}"/>
                </a:ext>
              </a:extLst>
            </p:cNvPr>
            <p:cNvSpPr>
              <a:spLocks/>
            </p:cNvSpPr>
            <p:nvPr/>
          </p:nvSpPr>
          <p:spPr bwMode="auto">
            <a:xfrm>
              <a:off x="2505" y="1448"/>
              <a:ext cx="2" cy="1"/>
            </a:xfrm>
            <a:custGeom>
              <a:avLst/>
              <a:gdLst>
                <a:gd name="T0" fmla="*/ 0 w 2"/>
                <a:gd name="T1" fmla="*/ 0 h 1"/>
                <a:gd name="T2" fmla="*/ 2 w 2"/>
                <a:gd name="T3" fmla="*/ 1 h 1"/>
                <a:gd name="T4" fmla="*/ 0 w 2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0" y="0"/>
                  </a:moveTo>
                  <a:cubicBezTo>
                    <a:pt x="1" y="0"/>
                    <a:pt x="1" y="0"/>
                    <a:pt x="2" y="1"/>
                  </a:cubicBezTo>
                  <a:cubicBezTo>
                    <a:pt x="1" y="0"/>
                    <a:pt x="1" y="0"/>
                    <a:pt x="0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72" name="Freeform 164">
              <a:extLst>
                <a:ext uri="{FF2B5EF4-FFF2-40B4-BE49-F238E27FC236}">
                  <a16:creationId xmlns:a16="http://schemas.microsoft.com/office/drawing/2014/main" id="{855D2C0B-DF10-4BCE-B3F2-C4A226C256DB}"/>
                </a:ext>
              </a:extLst>
            </p:cNvPr>
            <p:cNvSpPr>
              <a:spLocks/>
            </p:cNvSpPr>
            <p:nvPr/>
          </p:nvSpPr>
          <p:spPr bwMode="auto">
            <a:xfrm>
              <a:off x="2508" y="1449"/>
              <a:ext cx="1" cy="1"/>
            </a:xfrm>
            <a:custGeom>
              <a:avLst/>
              <a:gdLst>
                <a:gd name="T0" fmla="*/ 1 w 1"/>
                <a:gd name="T1" fmla="*/ 1 h 1"/>
                <a:gd name="T2" fmla="*/ 0 w 1"/>
                <a:gd name="T3" fmla="*/ 0 h 1"/>
                <a:gd name="T4" fmla="*/ 1 w 1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0" y="1"/>
                    <a:pt x="0" y="0"/>
                    <a:pt x="0" y="0"/>
                  </a:cubicBezTo>
                  <a:cubicBezTo>
                    <a:pt x="0" y="0"/>
                    <a:pt x="0" y="1"/>
                    <a:pt x="1" y="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73" name="Freeform 165">
              <a:extLst>
                <a:ext uri="{FF2B5EF4-FFF2-40B4-BE49-F238E27FC236}">
                  <a16:creationId xmlns:a16="http://schemas.microsoft.com/office/drawing/2014/main" id="{F636AA14-12DE-4E85-B6DE-E6B3E03733E2}"/>
                </a:ext>
              </a:extLst>
            </p:cNvPr>
            <p:cNvSpPr>
              <a:spLocks/>
            </p:cNvSpPr>
            <p:nvPr/>
          </p:nvSpPr>
          <p:spPr bwMode="auto">
            <a:xfrm>
              <a:off x="2515" y="1457"/>
              <a:ext cx="3" cy="0"/>
            </a:xfrm>
            <a:custGeom>
              <a:avLst/>
              <a:gdLst>
                <a:gd name="T0" fmla="*/ 0 w 3"/>
                <a:gd name="T1" fmla="*/ 3 w 3"/>
                <a:gd name="T2" fmla="*/ 0 w 3"/>
                <a:gd name="T3" fmla="*/ 0 w 3"/>
                <a:gd name="T4" fmla="*/ 0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3">
                  <a:moveTo>
                    <a:pt x="0" y="0"/>
                  </a:moveTo>
                  <a:cubicBezTo>
                    <a:pt x="1" y="0"/>
                    <a:pt x="2" y="0"/>
                    <a:pt x="3" y="0"/>
                  </a:cubicBezTo>
                  <a:cubicBezTo>
                    <a:pt x="2" y="0"/>
                    <a:pt x="1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74" name="Freeform 166">
              <a:extLst>
                <a:ext uri="{FF2B5EF4-FFF2-40B4-BE49-F238E27FC236}">
                  <a16:creationId xmlns:a16="http://schemas.microsoft.com/office/drawing/2014/main" id="{351B1BEE-6369-48D2-9480-7A4D725A84FF}"/>
                </a:ext>
              </a:extLst>
            </p:cNvPr>
            <p:cNvSpPr>
              <a:spLocks/>
            </p:cNvSpPr>
            <p:nvPr/>
          </p:nvSpPr>
          <p:spPr bwMode="auto">
            <a:xfrm>
              <a:off x="2512" y="1453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75" name="Freeform 167">
              <a:extLst>
                <a:ext uri="{FF2B5EF4-FFF2-40B4-BE49-F238E27FC236}">
                  <a16:creationId xmlns:a16="http://schemas.microsoft.com/office/drawing/2014/main" id="{91B6FE3E-0260-4B09-A3C3-72E52BB0A1EE}"/>
                </a:ext>
              </a:extLst>
            </p:cNvPr>
            <p:cNvSpPr>
              <a:spLocks/>
            </p:cNvSpPr>
            <p:nvPr/>
          </p:nvSpPr>
          <p:spPr bwMode="auto">
            <a:xfrm>
              <a:off x="424" y="2107"/>
              <a:ext cx="3" cy="0"/>
            </a:xfrm>
            <a:custGeom>
              <a:avLst/>
              <a:gdLst>
                <a:gd name="T0" fmla="*/ 3 w 3"/>
                <a:gd name="T1" fmla="*/ 0 w 3"/>
                <a:gd name="T2" fmla="*/ 3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3">
                  <a:moveTo>
                    <a:pt x="3" y="0"/>
                  </a:moveTo>
                  <a:cubicBezTo>
                    <a:pt x="2" y="0"/>
                    <a:pt x="1" y="0"/>
                    <a:pt x="0" y="0"/>
                  </a:cubicBezTo>
                  <a:cubicBezTo>
                    <a:pt x="1" y="0"/>
                    <a:pt x="2" y="0"/>
                    <a:pt x="3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76" name="Freeform 168">
              <a:extLst>
                <a:ext uri="{FF2B5EF4-FFF2-40B4-BE49-F238E27FC236}">
                  <a16:creationId xmlns:a16="http://schemas.microsoft.com/office/drawing/2014/main" id="{CFCD5F14-0245-49B7-9568-82C841399EA0}"/>
                </a:ext>
              </a:extLst>
            </p:cNvPr>
            <p:cNvSpPr>
              <a:spLocks/>
            </p:cNvSpPr>
            <p:nvPr/>
          </p:nvSpPr>
          <p:spPr bwMode="auto">
            <a:xfrm>
              <a:off x="3082" y="2410"/>
              <a:ext cx="1" cy="1"/>
            </a:xfrm>
            <a:custGeom>
              <a:avLst/>
              <a:gdLst>
                <a:gd name="T0" fmla="*/ 0 w 1"/>
                <a:gd name="T1" fmla="*/ 1 h 1"/>
                <a:gd name="T2" fmla="*/ 1 w 1"/>
                <a:gd name="T3" fmla="*/ 0 h 1"/>
                <a:gd name="T4" fmla="*/ 0 w 1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0" y="1"/>
                    <a:pt x="0" y="1"/>
                    <a:pt x="1" y="0"/>
                  </a:cubicBez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77" name="Freeform 169">
              <a:extLst>
                <a:ext uri="{FF2B5EF4-FFF2-40B4-BE49-F238E27FC236}">
                  <a16:creationId xmlns:a16="http://schemas.microsoft.com/office/drawing/2014/main" id="{C30E5E38-0254-41CE-9E8B-346DF1FBFC7F}"/>
                </a:ext>
              </a:extLst>
            </p:cNvPr>
            <p:cNvSpPr>
              <a:spLocks/>
            </p:cNvSpPr>
            <p:nvPr/>
          </p:nvSpPr>
          <p:spPr bwMode="auto">
            <a:xfrm>
              <a:off x="3083" y="2408"/>
              <a:ext cx="0" cy="1"/>
            </a:xfrm>
            <a:custGeom>
              <a:avLst/>
              <a:gdLst>
                <a:gd name="T0" fmla="*/ 1 h 1"/>
                <a:gd name="T1" fmla="*/ 0 h 1"/>
                <a:gd name="T2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1"/>
                    <a:pt x="0" y="1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78" name="Freeform 170">
              <a:extLst>
                <a:ext uri="{FF2B5EF4-FFF2-40B4-BE49-F238E27FC236}">
                  <a16:creationId xmlns:a16="http://schemas.microsoft.com/office/drawing/2014/main" id="{62244D55-5FFE-430D-95B9-1B82350B1C1D}"/>
                </a:ext>
              </a:extLst>
            </p:cNvPr>
            <p:cNvSpPr>
              <a:spLocks/>
            </p:cNvSpPr>
            <p:nvPr/>
          </p:nvSpPr>
          <p:spPr bwMode="auto">
            <a:xfrm>
              <a:off x="3356" y="2084"/>
              <a:ext cx="1" cy="6"/>
            </a:xfrm>
            <a:custGeom>
              <a:avLst/>
              <a:gdLst>
                <a:gd name="T0" fmla="*/ 0 w 1"/>
                <a:gd name="T1" fmla="*/ 6 h 6"/>
                <a:gd name="T2" fmla="*/ 1 w 1"/>
                <a:gd name="T3" fmla="*/ 0 h 6"/>
                <a:gd name="T4" fmla="*/ 0 w 1"/>
                <a:gd name="T5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6">
                  <a:moveTo>
                    <a:pt x="0" y="6"/>
                  </a:moveTo>
                  <a:cubicBezTo>
                    <a:pt x="0" y="4"/>
                    <a:pt x="1" y="2"/>
                    <a:pt x="1" y="0"/>
                  </a:cubicBezTo>
                  <a:cubicBezTo>
                    <a:pt x="1" y="2"/>
                    <a:pt x="0" y="4"/>
                    <a:pt x="0" y="6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79" name="Freeform 171">
              <a:extLst>
                <a:ext uri="{FF2B5EF4-FFF2-40B4-BE49-F238E27FC236}">
                  <a16:creationId xmlns:a16="http://schemas.microsoft.com/office/drawing/2014/main" id="{C8A80DFF-DE18-4189-9EB0-E9F5D67E135F}"/>
                </a:ext>
              </a:extLst>
            </p:cNvPr>
            <p:cNvSpPr>
              <a:spLocks/>
            </p:cNvSpPr>
            <p:nvPr/>
          </p:nvSpPr>
          <p:spPr bwMode="auto">
            <a:xfrm>
              <a:off x="3201" y="2268"/>
              <a:ext cx="0" cy="2"/>
            </a:xfrm>
            <a:custGeom>
              <a:avLst/>
              <a:gdLst>
                <a:gd name="T0" fmla="*/ 2 h 2"/>
                <a:gd name="T1" fmla="*/ 0 h 2"/>
                <a:gd name="T2" fmla="*/ 2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2">
                  <a:moveTo>
                    <a:pt x="0" y="2"/>
                  </a:moveTo>
                  <a:cubicBezTo>
                    <a:pt x="0" y="1"/>
                    <a:pt x="0" y="1"/>
                    <a:pt x="0" y="0"/>
                  </a:cubicBezTo>
                  <a:cubicBezTo>
                    <a:pt x="0" y="1"/>
                    <a:pt x="0" y="1"/>
                    <a:pt x="0" y="2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80" name="Freeform 172">
              <a:extLst>
                <a:ext uri="{FF2B5EF4-FFF2-40B4-BE49-F238E27FC236}">
                  <a16:creationId xmlns:a16="http://schemas.microsoft.com/office/drawing/2014/main" id="{DABBA204-2090-49A9-AF3B-02DF44CBB2AC}"/>
                </a:ext>
              </a:extLst>
            </p:cNvPr>
            <p:cNvSpPr>
              <a:spLocks/>
            </p:cNvSpPr>
            <p:nvPr/>
          </p:nvSpPr>
          <p:spPr bwMode="auto">
            <a:xfrm>
              <a:off x="2927" y="3027"/>
              <a:ext cx="2" cy="2"/>
            </a:xfrm>
            <a:custGeom>
              <a:avLst/>
              <a:gdLst>
                <a:gd name="T0" fmla="*/ 2 w 2"/>
                <a:gd name="T1" fmla="*/ 0 h 2"/>
                <a:gd name="T2" fmla="*/ 0 w 2"/>
                <a:gd name="T3" fmla="*/ 2 h 2"/>
                <a:gd name="T4" fmla="*/ 2 w 2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2" y="0"/>
                  </a:moveTo>
                  <a:cubicBezTo>
                    <a:pt x="1" y="1"/>
                    <a:pt x="1" y="2"/>
                    <a:pt x="0" y="2"/>
                  </a:cubicBezTo>
                  <a:cubicBezTo>
                    <a:pt x="1" y="2"/>
                    <a:pt x="1" y="1"/>
                    <a:pt x="2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81" name="Freeform 173">
              <a:extLst>
                <a:ext uri="{FF2B5EF4-FFF2-40B4-BE49-F238E27FC236}">
                  <a16:creationId xmlns:a16="http://schemas.microsoft.com/office/drawing/2014/main" id="{B3401739-4B71-4EA6-9720-D278F3954ED1}"/>
                </a:ext>
              </a:extLst>
            </p:cNvPr>
            <p:cNvSpPr>
              <a:spLocks/>
            </p:cNvSpPr>
            <p:nvPr/>
          </p:nvSpPr>
          <p:spPr bwMode="auto">
            <a:xfrm>
              <a:off x="2925" y="3031"/>
              <a:ext cx="1" cy="1"/>
            </a:xfrm>
            <a:custGeom>
              <a:avLst/>
              <a:gdLst>
                <a:gd name="T0" fmla="*/ 0 w 1"/>
                <a:gd name="T1" fmla="*/ 1 h 1"/>
                <a:gd name="T2" fmla="*/ 1 w 1"/>
                <a:gd name="T3" fmla="*/ 0 h 1"/>
                <a:gd name="T4" fmla="*/ 0 w 1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0" y="0"/>
                    <a:pt x="0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82" name="Freeform 174">
              <a:extLst>
                <a:ext uri="{FF2B5EF4-FFF2-40B4-BE49-F238E27FC236}">
                  <a16:creationId xmlns:a16="http://schemas.microsoft.com/office/drawing/2014/main" id="{107D0477-15B3-4922-9118-38CE7C812588}"/>
                </a:ext>
              </a:extLst>
            </p:cNvPr>
            <p:cNvSpPr>
              <a:spLocks/>
            </p:cNvSpPr>
            <p:nvPr/>
          </p:nvSpPr>
          <p:spPr bwMode="auto">
            <a:xfrm>
              <a:off x="2366" y="3347"/>
              <a:ext cx="0" cy="2"/>
            </a:xfrm>
            <a:custGeom>
              <a:avLst/>
              <a:gdLst>
                <a:gd name="T0" fmla="*/ 0 h 2"/>
                <a:gd name="T1" fmla="*/ 2 h 2"/>
                <a:gd name="T2" fmla="*/ 0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2">
                  <a:moveTo>
                    <a:pt x="0" y="0"/>
                  </a:moveTo>
                  <a:cubicBezTo>
                    <a:pt x="0" y="1"/>
                    <a:pt x="0" y="1"/>
                    <a:pt x="0" y="2"/>
                  </a:cubicBezTo>
                  <a:cubicBezTo>
                    <a:pt x="0" y="1"/>
                    <a:pt x="0" y="1"/>
                    <a:pt x="0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83" name="Freeform 175">
              <a:extLst>
                <a:ext uri="{FF2B5EF4-FFF2-40B4-BE49-F238E27FC236}">
                  <a16:creationId xmlns:a16="http://schemas.microsoft.com/office/drawing/2014/main" id="{DCA52C25-917A-454F-AB63-A80346233963}"/>
                </a:ext>
              </a:extLst>
            </p:cNvPr>
            <p:cNvSpPr>
              <a:spLocks/>
            </p:cNvSpPr>
            <p:nvPr/>
          </p:nvSpPr>
          <p:spPr bwMode="auto">
            <a:xfrm>
              <a:off x="2365" y="3349"/>
              <a:ext cx="1" cy="1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1 h 1"/>
                <a:gd name="T4" fmla="*/ 1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0" y="1"/>
                    <a:pt x="0" y="0"/>
                    <a:pt x="1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84" name="Freeform 176">
              <a:extLst>
                <a:ext uri="{FF2B5EF4-FFF2-40B4-BE49-F238E27FC236}">
                  <a16:creationId xmlns:a16="http://schemas.microsoft.com/office/drawing/2014/main" id="{24D1BC15-9432-4A49-A506-F5B52AC59B3C}"/>
                </a:ext>
              </a:extLst>
            </p:cNvPr>
            <p:cNvSpPr>
              <a:spLocks/>
            </p:cNvSpPr>
            <p:nvPr/>
          </p:nvSpPr>
          <p:spPr bwMode="auto">
            <a:xfrm>
              <a:off x="3394" y="1961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85" name="Freeform 177">
              <a:extLst>
                <a:ext uri="{FF2B5EF4-FFF2-40B4-BE49-F238E27FC236}">
                  <a16:creationId xmlns:a16="http://schemas.microsoft.com/office/drawing/2014/main" id="{AF29B84D-2B2A-475F-BC94-610A17DF4C86}"/>
                </a:ext>
              </a:extLst>
            </p:cNvPr>
            <p:cNvSpPr>
              <a:spLocks/>
            </p:cNvSpPr>
            <p:nvPr/>
          </p:nvSpPr>
          <p:spPr bwMode="auto">
            <a:xfrm>
              <a:off x="2344" y="3366"/>
              <a:ext cx="1" cy="0"/>
            </a:xfrm>
            <a:custGeom>
              <a:avLst/>
              <a:gdLst>
                <a:gd name="T0" fmla="*/ 0 w 1"/>
                <a:gd name="T1" fmla="*/ 1 w 1"/>
                <a:gd name="T2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86" name="Freeform 178">
              <a:extLst>
                <a:ext uri="{FF2B5EF4-FFF2-40B4-BE49-F238E27FC236}">
                  <a16:creationId xmlns:a16="http://schemas.microsoft.com/office/drawing/2014/main" id="{147FA4C7-1681-4B5F-9353-A132801AA199}"/>
                </a:ext>
              </a:extLst>
            </p:cNvPr>
            <p:cNvSpPr>
              <a:spLocks/>
            </p:cNvSpPr>
            <p:nvPr/>
          </p:nvSpPr>
          <p:spPr bwMode="auto">
            <a:xfrm>
              <a:off x="3395" y="1957"/>
              <a:ext cx="0" cy="1"/>
            </a:xfrm>
            <a:custGeom>
              <a:avLst/>
              <a:gdLst>
                <a:gd name="T0" fmla="*/ 1 h 1"/>
                <a:gd name="T1" fmla="*/ 0 h 1"/>
                <a:gd name="T2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1"/>
                    <a:pt x="0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87" name="Oval 286">
              <a:extLst>
                <a:ext uri="{FF2B5EF4-FFF2-40B4-BE49-F238E27FC236}">
                  <a16:creationId xmlns:a16="http://schemas.microsoft.com/office/drawing/2014/main" id="{1E0559E4-1165-48CE-9E5E-3114D75B27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93" y="1962"/>
              <a:ext cx="1" cy="1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88" name="Freeform 180">
              <a:extLst>
                <a:ext uri="{FF2B5EF4-FFF2-40B4-BE49-F238E27FC236}">
                  <a16:creationId xmlns:a16="http://schemas.microsoft.com/office/drawing/2014/main" id="{C24B7B2D-9200-4488-9C64-AFC5154BECC8}"/>
                </a:ext>
              </a:extLst>
            </p:cNvPr>
            <p:cNvSpPr>
              <a:spLocks/>
            </p:cNvSpPr>
            <p:nvPr/>
          </p:nvSpPr>
          <p:spPr bwMode="auto">
            <a:xfrm>
              <a:off x="3387" y="2017"/>
              <a:ext cx="0" cy="1"/>
            </a:xfrm>
            <a:custGeom>
              <a:avLst/>
              <a:gdLst>
                <a:gd name="T0" fmla="*/ 1 h 1"/>
                <a:gd name="T1" fmla="*/ 0 h 1"/>
                <a:gd name="T2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1"/>
                    <a:pt x="0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89" name="Freeform 181">
              <a:extLst>
                <a:ext uri="{FF2B5EF4-FFF2-40B4-BE49-F238E27FC236}">
                  <a16:creationId xmlns:a16="http://schemas.microsoft.com/office/drawing/2014/main" id="{FA5377EA-51D3-4F24-8D5A-461DB832193B}"/>
                </a:ext>
              </a:extLst>
            </p:cNvPr>
            <p:cNvSpPr>
              <a:spLocks/>
            </p:cNvSpPr>
            <p:nvPr/>
          </p:nvSpPr>
          <p:spPr bwMode="auto">
            <a:xfrm>
              <a:off x="3370" y="2028"/>
              <a:ext cx="12" cy="29"/>
            </a:xfrm>
            <a:custGeom>
              <a:avLst/>
              <a:gdLst>
                <a:gd name="T0" fmla="*/ 0 w 12"/>
                <a:gd name="T1" fmla="*/ 30 h 30"/>
                <a:gd name="T2" fmla="*/ 12 w 12"/>
                <a:gd name="T3" fmla="*/ 0 h 30"/>
                <a:gd name="T4" fmla="*/ 0 w 12"/>
                <a:gd name="T5" fmla="*/ 29 h 30"/>
                <a:gd name="T6" fmla="*/ 0 w 12"/>
                <a:gd name="T7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30">
                  <a:moveTo>
                    <a:pt x="0" y="30"/>
                  </a:moveTo>
                  <a:cubicBezTo>
                    <a:pt x="3" y="19"/>
                    <a:pt x="7" y="10"/>
                    <a:pt x="12" y="0"/>
                  </a:cubicBezTo>
                  <a:cubicBezTo>
                    <a:pt x="7" y="10"/>
                    <a:pt x="2" y="19"/>
                    <a:pt x="0" y="29"/>
                  </a:cubicBezTo>
                  <a:cubicBezTo>
                    <a:pt x="0" y="29"/>
                    <a:pt x="0" y="29"/>
                    <a:pt x="0" y="3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90" name="Freeform 182">
              <a:extLst>
                <a:ext uri="{FF2B5EF4-FFF2-40B4-BE49-F238E27FC236}">
                  <a16:creationId xmlns:a16="http://schemas.microsoft.com/office/drawing/2014/main" id="{33D964FC-EBA8-4CBF-8050-DE74D648DF91}"/>
                </a:ext>
              </a:extLst>
            </p:cNvPr>
            <p:cNvSpPr>
              <a:spLocks/>
            </p:cNvSpPr>
            <p:nvPr/>
          </p:nvSpPr>
          <p:spPr bwMode="auto">
            <a:xfrm>
              <a:off x="3386" y="2019"/>
              <a:ext cx="1" cy="2"/>
            </a:xfrm>
            <a:custGeom>
              <a:avLst/>
              <a:gdLst>
                <a:gd name="T0" fmla="*/ 0 w 1"/>
                <a:gd name="T1" fmla="*/ 2 h 2"/>
                <a:gd name="T2" fmla="*/ 1 w 1"/>
                <a:gd name="T3" fmla="*/ 0 h 2"/>
                <a:gd name="T4" fmla="*/ 0 w 1"/>
                <a:gd name="T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2">
                  <a:moveTo>
                    <a:pt x="0" y="2"/>
                  </a:moveTo>
                  <a:cubicBezTo>
                    <a:pt x="0" y="1"/>
                    <a:pt x="0" y="1"/>
                    <a:pt x="1" y="0"/>
                  </a:cubicBezTo>
                  <a:cubicBezTo>
                    <a:pt x="0" y="1"/>
                    <a:pt x="0" y="1"/>
                    <a:pt x="0" y="2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91" name="Freeform 183">
              <a:extLst>
                <a:ext uri="{FF2B5EF4-FFF2-40B4-BE49-F238E27FC236}">
                  <a16:creationId xmlns:a16="http://schemas.microsoft.com/office/drawing/2014/main" id="{FE7AABFF-B197-419D-AB75-FC791AD5D137}"/>
                </a:ext>
              </a:extLst>
            </p:cNvPr>
            <p:cNvSpPr>
              <a:spLocks/>
            </p:cNvSpPr>
            <p:nvPr/>
          </p:nvSpPr>
          <p:spPr bwMode="auto">
            <a:xfrm>
              <a:off x="3357" y="2082"/>
              <a:ext cx="1" cy="2"/>
            </a:xfrm>
            <a:custGeom>
              <a:avLst/>
              <a:gdLst>
                <a:gd name="T0" fmla="*/ 0 w 1"/>
                <a:gd name="T1" fmla="*/ 2 h 2"/>
                <a:gd name="T2" fmla="*/ 1 w 1"/>
                <a:gd name="T3" fmla="*/ 0 h 2"/>
                <a:gd name="T4" fmla="*/ 0 w 1"/>
                <a:gd name="T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2">
                  <a:moveTo>
                    <a:pt x="0" y="2"/>
                  </a:moveTo>
                  <a:cubicBezTo>
                    <a:pt x="0" y="1"/>
                    <a:pt x="1" y="0"/>
                    <a:pt x="1" y="0"/>
                  </a:cubicBezTo>
                  <a:cubicBezTo>
                    <a:pt x="1" y="0"/>
                    <a:pt x="0" y="1"/>
                    <a:pt x="0" y="2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92" name="Freeform 184">
              <a:extLst>
                <a:ext uri="{FF2B5EF4-FFF2-40B4-BE49-F238E27FC236}">
                  <a16:creationId xmlns:a16="http://schemas.microsoft.com/office/drawing/2014/main" id="{40B27A2E-49EA-49FE-B2FA-CB17B2DE93F2}"/>
                </a:ext>
              </a:extLst>
            </p:cNvPr>
            <p:cNvSpPr>
              <a:spLocks/>
            </p:cNvSpPr>
            <p:nvPr/>
          </p:nvSpPr>
          <p:spPr bwMode="auto">
            <a:xfrm>
              <a:off x="1918" y="3910"/>
              <a:ext cx="2" cy="3"/>
            </a:xfrm>
            <a:custGeom>
              <a:avLst/>
              <a:gdLst>
                <a:gd name="T0" fmla="*/ 2 w 2"/>
                <a:gd name="T1" fmla="*/ 3 h 3"/>
                <a:gd name="T2" fmla="*/ 0 w 2"/>
                <a:gd name="T3" fmla="*/ 0 h 3"/>
                <a:gd name="T4" fmla="*/ 2 w 2"/>
                <a:gd name="T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3">
                  <a:moveTo>
                    <a:pt x="2" y="3"/>
                  </a:moveTo>
                  <a:cubicBezTo>
                    <a:pt x="1" y="2"/>
                    <a:pt x="1" y="1"/>
                    <a:pt x="0" y="0"/>
                  </a:cubicBezTo>
                  <a:cubicBezTo>
                    <a:pt x="1" y="1"/>
                    <a:pt x="1" y="2"/>
                    <a:pt x="2" y="3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93" name="Freeform 185">
              <a:extLst>
                <a:ext uri="{FF2B5EF4-FFF2-40B4-BE49-F238E27FC236}">
                  <a16:creationId xmlns:a16="http://schemas.microsoft.com/office/drawing/2014/main" id="{5C492860-36A6-49CE-A2EB-0CF13C22E32C}"/>
                </a:ext>
              </a:extLst>
            </p:cNvPr>
            <p:cNvSpPr>
              <a:spLocks/>
            </p:cNvSpPr>
            <p:nvPr/>
          </p:nvSpPr>
          <p:spPr bwMode="auto">
            <a:xfrm>
              <a:off x="1803" y="3822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94" name="Freeform 186">
              <a:extLst>
                <a:ext uri="{FF2B5EF4-FFF2-40B4-BE49-F238E27FC236}">
                  <a16:creationId xmlns:a16="http://schemas.microsoft.com/office/drawing/2014/main" id="{DA9FF2CE-4FBE-4B36-BC0D-7B9D4C919ECD}"/>
                </a:ext>
              </a:extLst>
            </p:cNvPr>
            <p:cNvSpPr>
              <a:spLocks/>
            </p:cNvSpPr>
            <p:nvPr/>
          </p:nvSpPr>
          <p:spPr bwMode="auto">
            <a:xfrm>
              <a:off x="1806" y="3823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95" name="Freeform 187">
              <a:extLst>
                <a:ext uri="{FF2B5EF4-FFF2-40B4-BE49-F238E27FC236}">
                  <a16:creationId xmlns:a16="http://schemas.microsoft.com/office/drawing/2014/main" id="{2E3EF9B2-0852-49C3-B66B-3457BA764D0E}"/>
                </a:ext>
              </a:extLst>
            </p:cNvPr>
            <p:cNvSpPr>
              <a:spLocks/>
            </p:cNvSpPr>
            <p:nvPr/>
          </p:nvSpPr>
          <p:spPr bwMode="auto">
            <a:xfrm>
              <a:off x="1921" y="3913"/>
              <a:ext cx="2" cy="2"/>
            </a:xfrm>
            <a:custGeom>
              <a:avLst/>
              <a:gdLst>
                <a:gd name="T0" fmla="*/ 0 w 2"/>
                <a:gd name="T1" fmla="*/ 0 h 2"/>
                <a:gd name="T2" fmla="*/ 2 w 2"/>
                <a:gd name="T3" fmla="*/ 2 h 2"/>
                <a:gd name="T4" fmla="*/ 0 w 2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0" y="1"/>
                    <a:pt x="1" y="2"/>
                    <a:pt x="2" y="2"/>
                  </a:cubicBezTo>
                  <a:cubicBezTo>
                    <a:pt x="1" y="2"/>
                    <a:pt x="0" y="1"/>
                    <a:pt x="0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96" name="Freeform 188">
              <a:extLst>
                <a:ext uri="{FF2B5EF4-FFF2-40B4-BE49-F238E27FC236}">
                  <a16:creationId xmlns:a16="http://schemas.microsoft.com/office/drawing/2014/main" id="{5BD336C8-8926-430B-97A1-40DF54413C82}"/>
                </a:ext>
              </a:extLst>
            </p:cNvPr>
            <p:cNvSpPr>
              <a:spLocks/>
            </p:cNvSpPr>
            <p:nvPr/>
          </p:nvSpPr>
          <p:spPr bwMode="auto">
            <a:xfrm>
              <a:off x="1614" y="3736"/>
              <a:ext cx="1" cy="0"/>
            </a:xfrm>
            <a:custGeom>
              <a:avLst/>
              <a:gdLst>
                <a:gd name="T0" fmla="*/ 2 w 2"/>
                <a:gd name="T1" fmla="*/ 0 w 2"/>
                <a:gd name="T2" fmla="*/ 2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2">
                  <a:moveTo>
                    <a:pt x="2" y="0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1" y="0"/>
                    <a:pt x="1" y="0"/>
                    <a:pt x="2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97" name="Freeform 189">
              <a:extLst>
                <a:ext uri="{FF2B5EF4-FFF2-40B4-BE49-F238E27FC236}">
                  <a16:creationId xmlns:a16="http://schemas.microsoft.com/office/drawing/2014/main" id="{59E64112-5BBA-4BB2-85C5-811C9D575E9F}"/>
                </a:ext>
              </a:extLst>
            </p:cNvPr>
            <p:cNvSpPr>
              <a:spLocks/>
            </p:cNvSpPr>
            <p:nvPr/>
          </p:nvSpPr>
          <p:spPr bwMode="auto">
            <a:xfrm>
              <a:off x="1609" y="3734"/>
              <a:ext cx="1" cy="0"/>
            </a:xfrm>
            <a:custGeom>
              <a:avLst/>
              <a:gdLst>
                <a:gd name="T0" fmla="*/ 1 w 1"/>
                <a:gd name="T1" fmla="*/ 0 w 1"/>
                <a:gd name="T2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98" name="Freeform 190">
              <a:extLst>
                <a:ext uri="{FF2B5EF4-FFF2-40B4-BE49-F238E27FC236}">
                  <a16:creationId xmlns:a16="http://schemas.microsoft.com/office/drawing/2014/main" id="{7C4DD946-4FF4-470D-82DF-5494FB14C439}"/>
                </a:ext>
              </a:extLst>
            </p:cNvPr>
            <p:cNvSpPr>
              <a:spLocks/>
            </p:cNvSpPr>
            <p:nvPr/>
          </p:nvSpPr>
          <p:spPr bwMode="auto">
            <a:xfrm>
              <a:off x="1789" y="3810"/>
              <a:ext cx="1" cy="1"/>
            </a:xfrm>
            <a:custGeom>
              <a:avLst/>
              <a:gdLst>
                <a:gd name="T0" fmla="*/ 0 w 1"/>
                <a:gd name="T1" fmla="*/ 0 h 1"/>
                <a:gd name="T2" fmla="*/ 1 w 1"/>
                <a:gd name="T3" fmla="*/ 1 h 1"/>
                <a:gd name="T4" fmla="*/ 0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cubicBezTo>
                    <a:pt x="0" y="1"/>
                    <a:pt x="0" y="1"/>
                    <a:pt x="1" y="1"/>
                  </a:cubicBezTo>
                  <a:cubicBezTo>
                    <a:pt x="0" y="1"/>
                    <a:pt x="0" y="1"/>
                    <a:pt x="0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99" name="Freeform 191">
              <a:extLst>
                <a:ext uri="{FF2B5EF4-FFF2-40B4-BE49-F238E27FC236}">
                  <a16:creationId xmlns:a16="http://schemas.microsoft.com/office/drawing/2014/main" id="{FC9A564D-1279-4E2F-8056-E782ACF1E7F0}"/>
                </a:ext>
              </a:extLst>
            </p:cNvPr>
            <p:cNvSpPr>
              <a:spLocks/>
            </p:cNvSpPr>
            <p:nvPr/>
          </p:nvSpPr>
          <p:spPr bwMode="auto">
            <a:xfrm>
              <a:off x="1914" y="3900"/>
              <a:ext cx="1" cy="3"/>
            </a:xfrm>
            <a:custGeom>
              <a:avLst/>
              <a:gdLst>
                <a:gd name="T0" fmla="*/ 1 w 1"/>
                <a:gd name="T1" fmla="*/ 3 h 3"/>
                <a:gd name="T2" fmla="*/ 0 w 1"/>
                <a:gd name="T3" fmla="*/ 0 h 3"/>
                <a:gd name="T4" fmla="*/ 1 w 1"/>
                <a:gd name="T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3">
                  <a:moveTo>
                    <a:pt x="1" y="3"/>
                  </a:moveTo>
                  <a:cubicBezTo>
                    <a:pt x="0" y="2"/>
                    <a:pt x="0" y="1"/>
                    <a:pt x="0" y="0"/>
                  </a:cubicBezTo>
                  <a:cubicBezTo>
                    <a:pt x="0" y="1"/>
                    <a:pt x="0" y="2"/>
                    <a:pt x="1" y="3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00" name="Freeform 192">
              <a:extLst>
                <a:ext uri="{FF2B5EF4-FFF2-40B4-BE49-F238E27FC236}">
                  <a16:creationId xmlns:a16="http://schemas.microsoft.com/office/drawing/2014/main" id="{2B825B3D-E424-4884-975F-0B681E1CE490}"/>
                </a:ext>
              </a:extLst>
            </p:cNvPr>
            <p:cNvSpPr>
              <a:spLocks/>
            </p:cNvSpPr>
            <p:nvPr/>
          </p:nvSpPr>
          <p:spPr bwMode="auto">
            <a:xfrm>
              <a:off x="2234" y="3665"/>
              <a:ext cx="1" cy="0"/>
            </a:xfrm>
            <a:custGeom>
              <a:avLst/>
              <a:gdLst>
                <a:gd name="T0" fmla="*/ 1 w 1"/>
                <a:gd name="T1" fmla="*/ 0 w 1"/>
                <a:gd name="T2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1" y="0"/>
                    <a:pt x="0" y="0"/>
                    <a:pt x="0" y="0"/>
                  </a:cubicBezTo>
                  <a:cubicBezTo>
                    <a:pt x="0" y="0"/>
                    <a:pt x="1" y="0"/>
                    <a:pt x="1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01" name="Freeform 193">
              <a:extLst>
                <a:ext uri="{FF2B5EF4-FFF2-40B4-BE49-F238E27FC236}">
                  <a16:creationId xmlns:a16="http://schemas.microsoft.com/office/drawing/2014/main" id="{6C8360CD-90C7-42CD-9515-452A3CDF5800}"/>
                </a:ext>
              </a:extLst>
            </p:cNvPr>
            <p:cNvSpPr>
              <a:spLocks/>
            </p:cNvSpPr>
            <p:nvPr/>
          </p:nvSpPr>
          <p:spPr bwMode="auto">
            <a:xfrm>
              <a:off x="2344" y="3367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02" name="Freeform 194">
              <a:extLst>
                <a:ext uri="{FF2B5EF4-FFF2-40B4-BE49-F238E27FC236}">
                  <a16:creationId xmlns:a16="http://schemas.microsoft.com/office/drawing/2014/main" id="{F13A0FF8-BF72-4267-999B-4D27CD708637}"/>
                </a:ext>
              </a:extLst>
            </p:cNvPr>
            <p:cNvSpPr>
              <a:spLocks/>
            </p:cNvSpPr>
            <p:nvPr/>
          </p:nvSpPr>
          <p:spPr bwMode="auto">
            <a:xfrm>
              <a:off x="1915" y="3904"/>
              <a:ext cx="1" cy="2"/>
            </a:xfrm>
            <a:custGeom>
              <a:avLst/>
              <a:gdLst>
                <a:gd name="T0" fmla="*/ 1 w 1"/>
                <a:gd name="T1" fmla="*/ 2 h 2"/>
                <a:gd name="T2" fmla="*/ 0 w 1"/>
                <a:gd name="T3" fmla="*/ 0 h 2"/>
                <a:gd name="T4" fmla="*/ 1 w 1"/>
                <a:gd name="T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2">
                  <a:moveTo>
                    <a:pt x="1" y="2"/>
                  </a:moveTo>
                  <a:cubicBezTo>
                    <a:pt x="1" y="2"/>
                    <a:pt x="0" y="1"/>
                    <a:pt x="0" y="0"/>
                  </a:cubicBezTo>
                  <a:cubicBezTo>
                    <a:pt x="0" y="1"/>
                    <a:pt x="1" y="2"/>
                    <a:pt x="1" y="2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03" name="Freeform 195">
              <a:extLst>
                <a:ext uri="{FF2B5EF4-FFF2-40B4-BE49-F238E27FC236}">
                  <a16:creationId xmlns:a16="http://schemas.microsoft.com/office/drawing/2014/main" id="{B002680D-3857-4F7C-98BD-8FB541D8AECB}"/>
                </a:ext>
              </a:extLst>
            </p:cNvPr>
            <p:cNvSpPr>
              <a:spLocks/>
            </p:cNvSpPr>
            <p:nvPr/>
          </p:nvSpPr>
          <p:spPr bwMode="auto">
            <a:xfrm>
              <a:off x="2346" y="3365"/>
              <a:ext cx="0" cy="1"/>
            </a:xfrm>
            <a:custGeom>
              <a:avLst/>
              <a:gdLst>
                <a:gd name="T0" fmla="*/ 1 h 1"/>
                <a:gd name="T1" fmla="*/ 0 h 1"/>
                <a:gd name="T2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1"/>
                    <a:pt x="0" y="1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04" name="Freeform 196">
              <a:extLst>
                <a:ext uri="{FF2B5EF4-FFF2-40B4-BE49-F238E27FC236}">
                  <a16:creationId xmlns:a16="http://schemas.microsoft.com/office/drawing/2014/main" id="{E4D11520-3813-4890-A0B2-EE59BFB82E65}"/>
                </a:ext>
              </a:extLst>
            </p:cNvPr>
            <p:cNvSpPr>
              <a:spLocks/>
            </p:cNvSpPr>
            <p:nvPr/>
          </p:nvSpPr>
          <p:spPr bwMode="auto">
            <a:xfrm>
              <a:off x="2347" y="3365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05" name="Freeform 197">
              <a:extLst>
                <a:ext uri="{FF2B5EF4-FFF2-40B4-BE49-F238E27FC236}">
                  <a16:creationId xmlns:a16="http://schemas.microsoft.com/office/drawing/2014/main" id="{1B4462C2-9582-4A0F-AF71-A1ABCD401393}"/>
                </a:ext>
              </a:extLst>
            </p:cNvPr>
            <p:cNvSpPr>
              <a:spLocks/>
            </p:cNvSpPr>
            <p:nvPr/>
          </p:nvSpPr>
          <p:spPr bwMode="auto">
            <a:xfrm>
              <a:off x="1916" y="3907"/>
              <a:ext cx="2" cy="3"/>
            </a:xfrm>
            <a:custGeom>
              <a:avLst/>
              <a:gdLst>
                <a:gd name="T0" fmla="*/ 2 w 2"/>
                <a:gd name="T1" fmla="*/ 3 h 3"/>
                <a:gd name="T2" fmla="*/ 0 w 2"/>
                <a:gd name="T3" fmla="*/ 0 h 3"/>
                <a:gd name="T4" fmla="*/ 2 w 2"/>
                <a:gd name="T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3">
                  <a:moveTo>
                    <a:pt x="2" y="3"/>
                  </a:moveTo>
                  <a:cubicBezTo>
                    <a:pt x="1" y="2"/>
                    <a:pt x="1" y="1"/>
                    <a:pt x="0" y="0"/>
                  </a:cubicBezTo>
                  <a:cubicBezTo>
                    <a:pt x="1" y="1"/>
                    <a:pt x="1" y="2"/>
                    <a:pt x="2" y="3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06" name="Freeform 198">
              <a:extLst>
                <a:ext uri="{FF2B5EF4-FFF2-40B4-BE49-F238E27FC236}">
                  <a16:creationId xmlns:a16="http://schemas.microsoft.com/office/drawing/2014/main" id="{52A07360-3BB0-4D91-A73D-3F2DD2B3D3C1}"/>
                </a:ext>
              </a:extLst>
            </p:cNvPr>
            <p:cNvSpPr>
              <a:spLocks/>
            </p:cNvSpPr>
            <p:nvPr/>
          </p:nvSpPr>
          <p:spPr bwMode="auto">
            <a:xfrm>
              <a:off x="2232" y="3669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07" name="Freeform 199">
              <a:extLst>
                <a:ext uri="{FF2B5EF4-FFF2-40B4-BE49-F238E27FC236}">
                  <a16:creationId xmlns:a16="http://schemas.microsoft.com/office/drawing/2014/main" id="{BA3769A7-3D66-4CE2-998E-279FD5065CF2}"/>
                </a:ext>
              </a:extLst>
            </p:cNvPr>
            <p:cNvSpPr>
              <a:spLocks/>
            </p:cNvSpPr>
            <p:nvPr/>
          </p:nvSpPr>
          <p:spPr bwMode="auto">
            <a:xfrm>
              <a:off x="1360" y="2437"/>
              <a:ext cx="1" cy="0"/>
            </a:xfrm>
            <a:custGeom>
              <a:avLst/>
              <a:gdLst>
                <a:gd name="T0" fmla="*/ 1 w 1"/>
                <a:gd name="T1" fmla="*/ 0 w 1"/>
                <a:gd name="T2" fmla="*/ 1 w 1"/>
                <a:gd name="T3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1" y="0"/>
                    <a:pt x="0" y="0"/>
                    <a:pt x="0" y="0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08" name="Freeform 200">
              <a:extLst>
                <a:ext uri="{FF2B5EF4-FFF2-40B4-BE49-F238E27FC236}">
                  <a16:creationId xmlns:a16="http://schemas.microsoft.com/office/drawing/2014/main" id="{5C2E0A4C-26CA-4D48-B739-357E495C06F7}"/>
                </a:ext>
              </a:extLst>
            </p:cNvPr>
            <p:cNvSpPr>
              <a:spLocks/>
            </p:cNvSpPr>
            <p:nvPr/>
          </p:nvSpPr>
          <p:spPr bwMode="auto">
            <a:xfrm>
              <a:off x="1857" y="3247"/>
              <a:ext cx="2" cy="2"/>
            </a:xfrm>
            <a:custGeom>
              <a:avLst/>
              <a:gdLst>
                <a:gd name="T0" fmla="*/ 0 w 2"/>
                <a:gd name="T1" fmla="*/ 0 h 2"/>
                <a:gd name="T2" fmla="*/ 2 w 2"/>
                <a:gd name="T3" fmla="*/ 2 h 2"/>
                <a:gd name="T4" fmla="*/ 0 w 2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1" y="1"/>
                    <a:pt x="1" y="1"/>
                    <a:pt x="2" y="2"/>
                  </a:cubicBezTo>
                  <a:cubicBezTo>
                    <a:pt x="1" y="1"/>
                    <a:pt x="1" y="1"/>
                    <a:pt x="0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09" name="Freeform 201">
              <a:extLst>
                <a:ext uri="{FF2B5EF4-FFF2-40B4-BE49-F238E27FC236}">
                  <a16:creationId xmlns:a16="http://schemas.microsoft.com/office/drawing/2014/main" id="{4DB947FC-E2A7-4F52-AB67-3F6B67DD60E9}"/>
                </a:ext>
              </a:extLst>
            </p:cNvPr>
            <p:cNvSpPr>
              <a:spLocks/>
            </p:cNvSpPr>
            <p:nvPr/>
          </p:nvSpPr>
          <p:spPr bwMode="auto">
            <a:xfrm>
              <a:off x="1860" y="3249"/>
              <a:ext cx="2" cy="2"/>
            </a:xfrm>
            <a:custGeom>
              <a:avLst/>
              <a:gdLst>
                <a:gd name="T0" fmla="*/ 0 w 2"/>
                <a:gd name="T1" fmla="*/ 0 h 2"/>
                <a:gd name="T2" fmla="*/ 2 w 2"/>
                <a:gd name="T3" fmla="*/ 2 h 2"/>
                <a:gd name="T4" fmla="*/ 0 w 2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1" y="1"/>
                    <a:pt x="1" y="2"/>
                    <a:pt x="2" y="2"/>
                  </a:cubicBezTo>
                  <a:cubicBezTo>
                    <a:pt x="1" y="2"/>
                    <a:pt x="1" y="1"/>
                    <a:pt x="0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10" name="Freeform 202">
              <a:extLst>
                <a:ext uri="{FF2B5EF4-FFF2-40B4-BE49-F238E27FC236}">
                  <a16:creationId xmlns:a16="http://schemas.microsoft.com/office/drawing/2014/main" id="{558B07C1-8002-4F76-AB60-09BF0DB4150F}"/>
                </a:ext>
              </a:extLst>
            </p:cNvPr>
            <p:cNvSpPr>
              <a:spLocks/>
            </p:cNvSpPr>
            <p:nvPr/>
          </p:nvSpPr>
          <p:spPr bwMode="auto">
            <a:xfrm>
              <a:off x="1806" y="3253"/>
              <a:ext cx="2" cy="0"/>
            </a:xfrm>
            <a:custGeom>
              <a:avLst/>
              <a:gdLst>
                <a:gd name="T0" fmla="*/ 2 w 2"/>
                <a:gd name="T1" fmla="*/ 2 w 2"/>
                <a:gd name="T2" fmla="*/ 0 w 2"/>
                <a:gd name="T3" fmla="*/ 2 w 2"/>
                <a:gd name="T4" fmla="*/ 2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2">
                  <a:moveTo>
                    <a:pt x="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1" y="0"/>
                    <a:pt x="0" y="0"/>
                  </a:cubicBezTo>
                  <a:cubicBezTo>
                    <a:pt x="1" y="0"/>
                    <a:pt x="1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11" name="Freeform 203">
              <a:extLst>
                <a:ext uri="{FF2B5EF4-FFF2-40B4-BE49-F238E27FC236}">
                  <a16:creationId xmlns:a16="http://schemas.microsoft.com/office/drawing/2014/main" id="{746D61A0-C0E0-41FB-8428-FD6CC682A256}"/>
                </a:ext>
              </a:extLst>
            </p:cNvPr>
            <p:cNvSpPr>
              <a:spLocks/>
            </p:cNvSpPr>
            <p:nvPr/>
          </p:nvSpPr>
          <p:spPr bwMode="auto">
            <a:xfrm>
              <a:off x="1862" y="3252"/>
              <a:ext cx="3" cy="2"/>
            </a:xfrm>
            <a:custGeom>
              <a:avLst/>
              <a:gdLst>
                <a:gd name="T0" fmla="*/ 0 w 3"/>
                <a:gd name="T1" fmla="*/ 0 h 2"/>
                <a:gd name="T2" fmla="*/ 3 w 3"/>
                <a:gd name="T3" fmla="*/ 2 h 2"/>
                <a:gd name="T4" fmla="*/ 0 w 3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2">
                  <a:moveTo>
                    <a:pt x="0" y="0"/>
                  </a:moveTo>
                  <a:cubicBezTo>
                    <a:pt x="1" y="1"/>
                    <a:pt x="2" y="1"/>
                    <a:pt x="3" y="2"/>
                  </a:cubicBezTo>
                  <a:cubicBezTo>
                    <a:pt x="2" y="1"/>
                    <a:pt x="1" y="1"/>
                    <a:pt x="0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aphicFrame>
        <p:nvGraphicFramePr>
          <p:cNvPr id="335" name="Chart 334">
            <a:extLst>
              <a:ext uri="{FF2B5EF4-FFF2-40B4-BE49-F238E27FC236}">
                <a16:creationId xmlns:a16="http://schemas.microsoft.com/office/drawing/2014/main" id="{4B908B17-B571-4749-A0D6-1BFFAECD755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62380937"/>
              </p:ext>
            </p:extLst>
          </p:nvPr>
        </p:nvGraphicFramePr>
        <p:xfrm>
          <a:off x="5072289" y="3757065"/>
          <a:ext cx="1601791" cy="12419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336" name="Graphic 335" descr="Man">
            <a:extLst>
              <a:ext uri="{FF2B5EF4-FFF2-40B4-BE49-F238E27FC236}">
                <a16:creationId xmlns:a16="http://schemas.microsoft.com/office/drawing/2014/main" id="{340E58A4-CFCE-4A34-80FA-75EC2DD3C6F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651728" y="4070884"/>
            <a:ext cx="442913" cy="442913"/>
          </a:xfrm>
          <a:prstGeom prst="rect">
            <a:avLst/>
          </a:prstGeom>
        </p:spPr>
      </p:pic>
      <p:pic>
        <p:nvPicPr>
          <p:cNvPr id="337" name="Graphic 336" descr="Woman">
            <a:extLst>
              <a:ext uri="{FF2B5EF4-FFF2-40B4-BE49-F238E27FC236}">
                <a16:creationId xmlns:a16="http://schemas.microsoft.com/office/drawing/2014/main" id="{6C478BA9-2269-4560-B891-4F2CD1A351D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651728" y="5213859"/>
            <a:ext cx="442913" cy="442913"/>
          </a:xfrm>
          <a:prstGeom prst="rect">
            <a:avLst/>
          </a:prstGeom>
        </p:spPr>
      </p:pic>
      <p:graphicFrame>
        <p:nvGraphicFramePr>
          <p:cNvPr id="338" name="Chart 337">
            <a:extLst>
              <a:ext uri="{FF2B5EF4-FFF2-40B4-BE49-F238E27FC236}">
                <a16:creationId xmlns:a16="http://schemas.microsoft.com/office/drawing/2014/main" id="{B7A12219-C775-4898-A74E-E64B87BB816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80741109"/>
              </p:ext>
            </p:extLst>
          </p:nvPr>
        </p:nvGraphicFramePr>
        <p:xfrm>
          <a:off x="5072289" y="4931010"/>
          <a:ext cx="1601791" cy="12419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339" name="TextBox 338">
            <a:extLst>
              <a:ext uri="{FF2B5EF4-FFF2-40B4-BE49-F238E27FC236}">
                <a16:creationId xmlns:a16="http://schemas.microsoft.com/office/drawing/2014/main" id="{64AFEEE4-8E93-43B7-86C9-B83DA66A9B1C}"/>
              </a:ext>
            </a:extLst>
          </p:cNvPr>
          <p:cNvSpPr txBox="1"/>
          <p:nvPr/>
        </p:nvSpPr>
        <p:spPr>
          <a:xfrm>
            <a:off x="5623757" y="4458803"/>
            <a:ext cx="498855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400" b="1" dirty="0"/>
              <a:t>65%</a:t>
            </a:r>
          </a:p>
        </p:txBody>
      </p:sp>
      <p:sp>
        <p:nvSpPr>
          <p:cNvPr id="340" name="TextBox 339">
            <a:extLst>
              <a:ext uri="{FF2B5EF4-FFF2-40B4-BE49-F238E27FC236}">
                <a16:creationId xmlns:a16="http://schemas.microsoft.com/office/drawing/2014/main" id="{28917490-D1AE-4F18-A4B2-E23C21251EF6}"/>
              </a:ext>
            </a:extLst>
          </p:cNvPr>
          <p:cNvSpPr txBox="1"/>
          <p:nvPr/>
        </p:nvSpPr>
        <p:spPr>
          <a:xfrm>
            <a:off x="5602116" y="5611502"/>
            <a:ext cx="49885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80%</a:t>
            </a:r>
          </a:p>
        </p:txBody>
      </p:sp>
      <p:sp>
        <p:nvSpPr>
          <p:cNvPr id="341" name="Rectangle 340">
            <a:extLst>
              <a:ext uri="{FF2B5EF4-FFF2-40B4-BE49-F238E27FC236}">
                <a16:creationId xmlns:a16="http://schemas.microsoft.com/office/drawing/2014/main" id="{9BCE20AE-D32E-4D53-869F-90FC4AA3EB9E}"/>
              </a:ext>
            </a:extLst>
          </p:cNvPr>
          <p:cNvSpPr/>
          <p:nvPr/>
        </p:nvSpPr>
        <p:spPr>
          <a:xfrm>
            <a:off x="6392259" y="4193387"/>
            <a:ext cx="14264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Lorem Ipsum</a:t>
            </a:r>
            <a:endParaRPr lang="en-US" dirty="0"/>
          </a:p>
        </p:txBody>
      </p:sp>
      <p:sp>
        <p:nvSpPr>
          <p:cNvPr id="342" name="Rectangle 341">
            <a:extLst>
              <a:ext uri="{FF2B5EF4-FFF2-40B4-BE49-F238E27FC236}">
                <a16:creationId xmlns:a16="http://schemas.microsoft.com/office/drawing/2014/main" id="{C10A4395-E4C2-4ACF-B7E7-BBDB0D02DEDE}"/>
              </a:ext>
            </a:extLst>
          </p:cNvPr>
          <p:cNvSpPr/>
          <p:nvPr/>
        </p:nvSpPr>
        <p:spPr>
          <a:xfrm>
            <a:off x="6392259" y="5367332"/>
            <a:ext cx="14264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Lorem Ipsum</a:t>
            </a:r>
            <a:endParaRPr lang="en-US" dirty="0"/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01024125-8847-4314-B7E0-49AD719A36C7}"/>
              </a:ext>
            </a:extLst>
          </p:cNvPr>
          <p:cNvSpPr/>
          <p:nvPr/>
        </p:nvSpPr>
        <p:spPr>
          <a:xfrm>
            <a:off x="8566484" y="1068404"/>
            <a:ext cx="1568918" cy="1146405"/>
          </a:xfrm>
          <a:custGeom>
            <a:avLst/>
            <a:gdLst>
              <a:gd name="connsiteX0" fmla="*/ 0 w 1568918"/>
              <a:gd name="connsiteY0" fmla="*/ 0 h 1146405"/>
              <a:gd name="connsiteX1" fmla="*/ 288758 w 1568918"/>
              <a:gd name="connsiteY1" fmla="*/ 808522 h 1146405"/>
              <a:gd name="connsiteX2" fmla="*/ 914400 w 1568918"/>
              <a:gd name="connsiteY2" fmla="*/ 1126156 h 1146405"/>
              <a:gd name="connsiteX3" fmla="*/ 1568918 w 1568918"/>
              <a:gd name="connsiteY3" fmla="*/ 1087655 h 11464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68918" h="1146405">
                <a:moveTo>
                  <a:pt x="0" y="0"/>
                </a:moveTo>
                <a:cubicBezTo>
                  <a:pt x="68179" y="310414"/>
                  <a:pt x="136358" y="620829"/>
                  <a:pt x="288758" y="808522"/>
                </a:cubicBezTo>
                <a:cubicBezTo>
                  <a:pt x="441158" y="996215"/>
                  <a:pt x="701040" y="1079634"/>
                  <a:pt x="914400" y="1126156"/>
                </a:cubicBezTo>
                <a:cubicBezTo>
                  <a:pt x="1127760" y="1172678"/>
                  <a:pt x="1348339" y="1130166"/>
                  <a:pt x="1568918" y="1087655"/>
                </a:cubicBezTo>
              </a:path>
            </a:pathLst>
          </a:custGeom>
          <a:noFill/>
          <a:ln w="19050"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86E5D58A-0FED-49D9-942E-29D61CCE45C0}"/>
              </a:ext>
            </a:extLst>
          </p:cNvPr>
          <p:cNvSpPr/>
          <p:nvPr/>
        </p:nvSpPr>
        <p:spPr>
          <a:xfrm>
            <a:off x="9788893" y="2127183"/>
            <a:ext cx="596766" cy="1687772"/>
          </a:xfrm>
          <a:custGeom>
            <a:avLst/>
            <a:gdLst>
              <a:gd name="connsiteX0" fmla="*/ 375385 w 596766"/>
              <a:gd name="connsiteY0" fmla="*/ 0 h 1687772"/>
              <a:gd name="connsiteX1" fmla="*/ 596766 w 596766"/>
              <a:gd name="connsiteY1" fmla="*/ 875899 h 1687772"/>
              <a:gd name="connsiteX2" fmla="*/ 375385 w 596766"/>
              <a:gd name="connsiteY2" fmla="*/ 1588169 h 1687772"/>
              <a:gd name="connsiteX3" fmla="*/ 0 w 596766"/>
              <a:gd name="connsiteY3" fmla="*/ 1665171 h 16877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6766" h="1687772">
                <a:moveTo>
                  <a:pt x="375385" y="0"/>
                </a:moveTo>
                <a:cubicBezTo>
                  <a:pt x="486075" y="305602"/>
                  <a:pt x="596766" y="611204"/>
                  <a:pt x="596766" y="875899"/>
                </a:cubicBezTo>
                <a:cubicBezTo>
                  <a:pt x="596766" y="1140594"/>
                  <a:pt x="474846" y="1456624"/>
                  <a:pt x="375385" y="1588169"/>
                </a:cubicBezTo>
                <a:cubicBezTo>
                  <a:pt x="275924" y="1719714"/>
                  <a:pt x="137962" y="1692442"/>
                  <a:pt x="0" y="1665171"/>
                </a:cubicBezTo>
              </a:path>
            </a:pathLst>
          </a:custGeom>
          <a:noFill/>
          <a:ln w="19050"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51E948DC-FDC0-4168-99AF-9E4739BE145F}"/>
              </a:ext>
            </a:extLst>
          </p:cNvPr>
          <p:cNvSpPr/>
          <p:nvPr/>
        </p:nvSpPr>
        <p:spPr>
          <a:xfrm>
            <a:off x="9808143" y="4697128"/>
            <a:ext cx="481263" cy="163630"/>
          </a:xfrm>
          <a:custGeom>
            <a:avLst/>
            <a:gdLst>
              <a:gd name="connsiteX0" fmla="*/ 0 w 481263"/>
              <a:gd name="connsiteY0" fmla="*/ 163630 h 163630"/>
              <a:gd name="connsiteX1" fmla="*/ 298383 w 481263"/>
              <a:gd name="connsiteY1" fmla="*/ 125129 h 163630"/>
              <a:gd name="connsiteX2" fmla="*/ 481263 w 481263"/>
              <a:gd name="connsiteY2" fmla="*/ 0 h 163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81263" h="163630">
                <a:moveTo>
                  <a:pt x="0" y="163630"/>
                </a:moveTo>
                <a:cubicBezTo>
                  <a:pt x="109086" y="158015"/>
                  <a:pt x="218173" y="152401"/>
                  <a:pt x="298383" y="125129"/>
                </a:cubicBezTo>
                <a:cubicBezTo>
                  <a:pt x="378593" y="97857"/>
                  <a:pt x="429928" y="48928"/>
                  <a:pt x="481263" y="0"/>
                </a:cubicBezTo>
              </a:path>
            </a:pathLst>
          </a:custGeom>
          <a:noFill/>
          <a:ln w="19050"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1CEE29B4-B940-440E-8F82-A91278FD02E9}"/>
              </a:ext>
            </a:extLst>
          </p:cNvPr>
          <p:cNvSpPr/>
          <p:nvPr/>
        </p:nvSpPr>
        <p:spPr>
          <a:xfrm>
            <a:off x="10183528" y="2165684"/>
            <a:ext cx="595707" cy="2541070"/>
          </a:xfrm>
          <a:custGeom>
            <a:avLst/>
            <a:gdLst>
              <a:gd name="connsiteX0" fmla="*/ 0 w 595707"/>
              <a:gd name="connsiteY0" fmla="*/ 0 h 2541070"/>
              <a:gd name="connsiteX1" fmla="*/ 471638 w 595707"/>
              <a:gd name="connsiteY1" fmla="*/ 741145 h 2541070"/>
              <a:gd name="connsiteX2" fmla="*/ 587141 w 595707"/>
              <a:gd name="connsiteY2" fmla="*/ 1405289 h 2541070"/>
              <a:gd name="connsiteX3" fmla="*/ 577516 w 595707"/>
              <a:gd name="connsiteY3" fmla="*/ 1848051 h 2541070"/>
              <a:gd name="connsiteX4" fmla="*/ 500514 w 595707"/>
              <a:gd name="connsiteY4" fmla="*/ 2175310 h 2541070"/>
              <a:gd name="connsiteX5" fmla="*/ 356135 w 595707"/>
              <a:gd name="connsiteY5" fmla="*/ 2444817 h 2541070"/>
              <a:gd name="connsiteX6" fmla="*/ 115504 w 595707"/>
              <a:gd name="connsiteY6" fmla="*/ 2541070 h 25410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5707" h="2541070">
                <a:moveTo>
                  <a:pt x="0" y="0"/>
                </a:moveTo>
                <a:cubicBezTo>
                  <a:pt x="186890" y="253465"/>
                  <a:pt x="373781" y="506930"/>
                  <a:pt x="471638" y="741145"/>
                </a:cubicBezTo>
                <a:cubicBezTo>
                  <a:pt x="569495" y="975360"/>
                  <a:pt x="569495" y="1220805"/>
                  <a:pt x="587141" y="1405289"/>
                </a:cubicBezTo>
                <a:cubicBezTo>
                  <a:pt x="604787" y="1589773"/>
                  <a:pt x="591954" y="1719714"/>
                  <a:pt x="577516" y="1848051"/>
                </a:cubicBezTo>
                <a:cubicBezTo>
                  <a:pt x="563078" y="1976388"/>
                  <a:pt x="537411" y="2075849"/>
                  <a:pt x="500514" y="2175310"/>
                </a:cubicBezTo>
                <a:cubicBezTo>
                  <a:pt x="463617" y="2274771"/>
                  <a:pt x="420303" y="2383857"/>
                  <a:pt x="356135" y="2444817"/>
                </a:cubicBezTo>
                <a:cubicBezTo>
                  <a:pt x="291967" y="2505777"/>
                  <a:pt x="158818" y="2533049"/>
                  <a:pt x="115504" y="2541070"/>
                </a:cubicBezTo>
              </a:path>
            </a:pathLst>
          </a:custGeom>
          <a:noFill/>
          <a:ln w="19050"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3" name="Oval 312">
            <a:extLst>
              <a:ext uri="{FF2B5EF4-FFF2-40B4-BE49-F238E27FC236}">
                <a16:creationId xmlns:a16="http://schemas.microsoft.com/office/drawing/2014/main" id="{A4A3753B-35C7-424A-BD9C-ADDEB87F83DD}"/>
              </a:ext>
            </a:extLst>
          </p:cNvPr>
          <p:cNvSpPr/>
          <p:nvPr/>
        </p:nvSpPr>
        <p:spPr>
          <a:xfrm>
            <a:off x="9702969" y="3710016"/>
            <a:ext cx="145043" cy="145043"/>
          </a:xfrm>
          <a:prstGeom prst="ellipse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14" name="Group 313">
            <a:extLst>
              <a:ext uri="{FF2B5EF4-FFF2-40B4-BE49-F238E27FC236}">
                <a16:creationId xmlns:a16="http://schemas.microsoft.com/office/drawing/2014/main" id="{D750077D-264A-4FD3-9155-8C21B6B5371A}"/>
              </a:ext>
            </a:extLst>
          </p:cNvPr>
          <p:cNvGrpSpPr/>
          <p:nvPr/>
        </p:nvGrpSpPr>
        <p:grpSpPr>
          <a:xfrm>
            <a:off x="9492755" y="3053452"/>
            <a:ext cx="560521" cy="560521"/>
            <a:chOff x="763392" y="2516468"/>
            <a:chExt cx="560521" cy="560521"/>
          </a:xfrm>
        </p:grpSpPr>
        <p:grpSp>
          <p:nvGrpSpPr>
            <p:cNvPr id="315" name="Group 314">
              <a:extLst>
                <a:ext uri="{FF2B5EF4-FFF2-40B4-BE49-F238E27FC236}">
                  <a16:creationId xmlns:a16="http://schemas.microsoft.com/office/drawing/2014/main" id="{59572161-6898-42F7-9C14-18387E119404}"/>
                </a:ext>
              </a:extLst>
            </p:cNvPr>
            <p:cNvGrpSpPr/>
            <p:nvPr/>
          </p:nvGrpSpPr>
          <p:grpSpPr>
            <a:xfrm>
              <a:off x="763392" y="2516468"/>
              <a:ext cx="560521" cy="560521"/>
              <a:chOff x="4821018" y="1941899"/>
              <a:chExt cx="784660" cy="784660"/>
            </a:xfrm>
          </p:grpSpPr>
          <p:sp>
            <p:nvSpPr>
              <p:cNvPr id="317" name="Teardrop 316">
                <a:extLst>
                  <a:ext uri="{FF2B5EF4-FFF2-40B4-BE49-F238E27FC236}">
                    <a16:creationId xmlns:a16="http://schemas.microsoft.com/office/drawing/2014/main" id="{1CF94027-0EA3-4C70-ABAB-8101F0B8E0F5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8" name="Oval 317">
                <a:extLst>
                  <a:ext uri="{FF2B5EF4-FFF2-40B4-BE49-F238E27FC236}">
                    <a16:creationId xmlns:a16="http://schemas.microsoft.com/office/drawing/2014/main" id="{3B54BE6D-A8C0-4417-970E-A9D6293AD443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9" name="Oval 318">
                <a:extLst>
                  <a:ext uri="{FF2B5EF4-FFF2-40B4-BE49-F238E27FC236}">
                    <a16:creationId xmlns:a16="http://schemas.microsoft.com/office/drawing/2014/main" id="{EDCFFB02-3604-4FBE-B899-458D2D84743D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316" name="Freeform 282">
              <a:extLst>
                <a:ext uri="{FF2B5EF4-FFF2-40B4-BE49-F238E27FC236}">
                  <a16:creationId xmlns:a16="http://schemas.microsoft.com/office/drawing/2014/main" id="{371109F3-AE6D-4F21-9B36-7E6E0F16D213}"/>
                </a:ext>
              </a:extLst>
            </p:cNvPr>
            <p:cNvSpPr/>
            <p:nvPr/>
          </p:nvSpPr>
          <p:spPr>
            <a:xfrm>
              <a:off x="911351" y="2662350"/>
              <a:ext cx="269554" cy="256950"/>
            </a:xfrm>
            <a:custGeom>
              <a:avLst/>
              <a:gdLst/>
              <a:ahLst/>
              <a:cxnLst/>
              <a:rect l="l" t="t" r="r" b="b"/>
              <a:pathLst>
                <a:path w="468765" h="447074">
                  <a:moveTo>
                    <a:pt x="234382" y="0"/>
                  </a:moveTo>
                  <a:cubicBezTo>
                    <a:pt x="240017" y="0"/>
                    <a:pt x="244618" y="3850"/>
                    <a:pt x="248186" y="11550"/>
                  </a:cubicBezTo>
                  <a:lnTo>
                    <a:pt x="311571" y="139728"/>
                  </a:lnTo>
                  <a:lnTo>
                    <a:pt x="452990" y="160293"/>
                  </a:lnTo>
                  <a:cubicBezTo>
                    <a:pt x="463507" y="161983"/>
                    <a:pt x="468765" y="166303"/>
                    <a:pt x="468765" y="173252"/>
                  </a:cubicBezTo>
                  <a:cubicBezTo>
                    <a:pt x="468765" y="177383"/>
                    <a:pt x="466324" y="181891"/>
                    <a:pt x="461441" y="186774"/>
                  </a:cubicBezTo>
                  <a:lnTo>
                    <a:pt x="359180" y="286499"/>
                  </a:lnTo>
                  <a:lnTo>
                    <a:pt x="383407" y="427354"/>
                  </a:lnTo>
                  <a:cubicBezTo>
                    <a:pt x="383595" y="428669"/>
                    <a:pt x="383689" y="430547"/>
                    <a:pt x="383689" y="432989"/>
                  </a:cubicBezTo>
                  <a:cubicBezTo>
                    <a:pt x="383689" y="436933"/>
                    <a:pt x="382703" y="440266"/>
                    <a:pt x="380731" y="442989"/>
                  </a:cubicBezTo>
                  <a:cubicBezTo>
                    <a:pt x="378759" y="445713"/>
                    <a:pt x="375895" y="447074"/>
                    <a:pt x="372139" y="447074"/>
                  </a:cubicBezTo>
                  <a:cubicBezTo>
                    <a:pt x="368571" y="447074"/>
                    <a:pt x="364814" y="445947"/>
                    <a:pt x="360870" y="443694"/>
                  </a:cubicBezTo>
                  <a:lnTo>
                    <a:pt x="234382" y="377210"/>
                  </a:lnTo>
                  <a:lnTo>
                    <a:pt x="107894" y="443694"/>
                  </a:lnTo>
                  <a:cubicBezTo>
                    <a:pt x="103763" y="445947"/>
                    <a:pt x="100006" y="447074"/>
                    <a:pt x="96626" y="447074"/>
                  </a:cubicBezTo>
                  <a:cubicBezTo>
                    <a:pt x="92682" y="447074"/>
                    <a:pt x="89724" y="445713"/>
                    <a:pt x="87752" y="442989"/>
                  </a:cubicBezTo>
                  <a:cubicBezTo>
                    <a:pt x="85780" y="440266"/>
                    <a:pt x="84794" y="436933"/>
                    <a:pt x="84794" y="432989"/>
                  </a:cubicBezTo>
                  <a:cubicBezTo>
                    <a:pt x="84794" y="431862"/>
                    <a:pt x="84982" y="429984"/>
                    <a:pt x="85358" y="427354"/>
                  </a:cubicBezTo>
                  <a:lnTo>
                    <a:pt x="109585" y="286499"/>
                  </a:lnTo>
                  <a:lnTo>
                    <a:pt x="7043" y="186774"/>
                  </a:lnTo>
                  <a:cubicBezTo>
                    <a:pt x="2347" y="181703"/>
                    <a:pt x="0" y="177196"/>
                    <a:pt x="0" y="173252"/>
                  </a:cubicBezTo>
                  <a:cubicBezTo>
                    <a:pt x="0" y="166303"/>
                    <a:pt x="5258" y="161983"/>
                    <a:pt x="15775" y="160293"/>
                  </a:cubicBezTo>
                  <a:lnTo>
                    <a:pt x="157194" y="139728"/>
                  </a:lnTo>
                  <a:lnTo>
                    <a:pt x="220579" y="11550"/>
                  </a:lnTo>
                  <a:cubicBezTo>
                    <a:pt x="224147" y="3850"/>
                    <a:pt x="228748" y="0"/>
                    <a:pt x="234382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en-US" sz="1013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sp>
        <p:nvSpPr>
          <p:cNvPr id="320" name="Oval 319">
            <a:extLst>
              <a:ext uri="{FF2B5EF4-FFF2-40B4-BE49-F238E27FC236}">
                <a16:creationId xmlns:a16="http://schemas.microsoft.com/office/drawing/2014/main" id="{74ECECF8-7ED3-434B-98EB-503EBBEF872F}"/>
              </a:ext>
            </a:extLst>
          </p:cNvPr>
          <p:cNvSpPr/>
          <p:nvPr/>
        </p:nvSpPr>
        <p:spPr>
          <a:xfrm>
            <a:off x="9733824" y="4751278"/>
            <a:ext cx="145043" cy="145043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21" name="Group 320">
            <a:extLst>
              <a:ext uri="{FF2B5EF4-FFF2-40B4-BE49-F238E27FC236}">
                <a16:creationId xmlns:a16="http://schemas.microsoft.com/office/drawing/2014/main" id="{1ED1DE09-0D89-4CDB-A862-BA554D64EA7B}"/>
              </a:ext>
            </a:extLst>
          </p:cNvPr>
          <p:cNvGrpSpPr/>
          <p:nvPr/>
        </p:nvGrpSpPr>
        <p:grpSpPr>
          <a:xfrm>
            <a:off x="9529002" y="4069907"/>
            <a:ext cx="560521" cy="560521"/>
            <a:chOff x="4821018" y="1941899"/>
            <a:chExt cx="784660" cy="784660"/>
          </a:xfrm>
        </p:grpSpPr>
        <p:sp>
          <p:nvSpPr>
            <p:cNvPr id="322" name="Teardrop 321">
              <a:extLst>
                <a:ext uri="{FF2B5EF4-FFF2-40B4-BE49-F238E27FC236}">
                  <a16:creationId xmlns:a16="http://schemas.microsoft.com/office/drawing/2014/main" id="{F02006EB-3151-47B3-B810-0B1313B9D98F}"/>
                </a:ext>
              </a:extLst>
            </p:cNvPr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3" name="Oval 322">
              <a:extLst>
                <a:ext uri="{FF2B5EF4-FFF2-40B4-BE49-F238E27FC236}">
                  <a16:creationId xmlns:a16="http://schemas.microsoft.com/office/drawing/2014/main" id="{B4B3BF5D-1BC5-4C60-A7B3-45B9C4295330}"/>
                </a:ext>
              </a:extLst>
            </p:cNvPr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4" name="Oval 323">
              <a:extLst>
                <a:ext uri="{FF2B5EF4-FFF2-40B4-BE49-F238E27FC236}">
                  <a16:creationId xmlns:a16="http://schemas.microsoft.com/office/drawing/2014/main" id="{0825AD96-875E-44B3-AE5F-04C7C2346CEC}"/>
                </a:ext>
              </a:extLst>
            </p:cNvPr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</p:grpSp>
      <p:sp>
        <p:nvSpPr>
          <p:cNvPr id="325" name="Oval 324">
            <a:extLst>
              <a:ext uri="{FF2B5EF4-FFF2-40B4-BE49-F238E27FC236}">
                <a16:creationId xmlns:a16="http://schemas.microsoft.com/office/drawing/2014/main" id="{22E832D2-4237-48FD-BF67-A94FE2485D29}"/>
              </a:ext>
            </a:extLst>
          </p:cNvPr>
          <p:cNvSpPr/>
          <p:nvPr/>
        </p:nvSpPr>
        <p:spPr>
          <a:xfrm>
            <a:off x="10194913" y="4607849"/>
            <a:ext cx="145043" cy="145043"/>
          </a:xfrm>
          <a:prstGeom prst="ellipse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26" name="Group 325">
            <a:extLst>
              <a:ext uri="{FF2B5EF4-FFF2-40B4-BE49-F238E27FC236}">
                <a16:creationId xmlns:a16="http://schemas.microsoft.com/office/drawing/2014/main" id="{6B40E666-4BC0-4429-8CFA-7EC96B4FD897}"/>
              </a:ext>
            </a:extLst>
          </p:cNvPr>
          <p:cNvGrpSpPr/>
          <p:nvPr/>
        </p:nvGrpSpPr>
        <p:grpSpPr>
          <a:xfrm>
            <a:off x="9987702" y="3932313"/>
            <a:ext cx="560521" cy="560521"/>
            <a:chOff x="4821018" y="1941899"/>
            <a:chExt cx="784660" cy="784660"/>
          </a:xfrm>
        </p:grpSpPr>
        <p:sp>
          <p:nvSpPr>
            <p:cNvPr id="327" name="Teardrop 326">
              <a:extLst>
                <a:ext uri="{FF2B5EF4-FFF2-40B4-BE49-F238E27FC236}">
                  <a16:creationId xmlns:a16="http://schemas.microsoft.com/office/drawing/2014/main" id="{065BD0C3-71CD-4C87-B0E9-EE3D4F524058}"/>
                </a:ext>
              </a:extLst>
            </p:cNvPr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8" name="Oval 327">
              <a:extLst>
                <a:ext uri="{FF2B5EF4-FFF2-40B4-BE49-F238E27FC236}">
                  <a16:creationId xmlns:a16="http://schemas.microsoft.com/office/drawing/2014/main" id="{7380C938-7FAC-4433-B540-1A4D5DF1A6DD}"/>
                </a:ext>
              </a:extLst>
            </p:cNvPr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9" name="Oval 328">
              <a:extLst>
                <a:ext uri="{FF2B5EF4-FFF2-40B4-BE49-F238E27FC236}">
                  <a16:creationId xmlns:a16="http://schemas.microsoft.com/office/drawing/2014/main" id="{89D62631-2343-4889-AF26-D4FE9F0DF270}"/>
                </a:ext>
              </a:extLst>
            </p:cNvPr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</p:grpSp>
      <p:sp>
        <p:nvSpPr>
          <p:cNvPr id="330" name="Oval 329">
            <a:extLst>
              <a:ext uri="{FF2B5EF4-FFF2-40B4-BE49-F238E27FC236}">
                <a16:creationId xmlns:a16="http://schemas.microsoft.com/office/drawing/2014/main" id="{D14EF76B-3210-420F-9772-E421B3B47207}"/>
              </a:ext>
            </a:extLst>
          </p:cNvPr>
          <p:cNvSpPr/>
          <p:nvPr/>
        </p:nvSpPr>
        <p:spPr>
          <a:xfrm>
            <a:off x="10085111" y="2066423"/>
            <a:ext cx="145043" cy="145043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31" name="Group 330">
            <a:extLst>
              <a:ext uri="{FF2B5EF4-FFF2-40B4-BE49-F238E27FC236}">
                <a16:creationId xmlns:a16="http://schemas.microsoft.com/office/drawing/2014/main" id="{E16EC835-8407-4B4A-A3C9-7D9F2E612F42}"/>
              </a:ext>
            </a:extLst>
          </p:cNvPr>
          <p:cNvGrpSpPr/>
          <p:nvPr/>
        </p:nvGrpSpPr>
        <p:grpSpPr>
          <a:xfrm>
            <a:off x="9872861" y="1392458"/>
            <a:ext cx="560521" cy="560521"/>
            <a:chOff x="4821018" y="1941899"/>
            <a:chExt cx="784660" cy="784660"/>
          </a:xfrm>
        </p:grpSpPr>
        <p:sp>
          <p:nvSpPr>
            <p:cNvPr id="332" name="Teardrop 331">
              <a:extLst>
                <a:ext uri="{FF2B5EF4-FFF2-40B4-BE49-F238E27FC236}">
                  <a16:creationId xmlns:a16="http://schemas.microsoft.com/office/drawing/2014/main" id="{9D52B06F-7DBE-4823-B268-DBA582D03C02}"/>
                </a:ext>
              </a:extLst>
            </p:cNvPr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3" name="Oval 332">
              <a:extLst>
                <a:ext uri="{FF2B5EF4-FFF2-40B4-BE49-F238E27FC236}">
                  <a16:creationId xmlns:a16="http://schemas.microsoft.com/office/drawing/2014/main" id="{C3B46B1F-2A22-46D5-8503-C3E60A8CE26B}"/>
                </a:ext>
              </a:extLst>
            </p:cNvPr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4" name="Oval 333">
              <a:extLst>
                <a:ext uri="{FF2B5EF4-FFF2-40B4-BE49-F238E27FC236}">
                  <a16:creationId xmlns:a16="http://schemas.microsoft.com/office/drawing/2014/main" id="{93027C60-CC50-4F33-9B10-B652887391FD}"/>
                </a:ext>
              </a:extLst>
            </p:cNvPr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</p:grpSp>
      <p:sp>
        <p:nvSpPr>
          <p:cNvPr id="348" name="Freeform 454">
            <a:extLst>
              <a:ext uri="{FF2B5EF4-FFF2-40B4-BE49-F238E27FC236}">
                <a16:creationId xmlns:a16="http://schemas.microsoft.com/office/drawing/2014/main" id="{5278289D-B655-4F96-80ED-A57E784069A9}"/>
              </a:ext>
            </a:extLst>
          </p:cNvPr>
          <p:cNvSpPr/>
          <p:nvPr/>
        </p:nvSpPr>
        <p:spPr>
          <a:xfrm rot="6961171">
            <a:off x="8421039" y="1130680"/>
            <a:ext cx="394835" cy="394609"/>
          </a:xfrm>
          <a:custGeom>
            <a:avLst/>
            <a:gdLst/>
            <a:ahLst/>
            <a:cxnLst/>
            <a:rect l="l" t="t" r="r" b="b"/>
            <a:pathLst>
              <a:path w="394835" h="394810">
                <a:moveTo>
                  <a:pt x="369912" y="134"/>
                </a:moveTo>
                <a:cubicBezTo>
                  <a:pt x="376861" y="697"/>
                  <a:pt x="382776" y="3045"/>
                  <a:pt x="387659" y="7177"/>
                </a:cubicBezTo>
                <a:cubicBezTo>
                  <a:pt x="395923" y="16943"/>
                  <a:pt x="397050" y="30840"/>
                  <a:pt x="391040" y="48870"/>
                </a:cubicBezTo>
                <a:cubicBezTo>
                  <a:pt x="385030" y="66899"/>
                  <a:pt x="374889" y="83051"/>
                  <a:pt x="360615" y="97324"/>
                </a:cubicBezTo>
                <a:lnTo>
                  <a:pt x="315260" y="142679"/>
                </a:lnTo>
                <a:lnTo>
                  <a:pt x="360334" y="338750"/>
                </a:lnTo>
                <a:cubicBezTo>
                  <a:pt x="361273" y="342318"/>
                  <a:pt x="360146" y="345417"/>
                  <a:pt x="356953" y="348046"/>
                </a:cubicBezTo>
                <a:lnTo>
                  <a:pt x="320894" y="375090"/>
                </a:lnTo>
                <a:cubicBezTo>
                  <a:pt x="319580" y="376217"/>
                  <a:pt x="317795" y="376781"/>
                  <a:pt x="315542" y="376781"/>
                </a:cubicBezTo>
                <a:cubicBezTo>
                  <a:pt x="314791" y="376781"/>
                  <a:pt x="314133" y="376687"/>
                  <a:pt x="313570" y="376499"/>
                </a:cubicBezTo>
                <a:cubicBezTo>
                  <a:pt x="310752" y="375936"/>
                  <a:pt x="308780" y="374433"/>
                  <a:pt x="307654" y="371992"/>
                </a:cubicBezTo>
                <a:lnTo>
                  <a:pt x="229056" y="228883"/>
                </a:lnTo>
                <a:lnTo>
                  <a:pt x="156093" y="301846"/>
                </a:lnTo>
                <a:lnTo>
                  <a:pt x="171024" y="356498"/>
                </a:lnTo>
                <a:cubicBezTo>
                  <a:pt x="171963" y="359690"/>
                  <a:pt x="171211" y="362601"/>
                  <a:pt x="168770" y="365231"/>
                </a:cubicBezTo>
                <a:lnTo>
                  <a:pt x="141726" y="392275"/>
                </a:lnTo>
                <a:cubicBezTo>
                  <a:pt x="140036" y="393965"/>
                  <a:pt x="137876" y="394810"/>
                  <a:pt x="135247" y="394810"/>
                </a:cubicBezTo>
                <a:lnTo>
                  <a:pt x="134683" y="394810"/>
                </a:lnTo>
                <a:cubicBezTo>
                  <a:pt x="131866" y="394435"/>
                  <a:pt x="129613" y="393214"/>
                  <a:pt x="127922" y="391148"/>
                </a:cubicBezTo>
                <a:lnTo>
                  <a:pt x="74679" y="320157"/>
                </a:lnTo>
                <a:lnTo>
                  <a:pt x="3688" y="266914"/>
                </a:lnTo>
                <a:cubicBezTo>
                  <a:pt x="1622" y="265599"/>
                  <a:pt x="402" y="263439"/>
                  <a:pt x="26" y="260434"/>
                </a:cubicBezTo>
                <a:cubicBezTo>
                  <a:pt x="-162" y="257993"/>
                  <a:pt x="684" y="255645"/>
                  <a:pt x="2561" y="253392"/>
                </a:cubicBezTo>
                <a:lnTo>
                  <a:pt x="29606" y="226066"/>
                </a:lnTo>
                <a:cubicBezTo>
                  <a:pt x="31296" y="224375"/>
                  <a:pt x="33455" y="223530"/>
                  <a:pt x="36085" y="223530"/>
                </a:cubicBezTo>
                <a:cubicBezTo>
                  <a:pt x="37212" y="223530"/>
                  <a:pt x="37963" y="223624"/>
                  <a:pt x="38339" y="223812"/>
                </a:cubicBezTo>
                <a:lnTo>
                  <a:pt x="92990" y="238743"/>
                </a:lnTo>
                <a:lnTo>
                  <a:pt x="165953" y="165780"/>
                </a:lnTo>
                <a:lnTo>
                  <a:pt x="22844" y="87182"/>
                </a:lnTo>
                <a:cubicBezTo>
                  <a:pt x="20215" y="85680"/>
                  <a:pt x="18619" y="83426"/>
                  <a:pt x="18055" y="80421"/>
                </a:cubicBezTo>
                <a:cubicBezTo>
                  <a:pt x="17680" y="77417"/>
                  <a:pt x="18525" y="74881"/>
                  <a:pt x="20591" y="72815"/>
                </a:cubicBezTo>
                <a:lnTo>
                  <a:pt x="56650" y="36756"/>
                </a:lnTo>
                <a:cubicBezTo>
                  <a:pt x="59279" y="34315"/>
                  <a:pt x="62096" y="33563"/>
                  <a:pt x="65101" y="34503"/>
                </a:cubicBezTo>
                <a:lnTo>
                  <a:pt x="252439" y="79294"/>
                </a:lnTo>
                <a:lnTo>
                  <a:pt x="297512" y="34221"/>
                </a:lnTo>
                <a:cubicBezTo>
                  <a:pt x="311785" y="19947"/>
                  <a:pt x="327937" y="9806"/>
                  <a:pt x="345967" y="3796"/>
                </a:cubicBezTo>
                <a:cubicBezTo>
                  <a:pt x="354981" y="791"/>
                  <a:pt x="362963" y="-430"/>
                  <a:pt x="369912" y="134"/>
                </a:cubicBezTo>
                <a:close/>
              </a:path>
            </a:pathLst>
          </a:cu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9" name="Freeform 454">
            <a:extLst>
              <a:ext uri="{FF2B5EF4-FFF2-40B4-BE49-F238E27FC236}">
                <a16:creationId xmlns:a16="http://schemas.microsoft.com/office/drawing/2014/main" id="{2F5392FF-4AF4-482B-B85A-A330A3C98741}"/>
              </a:ext>
            </a:extLst>
          </p:cNvPr>
          <p:cNvSpPr/>
          <p:nvPr/>
        </p:nvSpPr>
        <p:spPr>
          <a:xfrm rot="7553739">
            <a:off x="10549747" y="3245595"/>
            <a:ext cx="394835" cy="394609"/>
          </a:xfrm>
          <a:custGeom>
            <a:avLst/>
            <a:gdLst/>
            <a:ahLst/>
            <a:cxnLst/>
            <a:rect l="l" t="t" r="r" b="b"/>
            <a:pathLst>
              <a:path w="394835" h="394810">
                <a:moveTo>
                  <a:pt x="369912" y="134"/>
                </a:moveTo>
                <a:cubicBezTo>
                  <a:pt x="376861" y="697"/>
                  <a:pt x="382776" y="3045"/>
                  <a:pt x="387659" y="7177"/>
                </a:cubicBezTo>
                <a:cubicBezTo>
                  <a:pt x="395923" y="16943"/>
                  <a:pt x="397050" y="30840"/>
                  <a:pt x="391040" y="48870"/>
                </a:cubicBezTo>
                <a:cubicBezTo>
                  <a:pt x="385030" y="66899"/>
                  <a:pt x="374889" y="83051"/>
                  <a:pt x="360615" y="97324"/>
                </a:cubicBezTo>
                <a:lnTo>
                  <a:pt x="315260" y="142679"/>
                </a:lnTo>
                <a:lnTo>
                  <a:pt x="360334" y="338750"/>
                </a:lnTo>
                <a:cubicBezTo>
                  <a:pt x="361273" y="342318"/>
                  <a:pt x="360146" y="345417"/>
                  <a:pt x="356953" y="348046"/>
                </a:cubicBezTo>
                <a:lnTo>
                  <a:pt x="320894" y="375090"/>
                </a:lnTo>
                <a:cubicBezTo>
                  <a:pt x="319580" y="376217"/>
                  <a:pt x="317795" y="376781"/>
                  <a:pt x="315542" y="376781"/>
                </a:cubicBezTo>
                <a:cubicBezTo>
                  <a:pt x="314791" y="376781"/>
                  <a:pt x="314133" y="376687"/>
                  <a:pt x="313570" y="376499"/>
                </a:cubicBezTo>
                <a:cubicBezTo>
                  <a:pt x="310752" y="375936"/>
                  <a:pt x="308780" y="374433"/>
                  <a:pt x="307654" y="371992"/>
                </a:cubicBezTo>
                <a:lnTo>
                  <a:pt x="229056" y="228883"/>
                </a:lnTo>
                <a:lnTo>
                  <a:pt x="156093" y="301846"/>
                </a:lnTo>
                <a:lnTo>
                  <a:pt x="171024" y="356498"/>
                </a:lnTo>
                <a:cubicBezTo>
                  <a:pt x="171963" y="359690"/>
                  <a:pt x="171211" y="362601"/>
                  <a:pt x="168770" y="365231"/>
                </a:cubicBezTo>
                <a:lnTo>
                  <a:pt x="141726" y="392275"/>
                </a:lnTo>
                <a:cubicBezTo>
                  <a:pt x="140036" y="393965"/>
                  <a:pt x="137876" y="394810"/>
                  <a:pt x="135247" y="394810"/>
                </a:cubicBezTo>
                <a:lnTo>
                  <a:pt x="134683" y="394810"/>
                </a:lnTo>
                <a:cubicBezTo>
                  <a:pt x="131866" y="394435"/>
                  <a:pt x="129613" y="393214"/>
                  <a:pt x="127922" y="391148"/>
                </a:cubicBezTo>
                <a:lnTo>
                  <a:pt x="74679" y="320157"/>
                </a:lnTo>
                <a:lnTo>
                  <a:pt x="3688" y="266914"/>
                </a:lnTo>
                <a:cubicBezTo>
                  <a:pt x="1622" y="265599"/>
                  <a:pt x="402" y="263439"/>
                  <a:pt x="26" y="260434"/>
                </a:cubicBezTo>
                <a:cubicBezTo>
                  <a:pt x="-162" y="257993"/>
                  <a:pt x="684" y="255645"/>
                  <a:pt x="2561" y="253392"/>
                </a:cubicBezTo>
                <a:lnTo>
                  <a:pt x="29606" y="226066"/>
                </a:lnTo>
                <a:cubicBezTo>
                  <a:pt x="31296" y="224375"/>
                  <a:pt x="33455" y="223530"/>
                  <a:pt x="36085" y="223530"/>
                </a:cubicBezTo>
                <a:cubicBezTo>
                  <a:pt x="37212" y="223530"/>
                  <a:pt x="37963" y="223624"/>
                  <a:pt x="38339" y="223812"/>
                </a:cubicBezTo>
                <a:lnTo>
                  <a:pt x="92990" y="238743"/>
                </a:lnTo>
                <a:lnTo>
                  <a:pt x="165953" y="165780"/>
                </a:lnTo>
                <a:lnTo>
                  <a:pt x="22844" y="87182"/>
                </a:lnTo>
                <a:cubicBezTo>
                  <a:pt x="20215" y="85680"/>
                  <a:pt x="18619" y="83426"/>
                  <a:pt x="18055" y="80421"/>
                </a:cubicBezTo>
                <a:cubicBezTo>
                  <a:pt x="17680" y="77417"/>
                  <a:pt x="18525" y="74881"/>
                  <a:pt x="20591" y="72815"/>
                </a:cubicBezTo>
                <a:lnTo>
                  <a:pt x="56650" y="36756"/>
                </a:lnTo>
                <a:cubicBezTo>
                  <a:pt x="59279" y="34315"/>
                  <a:pt x="62096" y="33563"/>
                  <a:pt x="65101" y="34503"/>
                </a:cubicBezTo>
                <a:lnTo>
                  <a:pt x="252439" y="79294"/>
                </a:lnTo>
                <a:lnTo>
                  <a:pt x="297512" y="34221"/>
                </a:lnTo>
                <a:cubicBezTo>
                  <a:pt x="311785" y="19947"/>
                  <a:pt x="327937" y="9806"/>
                  <a:pt x="345967" y="3796"/>
                </a:cubicBezTo>
                <a:cubicBezTo>
                  <a:pt x="354981" y="791"/>
                  <a:pt x="362963" y="-430"/>
                  <a:pt x="369912" y="134"/>
                </a:cubicBezTo>
                <a:close/>
              </a:path>
            </a:pathLst>
          </a:cu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0" name="Freeform 454">
            <a:extLst>
              <a:ext uri="{FF2B5EF4-FFF2-40B4-BE49-F238E27FC236}">
                <a16:creationId xmlns:a16="http://schemas.microsoft.com/office/drawing/2014/main" id="{E469C3F7-9B35-4F72-B524-77290B61D335}"/>
              </a:ext>
            </a:extLst>
          </p:cNvPr>
          <p:cNvSpPr/>
          <p:nvPr/>
        </p:nvSpPr>
        <p:spPr>
          <a:xfrm rot="7553739">
            <a:off x="10164829" y="2736237"/>
            <a:ext cx="394835" cy="394609"/>
          </a:xfrm>
          <a:custGeom>
            <a:avLst/>
            <a:gdLst/>
            <a:ahLst/>
            <a:cxnLst/>
            <a:rect l="l" t="t" r="r" b="b"/>
            <a:pathLst>
              <a:path w="394835" h="394810">
                <a:moveTo>
                  <a:pt x="369912" y="134"/>
                </a:moveTo>
                <a:cubicBezTo>
                  <a:pt x="376861" y="697"/>
                  <a:pt x="382776" y="3045"/>
                  <a:pt x="387659" y="7177"/>
                </a:cubicBezTo>
                <a:cubicBezTo>
                  <a:pt x="395923" y="16943"/>
                  <a:pt x="397050" y="30840"/>
                  <a:pt x="391040" y="48870"/>
                </a:cubicBezTo>
                <a:cubicBezTo>
                  <a:pt x="385030" y="66899"/>
                  <a:pt x="374889" y="83051"/>
                  <a:pt x="360615" y="97324"/>
                </a:cubicBezTo>
                <a:lnTo>
                  <a:pt x="315260" y="142679"/>
                </a:lnTo>
                <a:lnTo>
                  <a:pt x="360334" y="338750"/>
                </a:lnTo>
                <a:cubicBezTo>
                  <a:pt x="361273" y="342318"/>
                  <a:pt x="360146" y="345417"/>
                  <a:pt x="356953" y="348046"/>
                </a:cubicBezTo>
                <a:lnTo>
                  <a:pt x="320894" y="375090"/>
                </a:lnTo>
                <a:cubicBezTo>
                  <a:pt x="319580" y="376217"/>
                  <a:pt x="317795" y="376781"/>
                  <a:pt x="315542" y="376781"/>
                </a:cubicBezTo>
                <a:cubicBezTo>
                  <a:pt x="314791" y="376781"/>
                  <a:pt x="314133" y="376687"/>
                  <a:pt x="313570" y="376499"/>
                </a:cubicBezTo>
                <a:cubicBezTo>
                  <a:pt x="310752" y="375936"/>
                  <a:pt x="308780" y="374433"/>
                  <a:pt x="307654" y="371992"/>
                </a:cubicBezTo>
                <a:lnTo>
                  <a:pt x="229056" y="228883"/>
                </a:lnTo>
                <a:lnTo>
                  <a:pt x="156093" y="301846"/>
                </a:lnTo>
                <a:lnTo>
                  <a:pt x="171024" y="356498"/>
                </a:lnTo>
                <a:cubicBezTo>
                  <a:pt x="171963" y="359690"/>
                  <a:pt x="171211" y="362601"/>
                  <a:pt x="168770" y="365231"/>
                </a:cubicBezTo>
                <a:lnTo>
                  <a:pt x="141726" y="392275"/>
                </a:lnTo>
                <a:cubicBezTo>
                  <a:pt x="140036" y="393965"/>
                  <a:pt x="137876" y="394810"/>
                  <a:pt x="135247" y="394810"/>
                </a:cubicBezTo>
                <a:lnTo>
                  <a:pt x="134683" y="394810"/>
                </a:lnTo>
                <a:cubicBezTo>
                  <a:pt x="131866" y="394435"/>
                  <a:pt x="129613" y="393214"/>
                  <a:pt x="127922" y="391148"/>
                </a:cubicBezTo>
                <a:lnTo>
                  <a:pt x="74679" y="320157"/>
                </a:lnTo>
                <a:lnTo>
                  <a:pt x="3688" y="266914"/>
                </a:lnTo>
                <a:cubicBezTo>
                  <a:pt x="1622" y="265599"/>
                  <a:pt x="402" y="263439"/>
                  <a:pt x="26" y="260434"/>
                </a:cubicBezTo>
                <a:cubicBezTo>
                  <a:pt x="-162" y="257993"/>
                  <a:pt x="684" y="255645"/>
                  <a:pt x="2561" y="253392"/>
                </a:cubicBezTo>
                <a:lnTo>
                  <a:pt x="29606" y="226066"/>
                </a:lnTo>
                <a:cubicBezTo>
                  <a:pt x="31296" y="224375"/>
                  <a:pt x="33455" y="223530"/>
                  <a:pt x="36085" y="223530"/>
                </a:cubicBezTo>
                <a:cubicBezTo>
                  <a:pt x="37212" y="223530"/>
                  <a:pt x="37963" y="223624"/>
                  <a:pt x="38339" y="223812"/>
                </a:cubicBezTo>
                <a:lnTo>
                  <a:pt x="92990" y="238743"/>
                </a:lnTo>
                <a:lnTo>
                  <a:pt x="165953" y="165780"/>
                </a:lnTo>
                <a:lnTo>
                  <a:pt x="22844" y="87182"/>
                </a:lnTo>
                <a:cubicBezTo>
                  <a:pt x="20215" y="85680"/>
                  <a:pt x="18619" y="83426"/>
                  <a:pt x="18055" y="80421"/>
                </a:cubicBezTo>
                <a:cubicBezTo>
                  <a:pt x="17680" y="77417"/>
                  <a:pt x="18525" y="74881"/>
                  <a:pt x="20591" y="72815"/>
                </a:cubicBezTo>
                <a:lnTo>
                  <a:pt x="56650" y="36756"/>
                </a:lnTo>
                <a:cubicBezTo>
                  <a:pt x="59279" y="34315"/>
                  <a:pt x="62096" y="33563"/>
                  <a:pt x="65101" y="34503"/>
                </a:cubicBezTo>
                <a:lnTo>
                  <a:pt x="252439" y="79294"/>
                </a:lnTo>
                <a:lnTo>
                  <a:pt x="297512" y="34221"/>
                </a:lnTo>
                <a:cubicBezTo>
                  <a:pt x="311785" y="19947"/>
                  <a:pt x="327937" y="9806"/>
                  <a:pt x="345967" y="3796"/>
                </a:cubicBezTo>
                <a:cubicBezTo>
                  <a:pt x="354981" y="791"/>
                  <a:pt x="362963" y="-430"/>
                  <a:pt x="369912" y="134"/>
                </a:cubicBezTo>
                <a:close/>
              </a:path>
            </a:pathLst>
          </a:cu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98" name="Picture 397">
            <a:extLst>
              <a:ext uri="{FF2B5EF4-FFF2-40B4-BE49-F238E27FC236}">
                <a16:creationId xmlns:a16="http://schemas.microsoft.com/office/drawing/2014/main" id="{7EA7778B-A2D6-4897-9A8F-1602D6E6760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703082" y="129392"/>
            <a:ext cx="1359526" cy="951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73971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5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Editable Map of Brazil for PowerPoint</a:t>
            </a:r>
          </a:p>
        </p:txBody>
      </p:sp>
      <p:grpSp>
        <p:nvGrpSpPr>
          <p:cNvPr id="392" name="Group 391">
            <a:extLst>
              <a:ext uri="{FF2B5EF4-FFF2-40B4-BE49-F238E27FC236}">
                <a16:creationId xmlns:a16="http://schemas.microsoft.com/office/drawing/2014/main" id="{A4D53A9A-C9CF-47E1-ADEB-8EDCC2FD328E}"/>
              </a:ext>
            </a:extLst>
          </p:cNvPr>
          <p:cNvGrpSpPr/>
          <p:nvPr/>
        </p:nvGrpSpPr>
        <p:grpSpPr>
          <a:xfrm>
            <a:off x="1566739" y="1318769"/>
            <a:ext cx="2937088" cy="1055759"/>
            <a:chOff x="1101373" y="1318769"/>
            <a:chExt cx="2937088" cy="1055759"/>
          </a:xfrm>
        </p:grpSpPr>
        <p:sp>
          <p:nvSpPr>
            <p:cNvPr id="393" name="TextBox 392">
              <a:extLst>
                <a:ext uri="{FF2B5EF4-FFF2-40B4-BE49-F238E27FC236}">
                  <a16:creationId xmlns:a16="http://schemas.microsoft.com/office/drawing/2014/main" id="{6C8CA9D9-489D-4062-8E7C-0EF787352955}"/>
                </a:ext>
              </a:extLst>
            </p:cNvPr>
            <p:cNvSpPr txBox="1"/>
            <p:nvPr/>
          </p:nvSpPr>
          <p:spPr>
            <a:xfrm>
              <a:off x="1101373" y="1318769"/>
              <a:ext cx="2937088" cy="461665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São Paulo</a:t>
              </a:r>
            </a:p>
          </p:txBody>
        </p:sp>
        <p:sp>
          <p:nvSpPr>
            <p:cNvPr id="394" name="TextBox 393">
              <a:extLst>
                <a:ext uri="{FF2B5EF4-FFF2-40B4-BE49-F238E27FC236}">
                  <a16:creationId xmlns:a16="http://schemas.microsoft.com/office/drawing/2014/main" id="{59014E10-11F0-4362-9A50-F7DEED20669C}"/>
                </a:ext>
              </a:extLst>
            </p:cNvPr>
            <p:cNvSpPr txBox="1"/>
            <p:nvPr/>
          </p:nvSpPr>
          <p:spPr>
            <a:xfrm>
              <a:off x="1109168" y="1728197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400" name="Group 399">
            <a:extLst>
              <a:ext uri="{FF2B5EF4-FFF2-40B4-BE49-F238E27FC236}">
                <a16:creationId xmlns:a16="http://schemas.microsoft.com/office/drawing/2014/main" id="{36B7BF7C-F915-4443-812D-A87738782EC7}"/>
              </a:ext>
            </a:extLst>
          </p:cNvPr>
          <p:cNvGrpSpPr/>
          <p:nvPr/>
        </p:nvGrpSpPr>
        <p:grpSpPr>
          <a:xfrm>
            <a:off x="1566739" y="3813025"/>
            <a:ext cx="2937088" cy="1055759"/>
            <a:chOff x="1101373" y="1318769"/>
            <a:chExt cx="2937088" cy="1055759"/>
          </a:xfrm>
        </p:grpSpPr>
        <p:sp>
          <p:nvSpPr>
            <p:cNvPr id="401" name="TextBox 400">
              <a:extLst>
                <a:ext uri="{FF2B5EF4-FFF2-40B4-BE49-F238E27FC236}">
                  <a16:creationId xmlns:a16="http://schemas.microsoft.com/office/drawing/2014/main" id="{52FE667E-82CE-462A-9B59-72097719C377}"/>
                </a:ext>
              </a:extLst>
            </p:cNvPr>
            <p:cNvSpPr txBox="1"/>
            <p:nvPr/>
          </p:nvSpPr>
          <p:spPr>
            <a:xfrm>
              <a:off x="1101373" y="1318769"/>
              <a:ext cx="2937088" cy="461665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Rio de Janeiro</a:t>
              </a:r>
            </a:p>
          </p:txBody>
        </p:sp>
        <p:sp>
          <p:nvSpPr>
            <p:cNvPr id="402" name="TextBox 401">
              <a:extLst>
                <a:ext uri="{FF2B5EF4-FFF2-40B4-BE49-F238E27FC236}">
                  <a16:creationId xmlns:a16="http://schemas.microsoft.com/office/drawing/2014/main" id="{76EB3EE7-3BA8-4B57-B07D-275DA8640642}"/>
                </a:ext>
              </a:extLst>
            </p:cNvPr>
            <p:cNvSpPr txBox="1"/>
            <p:nvPr/>
          </p:nvSpPr>
          <p:spPr>
            <a:xfrm>
              <a:off x="1109168" y="1728197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408" name="Group 407">
            <a:extLst>
              <a:ext uri="{FF2B5EF4-FFF2-40B4-BE49-F238E27FC236}">
                <a16:creationId xmlns:a16="http://schemas.microsoft.com/office/drawing/2014/main" id="{A810BBA9-894B-4C59-AF26-956CF7E7DF83}"/>
              </a:ext>
            </a:extLst>
          </p:cNvPr>
          <p:cNvGrpSpPr/>
          <p:nvPr/>
        </p:nvGrpSpPr>
        <p:grpSpPr>
          <a:xfrm>
            <a:off x="1566739" y="5060154"/>
            <a:ext cx="2937088" cy="1055759"/>
            <a:chOff x="1101373" y="1318769"/>
            <a:chExt cx="2937088" cy="1055759"/>
          </a:xfrm>
        </p:grpSpPr>
        <p:sp>
          <p:nvSpPr>
            <p:cNvPr id="409" name="TextBox 408">
              <a:extLst>
                <a:ext uri="{FF2B5EF4-FFF2-40B4-BE49-F238E27FC236}">
                  <a16:creationId xmlns:a16="http://schemas.microsoft.com/office/drawing/2014/main" id="{B3D43B50-7546-4BB5-8297-1A5E66B74AB5}"/>
                </a:ext>
              </a:extLst>
            </p:cNvPr>
            <p:cNvSpPr txBox="1"/>
            <p:nvPr/>
          </p:nvSpPr>
          <p:spPr>
            <a:xfrm>
              <a:off x="1101373" y="1318769"/>
              <a:ext cx="2937088" cy="461665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São Luís</a:t>
              </a:r>
            </a:p>
          </p:txBody>
        </p:sp>
        <p:sp>
          <p:nvSpPr>
            <p:cNvPr id="410" name="TextBox 409">
              <a:extLst>
                <a:ext uri="{FF2B5EF4-FFF2-40B4-BE49-F238E27FC236}">
                  <a16:creationId xmlns:a16="http://schemas.microsoft.com/office/drawing/2014/main" id="{7E74D595-8F7E-4B14-8C5A-47E71B24D448}"/>
                </a:ext>
              </a:extLst>
            </p:cNvPr>
            <p:cNvSpPr txBox="1"/>
            <p:nvPr/>
          </p:nvSpPr>
          <p:spPr>
            <a:xfrm>
              <a:off x="1109168" y="1728197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415" name="Group 414">
            <a:extLst>
              <a:ext uri="{FF2B5EF4-FFF2-40B4-BE49-F238E27FC236}">
                <a16:creationId xmlns:a16="http://schemas.microsoft.com/office/drawing/2014/main" id="{94FC3E53-4341-4DB8-A79E-89C009C57DC2}"/>
              </a:ext>
            </a:extLst>
          </p:cNvPr>
          <p:cNvGrpSpPr/>
          <p:nvPr/>
        </p:nvGrpSpPr>
        <p:grpSpPr>
          <a:xfrm>
            <a:off x="1566739" y="2565897"/>
            <a:ext cx="2937088" cy="1055759"/>
            <a:chOff x="1101373" y="1318769"/>
            <a:chExt cx="2937088" cy="1055759"/>
          </a:xfrm>
        </p:grpSpPr>
        <p:sp>
          <p:nvSpPr>
            <p:cNvPr id="422" name="TextBox 421">
              <a:extLst>
                <a:ext uri="{FF2B5EF4-FFF2-40B4-BE49-F238E27FC236}">
                  <a16:creationId xmlns:a16="http://schemas.microsoft.com/office/drawing/2014/main" id="{4ED269B2-33DF-4622-9399-AF2E6DC7BA65}"/>
                </a:ext>
              </a:extLst>
            </p:cNvPr>
            <p:cNvSpPr txBox="1"/>
            <p:nvPr/>
          </p:nvSpPr>
          <p:spPr>
            <a:xfrm>
              <a:off x="1101373" y="1318769"/>
              <a:ext cx="2937088" cy="461665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Brasília</a:t>
              </a:r>
            </a:p>
          </p:txBody>
        </p:sp>
        <p:sp>
          <p:nvSpPr>
            <p:cNvPr id="423" name="TextBox 422">
              <a:extLst>
                <a:ext uri="{FF2B5EF4-FFF2-40B4-BE49-F238E27FC236}">
                  <a16:creationId xmlns:a16="http://schemas.microsoft.com/office/drawing/2014/main" id="{8C375AE7-67FA-45D1-BBC8-D66886B73216}"/>
                </a:ext>
              </a:extLst>
            </p:cNvPr>
            <p:cNvSpPr txBox="1"/>
            <p:nvPr/>
          </p:nvSpPr>
          <p:spPr>
            <a:xfrm>
              <a:off x="1109168" y="1728197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111" name="Group 205">
            <a:extLst>
              <a:ext uri="{FF2B5EF4-FFF2-40B4-BE49-F238E27FC236}">
                <a16:creationId xmlns:a16="http://schemas.microsoft.com/office/drawing/2014/main" id="{8543C937-5712-4429-814D-A23F8C8719C4}"/>
              </a:ext>
            </a:extLst>
          </p:cNvPr>
          <p:cNvGrpSpPr>
            <a:grpSpLocks/>
          </p:cNvGrpSpPr>
          <p:nvPr/>
        </p:nvGrpSpPr>
        <p:grpSpPr bwMode="auto">
          <a:xfrm>
            <a:off x="6392259" y="1153252"/>
            <a:ext cx="5006664" cy="5022792"/>
            <a:chOff x="345" y="948"/>
            <a:chExt cx="3050" cy="3060"/>
          </a:xfrm>
          <a:solidFill>
            <a:schemeClr val="bg2"/>
          </a:solidFill>
        </p:grpSpPr>
        <p:sp>
          <p:nvSpPr>
            <p:cNvPr id="112" name="Freeform 4">
              <a:extLst>
                <a:ext uri="{FF2B5EF4-FFF2-40B4-BE49-F238E27FC236}">
                  <a16:creationId xmlns:a16="http://schemas.microsoft.com/office/drawing/2014/main" id="{9213B072-0AED-4BBA-88F6-B065107CDAA3}"/>
                </a:ext>
              </a:extLst>
            </p:cNvPr>
            <p:cNvSpPr>
              <a:spLocks/>
            </p:cNvSpPr>
            <p:nvPr/>
          </p:nvSpPr>
          <p:spPr bwMode="auto">
            <a:xfrm>
              <a:off x="2209" y="1495"/>
              <a:ext cx="51" cy="31"/>
            </a:xfrm>
            <a:custGeom>
              <a:avLst/>
              <a:gdLst>
                <a:gd name="T0" fmla="*/ 39 w 51"/>
                <a:gd name="T1" fmla="*/ 1 h 31"/>
                <a:gd name="T2" fmla="*/ 37 w 51"/>
                <a:gd name="T3" fmla="*/ 4 h 31"/>
                <a:gd name="T4" fmla="*/ 35 w 51"/>
                <a:gd name="T5" fmla="*/ 10 h 31"/>
                <a:gd name="T6" fmla="*/ 24 w 51"/>
                <a:gd name="T7" fmla="*/ 12 h 31"/>
                <a:gd name="T8" fmla="*/ 14 w 51"/>
                <a:gd name="T9" fmla="*/ 9 h 31"/>
                <a:gd name="T10" fmla="*/ 8 w 51"/>
                <a:gd name="T11" fmla="*/ 8 h 31"/>
                <a:gd name="T12" fmla="*/ 7 w 51"/>
                <a:gd name="T13" fmla="*/ 8 h 31"/>
                <a:gd name="T14" fmla="*/ 4 w 51"/>
                <a:gd name="T15" fmla="*/ 8 h 31"/>
                <a:gd name="T16" fmla="*/ 1 w 51"/>
                <a:gd name="T17" fmla="*/ 10 h 31"/>
                <a:gd name="T18" fmla="*/ 0 w 51"/>
                <a:gd name="T19" fmla="*/ 11 h 31"/>
                <a:gd name="T20" fmla="*/ 0 w 51"/>
                <a:gd name="T21" fmla="*/ 11 h 31"/>
                <a:gd name="T22" fmla="*/ 1 w 51"/>
                <a:gd name="T23" fmla="*/ 11 h 31"/>
                <a:gd name="T24" fmla="*/ 6 w 51"/>
                <a:gd name="T25" fmla="*/ 12 h 31"/>
                <a:gd name="T26" fmla="*/ 13 w 51"/>
                <a:gd name="T27" fmla="*/ 23 h 31"/>
                <a:gd name="T28" fmla="*/ 18 w 51"/>
                <a:gd name="T29" fmla="*/ 31 h 31"/>
                <a:gd name="T30" fmla="*/ 19 w 51"/>
                <a:gd name="T31" fmla="*/ 27 h 31"/>
                <a:gd name="T32" fmla="*/ 30 w 51"/>
                <a:gd name="T33" fmla="*/ 15 h 31"/>
                <a:gd name="T34" fmla="*/ 36 w 51"/>
                <a:gd name="T35" fmla="*/ 14 h 31"/>
                <a:gd name="T36" fmla="*/ 42 w 51"/>
                <a:gd name="T37" fmla="*/ 12 h 31"/>
                <a:gd name="T38" fmla="*/ 50 w 51"/>
                <a:gd name="T39" fmla="*/ 4 h 31"/>
                <a:gd name="T40" fmla="*/ 51 w 51"/>
                <a:gd name="T41" fmla="*/ 3 h 31"/>
                <a:gd name="T42" fmla="*/ 45 w 51"/>
                <a:gd name="T43" fmla="*/ 1 h 31"/>
                <a:gd name="T44" fmla="*/ 39 w 51"/>
                <a:gd name="T45" fmla="*/ 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1" h="31">
                  <a:moveTo>
                    <a:pt x="39" y="1"/>
                  </a:moveTo>
                  <a:cubicBezTo>
                    <a:pt x="37" y="2"/>
                    <a:pt x="37" y="3"/>
                    <a:pt x="37" y="4"/>
                  </a:cubicBezTo>
                  <a:cubicBezTo>
                    <a:pt x="37" y="5"/>
                    <a:pt x="37" y="8"/>
                    <a:pt x="35" y="10"/>
                  </a:cubicBezTo>
                  <a:cubicBezTo>
                    <a:pt x="33" y="12"/>
                    <a:pt x="29" y="12"/>
                    <a:pt x="24" y="12"/>
                  </a:cubicBezTo>
                  <a:cubicBezTo>
                    <a:pt x="20" y="12"/>
                    <a:pt x="17" y="11"/>
                    <a:pt x="14" y="9"/>
                  </a:cubicBezTo>
                  <a:cubicBezTo>
                    <a:pt x="12" y="9"/>
                    <a:pt x="10" y="8"/>
                    <a:pt x="8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5" y="8"/>
                    <a:pt x="5" y="8"/>
                    <a:pt x="4" y="8"/>
                  </a:cubicBezTo>
                  <a:cubicBezTo>
                    <a:pt x="4" y="8"/>
                    <a:pt x="3" y="9"/>
                    <a:pt x="1" y="10"/>
                  </a:cubicBezTo>
                  <a:cubicBezTo>
                    <a:pt x="1" y="10"/>
                    <a:pt x="0" y="10"/>
                    <a:pt x="0" y="11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11"/>
                    <a:pt x="0" y="11"/>
                    <a:pt x="1" y="11"/>
                  </a:cubicBezTo>
                  <a:cubicBezTo>
                    <a:pt x="3" y="10"/>
                    <a:pt x="5" y="11"/>
                    <a:pt x="6" y="12"/>
                  </a:cubicBezTo>
                  <a:cubicBezTo>
                    <a:pt x="8" y="16"/>
                    <a:pt x="11" y="19"/>
                    <a:pt x="13" y="23"/>
                  </a:cubicBezTo>
                  <a:cubicBezTo>
                    <a:pt x="14" y="25"/>
                    <a:pt x="16" y="28"/>
                    <a:pt x="18" y="31"/>
                  </a:cubicBezTo>
                  <a:cubicBezTo>
                    <a:pt x="18" y="30"/>
                    <a:pt x="18" y="29"/>
                    <a:pt x="19" y="27"/>
                  </a:cubicBezTo>
                  <a:cubicBezTo>
                    <a:pt x="21" y="23"/>
                    <a:pt x="23" y="18"/>
                    <a:pt x="30" y="15"/>
                  </a:cubicBezTo>
                  <a:cubicBezTo>
                    <a:pt x="32" y="14"/>
                    <a:pt x="35" y="14"/>
                    <a:pt x="36" y="14"/>
                  </a:cubicBezTo>
                  <a:cubicBezTo>
                    <a:pt x="39" y="13"/>
                    <a:pt x="40" y="13"/>
                    <a:pt x="42" y="12"/>
                  </a:cubicBezTo>
                  <a:cubicBezTo>
                    <a:pt x="45" y="10"/>
                    <a:pt x="48" y="7"/>
                    <a:pt x="50" y="4"/>
                  </a:cubicBezTo>
                  <a:cubicBezTo>
                    <a:pt x="50" y="3"/>
                    <a:pt x="51" y="3"/>
                    <a:pt x="51" y="3"/>
                  </a:cubicBezTo>
                  <a:cubicBezTo>
                    <a:pt x="49" y="2"/>
                    <a:pt x="47" y="2"/>
                    <a:pt x="45" y="1"/>
                  </a:cubicBezTo>
                  <a:cubicBezTo>
                    <a:pt x="42" y="0"/>
                    <a:pt x="40" y="0"/>
                    <a:pt x="39" y="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3" name="Freeform 5">
              <a:extLst>
                <a:ext uri="{FF2B5EF4-FFF2-40B4-BE49-F238E27FC236}">
                  <a16:creationId xmlns:a16="http://schemas.microsoft.com/office/drawing/2014/main" id="{B87E1E24-1893-413A-8CD2-503383B821DB}"/>
                </a:ext>
              </a:extLst>
            </p:cNvPr>
            <p:cNvSpPr>
              <a:spLocks/>
            </p:cNvSpPr>
            <p:nvPr/>
          </p:nvSpPr>
          <p:spPr bwMode="auto">
            <a:xfrm>
              <a:off x="3208" y="1744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4" name="Freeform 6">
              <a:extLst>
                <a:ext uri="{FF2B5EF4-FFF2-40B4-BE49-F238E27FC236}">
                  <a16:creationId xmlns:a16="http://schemas.microsoft.com/office/drawing/2014/main" id="{46A755FD-5356-413D-833C-01C10E6FA993}"/>
                </a:ext>
              </a:extLst>
            </p:cNvPr>
            <p:cNvSpPr>
              <a:spLocks/>
            </p:cNvSpPr>
            <p:nvPr/>
          </p:nvSpPr>
          <p:spPr bwMode="auto">
            <a:xfrm>
              <a:off x="1844" y="1035"/>
              <a:ext cx="374" cy="422"/>
            </a:xfrm>
            <a:custGeom>
              <a:avLst/>
              <a:gdLst>
                <a:gd name="T0" fmla="*/ 49 w 376"/>
                <a:gd name="T1" fmla="*/ 167 h 425"/>
                <a:gd name="T2" fmla="*/ 15 w 376"/>
                <a:gd name="T3" fmla="*/ 163 h 425"/>
                <a:gd name="T4" fmla="*/ 4 w 376"/>
                <a:gd name="T5" fmla="*/ 158 h 425"/>
                <a:gd name="T6" fmla="*/ 1 w 376"/>
                <a:gd name="T7" fmla="*/ 166 h 425"/>
                <a:gd name="T8" fmla="*/ 0 w 376"/>
                <a:gd name="T9" fmla="*/ 189 h 425"/>
                <a:gd name="T10" fmla="*/ 9 w 376"/>
                <a:gd name="T11" fmla="*/ 189 h 425"/>
                <a:gd name="T12" fmla="*/ 50 w 376"/>
                <a:gd name="T13" fmla="*/ 209 h 425"/>
                <a:gd name="T14" fmla="*/ 70 w 376"/>
                <a:gd name="T15" fmla="*/ 221 h 425"/>
                <a:gd name="T16" fmla="*/ 80 w 376"/>
                <a:gd name="T17" fmla="*/ 227 h 425"/>
                <a:gd name="T18" fmla="*/ 95 w 376"/>
                <a:gd name="T19" fmla="*/ 240 h 425"/>
                <a:gd name="T20" fmla="*/ 103 w 376"/>
                <a:gd name="T21" fmla="*/ 258 h 425"/>
                <a:gd name="T22" fmla="*/ 117 w 376"/>
                <a:gd name="T23" fmla="*/ 268 h 425"/>
                <a:gd name="T24" fmla="*/ 122 w 376"/>
                <a:gd name="T25" fmla="*/ 272 h 425"/>
                <a:gd name="T26" fmla="*/ 124 w 376"/>
                <a:gd name="T27" fmla="*/ 285 h 425"/>
                <a:gd name="T28" fmla="*/ 125 w 376"/>
                <a:gd name="T29" fmla="*/ 305 h 425"/>
                <a:gd name="T30" fmla="*/ 130 w 376"/>
                <a:gd name="T31" fmla="*/ 317 h 425"/>
                <a:gd name="T32" fmla="*/ 133 w 376"/>
                <a:gd name="T33" fmla="*/ 327 h 425"/>
                <a:gd name="T34" fmla="*/ 154 w 376"/>
                <a:gd name="T35" fmla="*/ 356 h 425"/>
                <a:gd name="T36" fmla="*/ 171 w 376"/>
                <a:gd name="T37" fmla="*/ 386 h 425"/>
                <a:gd name="T38" fmla="*/ 195 w 376"/>
                <a:gd name="T39" fmla="*/ 417 h 425"/>
                <a:gd name="T40" fmla="*/ 231 w 376"/>
                <a:gd name="T41" fmla="*/ 391 h 425"/>
                <a:gd name="T42" fmla="*/ 261 w 376"/>
                <a:gd name="T43" fmla="*/ 354 h 425"/>
                <a:gd name="T44" fmla="*/ 283 w 376"/>
                <a:gd name="T45" fmla="*/ 343 h 425"/>
                <a:gd name="T46" fmla="*/ 291 w 376"/>
                <a:gd name="T47" fmla="*/ 321 h 425"/>
                <a:gd name="T48" fmla="*/ 310 w 376"/>
                <a:gd name="T49" fmla="*/ 297 h 425"/>
                <a:gd name="T50" fmla="*/ 353 w 376"/>
                <a:gd name="T51" fmla="*/ 257 h 425"/>
                <a:gd name="T52" fmla="*/ 368 w 376"/>
                <a:gd name="T53" fmla="*/ 207 h 425"/>
                <a:gd name="T54" fmla="*/ 352 w 376"/>
                <a:gd name="T55" fmla="*/ 200 h 425"/>
                <a:gd name="T56" fmla="*/ 333 w 376"/>
                <a:gd name="T57" fmla="*/ 190 h 425"/>
                <a:gd name="T58" fmla="*/ 326 w 376"/>
                <a:gd name="T59" fmla="*/ 182 h 425"/>
                <a:gd name="T60" fmla="*/ 318 w 376"/>
                <a:gd name="T61" fmla="*/ 174 h 425"/>
                <a:gd name="T62" fmla="*/ 312 w 376"/>
                <a:gd name="T63" fmla="*/ 169 h 425"/>
                <a:gd name="T64" fmla="*/ 306 w 376"/>
                <a:gd name="T65" fmla="*/ 150 h 425"/>
                <a:gd name="T66" fmla="*/ 301 w 376"/>
                <a:gd name="T67" fmla="*/ 135 h 425"/>
                <a:gd name="T68" fmla="*/ 290 w 376"/>
                <a:gd name="T69" fmla="*/ 112 h 425"/>
                <a:gd name="T70" fmla="*/ 281 w 376"/>
                <a:gd name="T71" fmla="*/ 96 h 425"/>
                <a:gd name="T72" fmla="*/ 279 w 376"/>
                <a:gd name="T73" fmla="*/ 64 h 425"/>
                <a:gd name="T74" fmla="*/ 280 w 376"/>
                <a:gd name="T75" fmla="*/ 45 h 425"/>
                <a:gd name="T76" fmla="*/ 270 w 376"/>
                <a:gd name="T77" fmla="*/ 23 h 425"/>
                <a:gd name="T78" fmla="*/ 261 w 376"/>
                <a:gd name="T79" fmla="*/ 9 h 425"/>
                <a:gd name="T80" fmla="*/ 253 w 376"/>
                <a:gd name="T81" fmla="*/ 2 h 425"/>
                <a:gd name="T82" fmla="*/ 239 w 376"/>
                <a:gd name="T83" fmla="*/ 13 h 425"/>
                <a:gd name="T84" fmla="*/ 224 w 376"/>
                <a:gd name="T85" fmla="*/ 36 h 425"/>
                <a:gd name="T86" fmla="*/ 210 w 376"/>
                <a:gd name="T87" fmla="*/ 54 h 425"/>
                <a:gd name="T88" fmla="*/ 177 w 376"/>
                <a:gd name="T89" fmla="*/ 105 h 425"/>
                <a:gd name="T90" fmla="*/ 165 w 376"/>
                <a:gd name="T91" fmla="*/ 126 h 425"/>
                <a:gd name="T92" fmla="*/ 156 w 376"/>
                <a:gd name="T93" fmla="*/ 147 h 425"/>
                <a:gd name="T94" fmla="*/ 113 w 376"/>
                <a:gd name="T95" fmla="*/ 170 h 425"/>
                <a:gd name="T96" fmla="*/ 102 w 376"/>
                <a:gd name="T97" fmla="*/ 161 h 425"/>
                <a:gd name="T98" fmla="*/ 97 w 376"/>
                <a:gd name="T99" fmla="*/ 160 h 425"/>
                <a:gd name="T100" fmla="*/ 75 w 376"/>
                <a:gd name="T101" fmla="*/ 157 h 425"/>
                <a:gd name="T102" fmla="*/ 60 w 376"/>
                <a:gd name="T103" fmla="*/ 160 h 4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376" h="425">
                  <a:moveTo>
                    <a:pt x="60" y="160"/>
                  </a:moveTo>
                  <a:cubicBezTo>
                    <a:pt x="57" y="162"/>
                    <a:pt x="53" y="165"/>
                    <a:pt x="49" y="167"/>
                  </a:cubicBezTo>
                  <a:cubicBezTo>
                    <a:pt x="41" y="169"/>
                    <a:pt x="33" y="170"/>
                    <a:pt x="26" y="168"/>
                  </a:cubicBezTo>
                  <a:cubicBezTo>
                    <a:pt x="21" y="167"/>
                    <a:pt x="18" y="165"/>
                    <a:pt x="15" y="163"/>
                  </a:cubicBezTo>
                  <a:cubicBezTo>
                    <a:pt x="14" y="161"/>
                    <a:pt x="12" y="160"/>
                    <a:pt x="10" y="160"/>
                  </a:cubicBezTo>
                  <a:cubicBezTo>
                    <a:pt x="8" y="159"/>
                    <a:pt x="6" y="158"/>
                    <a:pt x="4" y="158"/>
                  </a:cubicBezTo>
                  <a:cubicBezTo>
                    <a:pt x="4" y="158"/>
                    <a:pt x="3" y="158"/>
                    <a:pt x="2" y="157"/>
                  </a:cubicBezTo>
                  <a:cubicBezTo>
                    <a:pt x="2" y="160"/>
                    <a:pt x="1" y="163"/>
                    <a:pt x="1" y="166"/>
                  </a:cubicBezTo>
                  <a:cubicBezTo>
                    <a:pt x="0" y="172"/>
                    <a:pt x="0" y="177"/>
                    <a:pt x="0" y="182"/>
                  </a:cubicBezTo>
                  <a:cubicBezTo>
                    <a:pt x="0" y="187"/>
                    <a:pt x="0" y="189"/>
                    <a:pt x="0" y="189"/>
                  </a:cubicBezTo>
                  <a:cubicBezTo>
                    <a:pt x="0" y="189"/>
                    <a:pt x="3" y="189"/>
                    <a:pt x="5" y="189"/>
                  </a:cubicBezTo>
                  <a:cubicBezTo>
                    <a:pt x="9" y="189"/>
                    <a:pt x="9" y="189"/>
                    <a:pt x="9" y="189"/>
                  </a:cubicBezTo>
                  <a:cubicBezTo>
                    <a:pt x="21" y="190"/>
                    <a:pt x="34" y="197"/>
                    <a:pt x="42" y="207"/>
                  </a:cubicBezTo>
                  <a:cubicBezTo>
                    <a:pt x="44" y="208"/>
                    <a:pt x="47" y="209"/>
                    <a:pt x="50" y="209"/>
                  </a:cubicBezTo>
                  <a:cubicBezTo>
                    <a:pt x="54" y="210"/>
                    <a:pt x="59" y="211"/>
                    <a:pt x="64" y="214"/>
                  </a:cubicBezTo>
                  <a:cubicBezTo>
                    <a:pt x="66" y="216"/>
                    <a:pt x="68" y="218"/>
                    <a:pt x="70" y="221"/>
                  </a:cubicBezTo>
                  <a:cubicBezTo>
                    <a:pt x="72" y="223"/>
                    <a:pt x="73" y="225"/>
                    <a:pt x="76" y="226"/>
                  </a:cubicBezTo>
                  <a:cubicBezTo>
                    <a:pt x="77" y="227"/>
                    <a:pt x="78" y="227"/>
                    <a:pt x="80" y="227"/>
                  </a:cubicBezTo>
                  <a:cubicBezTo>
                    <a:pt x="82" y="227"/>
                    <a:pt x="86" y="226"/>
                    <a:pt x="89" y="229"/>
                  </a:cubicBezTo>
                  <a:cubicBezTo>
                    <a:pt x="94" y="233"/>
                    <a:pt x="95" y="236"/>
                    <a:pt x="95" y="240"/>
                  </a:cubicBezTo>
                  <a:cubicBezTo>
                    <a:pt x="94" y="241"/>
                    <a:pt x="94" y="242"/>
                    <a:pt x="95" y="242"/>
                  </a:cubicBezTo>
                  <a:cubicBezTo>
                    <a:pt x="97" y="248"/>
                    <a:pt x="100" y="253"/>
                    <a:pt x="103" y="258"/>
                  </a:cubicBezTo>
                  <a:cubicBezTo>
                    <a:pt x="105" y="261"/>
                    <a:pt x="105" y="261"/>
                    <a:pt x="105" y="261"/>
                  </a:cubicBezTo>
                  <a:cubicBezTo>
                    <a:pt x="110" y="267"/>
                    <a:pt x="111" y="269"/>
                    <a:pt x="117" y="268"/>
                  </a:cubicBezTo>
                  <a:cubicBezTo>
                    <a:pt x="119" y="268"/>
                    <a:pt x="121" y="269"/>
                    <a:pt x="122" y="271"/>
                  </a:cubicBezTo>
                  <a:cubicBezTo>
                    <a:pt x="122" y="271"/>
                    <a:pt x="122" y="271"/>
                    <a:pt x="122" y="272"/>
                  </a:cubicBezTo>
                  <a:cubicBezTo>
                    <a:pt x="123" y="273"/>
                    <a:pt x="124" y="274"/>
                    <a:pt x="123" y="276"/>
                  </a:cubicBezTo>
                  <a:cubicBezTo>
                    <a:pt x="123" y="277"/>
                    <a:pt x="124" y="281"/>
                    <a:pt x="124" y="285"/>
                  </a:cubicBezTo>
                  <a:cubicBezTo>
                    <a:pt x="125" y="291"/>
                    <a:pt x="125" y="297"/>
                    <a:pt x="125" y="300"/>
                  </a:cubicBezTo>
                  <a:cubicBezTo>
                    <a:pt x="125" y="301"/>
                    <a:pt x="125" y="303"/>
                    <a:pt x="125" y="305"/>
                  </a:cubicBezTo>
                  <a:cubicBezTo>
                    <a:pt x="125" y="307"/>
                    <a:pt x="125" y="310"/>
                    <a:pt x="125" y="312"/>
                  </a:cubicBezTo>
                  <a:cubicBezTo>
                    <a:pt x="127" y="314"/>
                    <a:pt x="129" y="315"/>
                    <a:pt x="130" y="317"/>
                  </a:cubicBezTo>
                  <a:cubicBezTo>
                    <a:pt x="130" y="319"/>
                    <a:pt x="131" y="321"/>
                    <a:pt x="131" y="322"/>
                  </a:cubicBezTo>
                  <a:cubicBezTo>
                    <a:pt x="132" y="324"/>
                    <a:pt x="132" y="325"/>
                    <a:pt x="133" y="327"/>
                  </a:cubicBezTo>
                  <a:cubicBezTo>
                    <a:pt x="136" y="334"/>
                    <a:pt x="142" y="350"/>
                    <a:pt x="147" y="354"/>
                  </a:cubicBezTo>
                  <a:cubicBezTo>
                    <a:pt x="150" y="355"/>
                    <a:pt x="151" y="356"/>
                    <a:pt x="154" y="356"/>
                  </a:cubicBezTo>
                  <a:cubicBezTo>
                    <a:pt x="157" y="357"/>
                    <a:pt x="161" y="358"/>
                    <a:pt x="165" y="364"/>
                  </a:cubicBezTo>
                  <a:cubicBezTo>
                    <a:pt x="170" y="370"/>
                    <a:pt x="171" y="378"/>
                    <a:pt x="171" y="386"/>
                  </a:cubicBezTo>
                  <a:cubicBezTo>
                    <a:pt x="171" y="389"/>
                    <a:pt x="172" y="392"/>
                    <a:pt x="172" y="395"/>
                  </a:cubicBezTo>
                  <a:cubicBezTo>
                    <a:pt x="174" y="404"/>
                    <a:pt x="181" y="411"/>
                    <a:pt x="195" y="417"/>
                  </a:cubicBezTo>
                  <a:cubicBezTo>
                    <a:pt x="201" y="420"/>
                    <a:pt x="214" y="425"/>
                    <a:pt x="217" y="424"/>
                  </a:cubicBezTo>
                  <a:cubicBezTo>
                    <a:pt x="223" y="422"/>
                    <a:pt x="228" y="401"/>
                    <a:pt x="231" y="391"/>
                  </a:cubicBezTo>
                  <a:cubicBezTo>
                    <a:pt x="234" y="380"/>
                    <a:pt x="236" y="375"/>
                    <a:pt x="239" y="375"/>
                  </a:cubicBezTo>
                  <a:cubicBezTo>
                    <a:pt x="245" y="367"/>
                    <a:pt x="252" y="361"/>
                    <a:pt x="261" y="354"/>
                  </a:cubicBezTo>
                  <a:cubicBezTo>
                    <a:pt x="264" y="351"/>
                    <a:pt x="269" y="349"/>
                    <a:pt x="274" y="347"/>
                  </a:cubicBezTo>
                  <a:cubicBezTo>
                    <a:pt x="277" y="346"/>
                    <a:pt x="281" y="344"/>
                    <a:pt x="283" y="343"/>
                  </a:cubicBezTo>
                  <a:cubicBezTo>
                    <a:pt x="286" y="340"/>
                    <a:pt x="286" y="336"/>
                    <a:pt x="288" y="331"/>
                  </a:cubicBezTo>
                  <a:cubicBezTo>
                    <a:pt x="288" y="328"/>
                    <a:pt x="289" y="324"/>
                    <a:pt x="291" y="321"/>
                  </a:cubicBezTo>
                  <a:cubicBezTo>
                    <a:pt x="298" y="309"/>
                    <a:pt x="304" y="301"/>
                    <a:pt x="309" y="298"/>
                  </a:cubicBezTo>
                  <a:cubicBezTo>
                    <a:pt x="309" y="298"/>
                    <a:pt x="310" y="298"/>
                    <a:pt x="310" y="297"/>
                  </a:cubicBezTo>
                  <a:cubicBezTo>
                    <a:pt x="314" y="282"/>
                    <a:pt x="340" y="264"/>
                    <a:pt x="340" y="264"/>
                  </a:cubicBezTo>
                  <a:cubicBezTo>
                    <a:pt x="344" y="261"/>
                    <a:pt x="349" y="259"/>
                    <a:pt x="353" y="257"/>
                  </a:cubicBezTo>
                  <a:cubicBezTo>
                    <a:pt x="361" y="253"/>
                    <a:pt x="369" y="249"/>
                    <a:pt x="372" y="243"/>
                  </a:cubicBezTo>
                  <a:cubicBezTo>
                    <a:pt x="376" y="236"/>
                    <a:pt x="375" y="218"/>
                    <a:pt x="368" y="207"/>
                  </a:cubicBezTo>
                  <a:cubicBezTo>
                    <a:pt x="366" y="204"/>
                    <a:pt x="362" y="199"/>
                    <a:pt x="357" y="199"/>
                  </a:cubicBezTo>
                  <a:cubicBezTo>
                    <a:pt x="355" y="199"/>
                    <a:pt x="353" y="200"/>
                    <a:pt x="352" y="200"/>
                  </a:cubicBezTo>
                  <a:cubicBezTo>
                    <a:pt x="348" y="201"/>
                    <a:pt x="344" y="203"/>
                    <a:pt x="338" y="198"/>
                  </a:cubicBezTo>
                  <a:cubicBezTo>
                    <a:pt x="335" y="196"/>
                    <a:pt x="334" y="193"/>
                    <a:pt x="333" y="190"/>
                  </a:cubicBezTo>
                  <a:cubicBezTo>
                    <a:pt x="332" y="188"/>
                    <a:pt x="332" y="187"/>
                    <a:pt x="331" y="186"/>
                  </a:cubicBezTo>
                  <a:cubicBezTo>
                    <a:pt x="330" y="183"/>
                    <a:pt x="329" y="183"/>
                    <a:pt x="326" y="182"/>
                  </a:cubicBezTo>
                  <a:cubicBezTo>
                    <a:pt x="325" y="181"/>
                    <a:pt x="323" y="180"/>
                    <a:pt x="322" y="178"/>
                  </a:cubicBezTo>
                  <a:cubicBezTo>
                    <a:pt x="320" y="177"/>
                    <a:pt x="319" y="176"/>
                    <a:pt x="318" y="174"/>
                  </a:cubicBezTo>
                  <a:cubicBezTo>
                    <a:pt x="317" y="173"/>
                    <a:pt x="317" y="172"/>
                    <a:pt x="316" y="171"/>
                  </a:cubicBezTo>
                  <a:cubicBezTo>
                    <a:pt x="314" y="170"/>
                    <a:pt x="313" y="169"/>
                    <a:pt x="312" y="169"/>
                  </a:cubicBezTo>
                  <a:cubicBezTo>
                    <a:pt x="309" y="168"/>
                    <a:pt x="307" y="166"/>
                    <a:pt x="306" y="161"/>
                  </a:cubicBezTo>
                  <a:cubicBezTo>
                    <a:pt x="305" y="157"/>
                    <a:pt x="305" y="153"/>
                    <a:pt x="306" y="150"/>
                  </a:cubicBezTo>
                  <a:cubicBezTo>
                    <a:pt x="306" y="146"/>
                    <a:pt x="307" y="143"/>
                    <a:pt x="306" y="141"/>
                  </a:cubicBezTo>
                  <a:cubicBezTo>
                    <a:pt x="305" y="138"/>
                    <a:pt x="304" y="137"/>
                    <a:pt x="301" y="135"/>
                  </a:cubicBezTo>
                  <a:cubicBezTo>
                    <a:pt x="298" y="133"/>
                    <a:pt x="295" y="131"/>
                    <a:pt x="293" y="127"/>
                  </a:cubicBezTo>
                  <a:cubicBezTo>
                    <a:pt x="290" y="122"/>
                    <a:pt x="290" y="117"/>
                    <a:pt x="290" y="112"/>
                  </a:cubicBezTo>
                  <a:cubicBezTo>
                    <a:pt x="290" y="105"/>
                    <a:pt x="290" y="101"/>
                    <a:pt x="282" y="97"/>
                  </a:cubicBezTo>
                  <a:cubicBezTo>
                    <a:pt x="282" y="97"/>
                    <a:pt x="281" y="97"/>
                    <a:pt x="281" y="96"/>
                  </a:cubicBezTo>
                  <a:cubicBezTo>
                    <a:pt x="279" y="96"/>
                    <a:pt x="277" y="94"/>
                    <a:pt x="277" y="92"/>
                  </a:cubicBezTo>
                  <a:cubicBezTo>
                    <a:pt x="276" y="82"/>
                    <a:pt x="278" y="73"/>
                    <a:pt x="279" y="64"/>
                  </a:cubicBezTo>
                  <a:cubicBezTo>
                    <a:pt x="279" y="58"/>
                    <a:pt x="280" y="53"/>
                    <a:pt x="280" y="47"/>
                  </a:cubicBezTo>
                  <a:cubicBezTo>
                    <a:pt x="280" y="46"/>
                    <a:pt x="280" y="45"/>
                    <a:pt x="280" y="45"/>
                  </a:cubicBezTo>
                  <a:cubicBezTo>
                    <a:pt x="278" y="44"/>
                    <a:pt x="276" y="44"/>
                    <a:pt x="273" y="41"/>
                  </a:cubicBezTo>
                  <a:cubicBezTo>
                    <a:pt x="269" y="36"/>
                    <a:pt x="269" y="29"/>
                    <a:pt x="270" y="23"/>
                  </a:cubicBezTo>
                  <a:cubicBezTo>
                    <a:pt x="270" y="21"/>
                    <a:pt x="270" y="18"/>
                    <a:pt x="270" y="17"/>
                  </a:cubicBezTo>
                  <a:cubicBezTo>
                    <a:pt x="264" y="16"/>
                    <a:pt x="262" y="13"/>
                    <a:pt x="261" y="9"/>
                  </a:cubicBezTo>
                  <a:cubicBezTo>
                    <a:pt x="260" y="8"/>
                    <a:pt x="259" y="7"/>
                    <a:pt x="258" y="5"/>
                  </a:cubicBezTo>
                  <a:cubicBezTo>
                    <a:pt x="257" y="4"/>
                    <a:pt x="255" y="3"/>
                    <a:pt x="253" y="2"/>
                  </a:cubicBezTo>
                  <a:cubicBezTo>
                    <a:pt x="251" y="2"/>
                    <a:pt x="250" y="1"/>
                    <a:pt x="248" y="0"/>
                  </a:cubicBezTo>
                  <a:cubicBezTo>
                    <a:pt x="245" y="4"/>
                    <a:pt x="242" y="9"/>
                    <a:pt x="239" y="13"/>
                  </a:cubicBezTo>
                  <a:cubicBezTo>
                    <a:pt x="236" y="17"/>
                    <a:pt x="233" y="22"/>
                    <a:pt x="230" y="26"/>
                  </a:cubicBezTo>
                  <a:cubicBezTo>
                    <a:pt x="228" y="29"/>
                    <a:pt x="226" y="32"/>
                    <a:pt x="224" y="36"/>
                  </a:cubicBezTo>
                  <a:cubicBezTo>
                    <a:pt x="223" y="39"/>
                    <a:pt x="221" y="41"/>
                    <a:pt x="219" y="44"/>
                  </a:cubicBezTo>
                  <a:cubicBezTo>
                    <a:pt x="216" y="48"/>
                    <a:pt x="213" y="51"/>
                    <a:pt x="210" y="54"/>
                  </a:cubicBezTo>
                  <a:cubicBezTo>
                    <a:pt x="207" y="56"/>
                    <a:pt x="204" y="58"/>
                    <a:pt x="202" y="61"/>
                  </a:cubicBezTo>
                  <a:cubicBezTo>
                    <a:pt x="192" y="75"/>
                    <a:pt x="184" y="89"/>
                    <a:pt x="177" y="105"/>
                  </a:cubicBezTo>
                  <a:cubicBezTo>
                    <a:pt x="174" y="109"/>
                    <a:pt x="172" y="113"/>
                    <a:pt x="170" y="118"/>
                  </a:cubicBezTo>
                  <a:cubicBezTo>
                    <a:pt x="169" y="121"/>
                    <a:pt x="167" y="123"/>
                    <a:pt x="165" y="126"/>
                  </a:cubicBezTo>
                  <a:cubicBezTo>
                    <a:pt x="162" y="131"/>
                    <a:pt x="160" y="135"/>
                    <a:pt x="158" y="139"/>
                  </a:cubicBezTo>
                  <a:cubicBezTo>
                    <a:pt x="157" y="142"/>
                    <a:pt x="156" y="144"/>
                    <a:pt x="156" y="147"/>
                  </a:cubicBezTo>
                  <a:cubicBezTo>
                    <a:pt x="155" y="151"/>
                    <a:pt x="154" y="156"/>
                    <a:pt x="147" y="160"/>
                  </a:cubicBezTo>
                  <a:cubicBezTo>
                    <a:pt x="147" y="161"/>
                    <a:pt x="125" y="170"/>
                    <a:pt x="113" y="170"/>
                  </a:cubicBezTo>
                  <a:cubicBezTo>
                    <a:pt x="110" y="170"/>
                    <a:pt x="108" y="170"/>
                    <a:pt x="107" y="169"/>
                  </a:cubicBezTo>
                  <a:cubicBezTo>
                    <a:pt x="103" y="166"/>
                    <a:pt x="102" y="163"/>
                    <a:pt x="102" y="161"/>
                  </a:cubicBezTo>
                  <a:cubicBezTo>
                    <a:pt x="102" y="160"/>
                    <a:pt x="102" y="160"/>
                    <a:pt x="102" y="159"/>
                  </a:cubicBezTo>
                  <a:cubicBezTo>
                    <a:pt x="101" y="159"/>
                    <a:pt x="98" y="160"/>
                    <a:pt x="97" y="160"/>
                  </a:cubicBezTo>
                  <a:cubicBezTo>
                    <a:pt x="93" y="160"/>
                    <a:pt x="90" y="161"/>
                    <a:pt x="87" y="161"/>
                  </a:cubicBezTo>
                  <a:cubicBezTo>
                    <a:pt x="83" y="160"/>
                    <a:pt x="79" y="159"/>
                    <a:pt x="75" y="157"/>
                  </a:cubicBezTo>
                  <a:cubicBezTo>
                    <a:pt x="71" y="155"/>
                    <a:pt x="69" y="154"/>
                    <a:pt x="67" y="155"/>
                  </a:cubicBezTo>
                  <a:cubicBezTo>
                    <a:pt x="64" y="156"/>
                    <a:pt x="62" y="157"/>
                    <a:pt x="60" y="16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5" name="Freeform 7">
              <a:extLst>
                <a:ext uri="{FF2B5EF4-FFF2-40B4-BE49-F238E27FC236}">
                  <a16:creationId xmlns:a16="http://schemas.microsoft.com/office/drawing/2014/main" id="{4ADE3E46-8F71-45DE-9654-52798DE406AE}"/>
                </a:ext>
              </a:extLst>
            </p:cNvPr>
            <p:cNvSpPr>
              <a:spLocks/>
            </p:cNvSpPr>
            <p:nvPr/>
          </p:nvSpPr>
          <p:spPr bwMode="auto">
            <a:xfrm>
              <a:off x="2333" y="1466"/>
              <a:ext cx="513" cy="701"/>
            </a:xfrm>
            <a:custGeom>
              <a:avLst/>
              <a:gdLst>
                <a:gd name="T0" fmla="*/ 182 w 516"/>
                <a:gd name="T1" fmla="*/ 19 h 705"/>
                <a:gd name="T2" fmla="*/ 167 w 516"/>
                <a:gd name="T3" fmla="*/ 40 h 705"/>
                <a:gd name="T4" fmla="*/ 165 w 516"/>
                <a:gd name="T5" fmla="*/ 42 h 705"/>
                <a:gd name="T6" fmla="*/ 179 w 516"/>
                <a:gd name="T7" fmla="*/ 45 h 705"/>
                <a:gd name="T8" fmla="*/ 172 w 516"/>
                <a:gd name="T9" fmla="*/ 65 h 705"/>
                <a:gd name="T10" fmla="*/ 162 w 516"/>
                <a:gd name="T11" fmla="*/ 87 h 705"/>
                <a:gd name="T12" fmla="*/ 151 w 516"/>
                <a:gd name="T13" fmla="*/ 112 h 705"/>
                <a:gd name="T14" fmla="*/ 149 w 516"/>
                <a:gd name="T15" fmla="*/ 129 h 705"/>
                <a:gd name="T16" fmla="*/ 132 w 516"/>
                <a:gd name="T17" fmla="*/ 157 h 705"/>
                <a:gd name="T18" fmla="*/ 118 w 516"/>
                <a:gd name="T19" fmla="*/ 182 h 705"/>
                <a:gd name="T20" fmla="*/ 108 w 516"/>
                <a:gd name="T21" fmla="*/ 204 h 705"/>
                <a:gd name="T22" fmla="*/ 82 w 516"/>
                <a:gd name="T23" fmla="*/ 242 h 705"/>
                <a:gd name="T24" fmla="*/ 48 w 516"/>
                <a:gd name="T25" fmla="*/ 265 h 705"/>
                <a:gd name="T26" fmla="*/ 21 w 516"/>
                <a:gd name="T27" fmla="*/ 291 h 705"/>
                <a:gd name="T28" fmla="*/ 0 w 516"/>
                <a:gd name="T29" fmla="*/ 312 h 705"/>
                <a:gd name="T30" fmla="*/ 15 w 516"/>
                <a:gd name="T31" fmla="*/ 314 h 705"/>
                <a:gd name="T32" fmla="*/ 38 w 516"/>
                <a:gd name="T33" fmla="*/ 320 h 705"/>
                <a:gd name="T34" fmla="*/ 76 w 516"/>
                <a:gd name="T35" fmla="*/ 339 h 705"/>
                <a:gd name="T36" fmla="*/ 80 w 516"/>
                <a:gd name="T37" fmla="*/ 425 h 705"/>
                <a:gd name="T38" fmla="*/ 82 w 516"/>
                <a:gd name="T39" fmla="*/ 489 h 705"/>
                <a:gd name="T40" fmla="*/ 94 w 516"/>
                <a:gd name="T41" fmla="*/ 504 h 705"/>
                <a:gd name="T42" fmla="*/ 124 w 516"/>
                <a:gd name="T43" fmla="*/ 529 h 705"/>
                <a:gd name="T44" fmla="*/ 159 w 516"/>
                <a:gd name="T45" fmla="*/ 545 h 705"/>
                <a:gd name="T46" fmla="*/ 149 w 516"/>
                <a:gd name="T47" fmla="*/ 577 h 705"/>
                <a:gd name="T48" fmla="*/ 143 w 516"/>
                <a:gd name="T49" fmla="*/ 572 h 705"/>
                <a:gd name="T50" fmla="*/ 129 w 516"/>
                <a:gd name="T51" fmla="*/ 587 h 705"/>
                <a:gd name="T52" fmla="*/ 117 w 516"/>
                <a:gd name="T53" fmla="*/ 613 h 705"/>
                <a:gd name="T54" fmla="*/ 139 w 516"/>
                <a:gd name="T55" fmla="*/ 636 h 705"/>
                <a:gd name="T56" fmla="*/ 155 w 516"/>
                <a:gd name="T57" fmla="*/ 657 h 705"/>
                <a:gd name="T58" fmla="*/ 172 w 516"/>
                <a:gd name="T59" fmla="*/ 696 h 705"/>
                <a:gd name="T60" fmla="*/ 194 w 516"/>
                <a:gd name="T61" fmla="*/ 702 h 705"/>
                <a:gd name="T62" fmla="*/ 197 w 516"/>
                <a:gd name="T63" fmla="*/ 692 h 705"/>
                <a:gd name="T64" fmla="*/ 199 w 516"/>
                <a:gd name="T65" fmla="*/ 660 h 705"/>
                <a:gd name="T66" fmla="*/ 195 w 516"/>
                <a:gd name="T67" fmla="*/ 634 h 705"/>
                <a:gd name="T68" fmla="*/ 196 w 516"/>
                <a:gd name="T69" fmla="*/ 611 h 705"/>
                <a:gd name="T70" fmla="*/ 210 w 516"/>
                <a:gd name="T71" fmla="*/ 574 h 705"/>
                <a:gd name="T72" fmla="*/ 246 w 516"/>
                <a:gd name="T73" fmla="*/ 494 h 705"/>
                <a:gd name="T74" fmla="*/ 319 w 516"/>
                <a:gd name="T75" fmla="*/ 456 h 705"/>
                <a:gd name="T76" fmla="*/ 424 w 516"/>
                <a:gd name="T77" fmla="*/ 428 h 705"/>
                <a:gd name="T78" fmla="*/ 436 w 516"/>
                <a:gd name="T79" fmla="*/ 402 h 705"/>
                <a:gd name="T80" fmla="*/ 427 w 516"/>
                <a:gd name="T81" fmla="*/ 397 h 705"/>
                <a:gd name="T82" fmla="*/ 419 w 516"/>
                <a:gd name="T83" fmla="*/ 385 h 705"/>
                <a:gd name="T84" fmla="*/ 423 w 516"/>
                <a:gd name="T85" fmla="*/ 326 h 705"/>
                <a:gd name="T86" fmla="*/ 431 w 516"/>
                <a:gd name="T87" fmla="*/ 282 h 705"/>
                <a:gd name="T88" fmla="*/ 429 w 516"/>
                <a:gd name="T89" fmla="*/ 233 h 705"/>
                <a:gd name="T90" fmla="*/ 457 w 516"/>
                <a:gd name="T91" fmla="*/ 184 h 705"/>
                <a:gd name="T92" fmla="*/ 486 w 516"/>
                <a:gd name="T93" fmla="*/ 166 h 705"/>
                <a:gd name="T94" fmla="*/ 516 w 516"/>
                <a:gd name="T95" fmla="*/ 135 h 705"/>
                <a:gd name="T96" fmla="*/ 514 w 516"/>
                <a:gd name="T97" fmla="*/ 124 h 705"/>
                <a:gd name="T98" fmla="*/ 429 w 516"/>
                <a:gd name="T99" fmla="*/ 107 h 705"/>
                <a:gd name="T100" fmla="*/ 375 w 516"/>
                <a:gd name="T101" fmla="*/ 108 h 705"/>
                <a:gd name="T102" fmla="*/ 361 w 516"/>
                <a:gd name="T103" fmla="*/ 115 h 705"/>
                <a:gd name="T104" fmla="*/ 331 w 516"/>
                <a:gd name="T105" fmla="*/ 121 h 705"/>
                <a:gd name="T106" fmla="*/ 307 w 516"/>
                <a:gd name="T107" fmla="*/ 144 h 705"/>
                <a:gd name="T108" fmla="*/ 293 w 516"/>
                <a:gd name="T109" fmla="*/ 143 h 705"/>
                <a:gd name="T110" fmla="*/ 305 w 516"/>
                <a:gd name="T111" fmla="*/ 101 h 705"/>
                <a:gd name="T112" fmla="*/ 304 w 516"/>
                <a:gd name="T113" fmla="*/ 70 h 705"/>
                <a:gd name="T114" fmla="*/ 294 w 516"/>
                <a:gd name="T115" fmla="*/ 49 h 705"/>
                <a:gd name="T116" fmla="*/ 269 w 516"/>
                <a:gd name="T117" fmla="*/ 29 h 705"/>
                <a:gd name="T118" fmla="*/ 245 w 516"/>
                <a:gd name="T119" fmla="*/ 17 h 705"/>
                <a:gd name="T120" fmla="*/ 205 w 516"/>
                <a:gd name="T121" fmla="*/ 4 h 7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16" h="705">
                  <a:moveTo>
                    <a:pt x="205" y="4"/>
                  </a:moveTo>
                  <a:cubicBezTo>
                    <a:pt x="199" y="2"/>
                    <a:pt x="191" y="0"/>
                    <a:pt x="184" y="1"/>
                  </a:cubicBezTo>
                  <a:cubicBezTo>
                    <a:pt x="185" y="6"/>
                    <a:pt x="183" y="13"/>
                    <a:pt x="182" y="19"/>
                  </a:cubicBezTo>
                  <a:cubicBezTo>
                    <a:pt x="180" y="27"/>
                    <a:pt x="180" y="27"/>
                    <a:pt x="180" y="27"/>
                  </a:cubicBezTo>
                  <a:cubicBezTo>
                    <a:pt x="179" y="31"/>
                    <a:pt x="178" y="33"/>
                    <a:pt x="174" y="37"/>
                  </a:cubicBezTo>
                  <a:cubicBezTo>
                    <a:pt x="172" y="38"/>
                    <a:pt x="170" y="39"/>
                    <a:pt x="167" y="40"/>
                  </a:cubicBezTo>
                  <a:cubicBezTo>
                    <a:pt x="166" y="40"/>
                    <a:pt x="164" y="41"/>
                    <a:pt x="163" y="41"/>
                  </a:cubicBezTo>
                  <a:cubicBezTo>
                    <a:pt x="163" y="41"/>
                    <a:pt x="163" y="41"/>
                    <a:pt x="163" y="41"/>
                  </a:cubicBezTo>
                  <a:cubicBezTo>
                    <a:pt x="164" y="41"/>
                    <a:pt x="165" y="42"/>
                    <a:pt x="165" y="42"/>
                  </a:cubicBezTo>
                  <a:cubicBezTo>
                    <a:pt x="167" y="43"/>
                    <a:pt x="169" y="44"/>
                    <a:pt x="171" y="45"/>
                  </a:cubicBezTo>
                  <a:cubicBezTo>
                    <a:pt x="171" y="44"/>
                    <a:pt x="172" y="43"/>
                    <a:pt x="173" y="42"/>
                  </a:cubicBezTo>
                  <a:cubicBezTo>
                    <a:pt x="175" y="41"/>
                    <a:pt x="178" y="42"/>
                    <a:pt x="179" y="45"/>
                  </a:cubicBezTo>
                  <a:cubicBezTo>
                    <a:pt x="182" y="52"/>
                    <a:pt x="178" y="55"/>
                    <a:pt x="176" y="57"/>
                  </a:cubicBezTo>
                  <a:cubicBezTo>
                    <a:pt x="175" y="58"/>
                    <a:pt x="174" y="58"/>
                    <a:pt x="174" y="59"/>
                  </a:cubicBezTo>
                  <a:cubicBezTo>
                    <a:pt x="173" y="61"/>
                    <a:pt x="173" y="62"/>
                    <a:pt x="172" y="65"/>
                  </a:cubicBezTo>
                  <a:cubicBezTo>
                    <a:pt x="172" y="66"/>
                    <a:pt x="172" y="68"/>
                    <a:pt x="171" y="70"/>
                  </a:cubicBezTo>
                  <a:cubicBezTo>
                    <a:pt x="170" y="73"/>
                    <a:pt x="168" y="76"/>
                    <a:pt x="166" y="79"/>
                  </a:cubicBezTo>
                  <a:cubicBezTo>
                    <a:pt x="165" y="82"/>
                    <a:pt x="163" y="84"/>
                    <a:pt x="162" y="87"/>
                  </a:cubicBezTo>
                  <a:cubicBezTo>
                    <a:pt x="161" y="89"/>
                    <a:pt x="160" y="92"/>
                    <a:pt x="160" y="95"/>
                  </a:cubicBezTo>
                  <a:cubicBezTo>
                    <a:pt x="159" y="99"/>
                    <a:pt x="158" y="102"/>
                    <a:pt x="156" y="106"/>
                  </a:cubicBezTo>
                  <a:cubicBezTo>
                    <a:pt x="155" y="108"/>
                    <a:pt x="153" y="110"/>
                    <a:pt x="151" y="112"/>
                  </a:cubicBezTo>
                  <a:cubicBezTo>
                    <a:pt x="149" y="114"/>
                    <a:pt x="148" y="115"/>
                    <a:pt x="148" y="117"/>
                  </a:cubicBezTo>
                  <a:cubicBezTo>
                    <a:pt x="148" y="118"/>
                    <a:pt x="148" y="120"/>
                    <a:pt x="148" y="121"/>
                  </a:cubicBezTo>
                  <a:cubicBezTo>
                    <a:pt x="149" y="123"/>
                    <a:pt x="150" y="126"/>
                    <a:pt x="149" y="129"/>
                  </a:cubicBezTo>
                  <a:cubicBezTo>
                    <a:pt x="149" y="131"/>
                    <a:pt x="146" y="142"/>
                    <a:pt x="144" y="145"/>
                  </a:cubicBezTo>
                  <a:cubicBezTo>
                    <a:pt x="143" y="148"/>
                    <a:pt x="140" y="151"/>
                    <a:pt x="137" y="152"/>
                  </a:cubicBezTo>
                  <a:cubicBezTo>
                    <a:pt x="135" y="154"/>
                    <a:pt x="133" y="155"/>
                    <a:pt x="132" y="157"/>
                  </a:cubicBezTo>
                  <a:cubicBezTo>
                    <a:pt x="130" y="159"/>
                    <a:pt x="130" y="162"/>
                    <a:pt x="128" y="165"/>
                  </a:cubicBezTo>
                  <a:cubicBezTo>
                    <a:pt x="127" y="169"/>
                    <a:pt x="126" y="173"/>
                    <a:pt x="123" y="177"/>
                  </a:cubicBezTo>
                  <a:cubicBezTo>
                    <a:pt x="121" y="179"/>
                    <a:pt x="119" y="181"/>
                    <a:pt x="118" y="182"/>
                  </a:cubicBezTo>
                  <a:cubicBezTo>
                    <a:pt x="116" y="183"/>
                    <a:pt x="115" y="184"/>
                    <a:pt x="114" y="185"/>
                  </a:cubicBezTo>
                  <a:cubicBezTo>
                    <a:pt x="113" y="187"/>
                    <a:pt x="112" y="191"/>
                    <a:pt x="111" y="194"/>
                  </a:cubicBezTo>
                  <a:cubicBezTo>
                    <a:pt x="110" y="198"/>
                    <a:pt x="109" y="201"/>
                    <a:pt x="108" y="204"/>
                  </a:cubicBezTo>
                  <a:cubicBezTo>
                    <a:pt x="104" y="211"/>
                    <a:pt x="100" y="217"/>
                    <a:pt x="95" y="223"/>
                  </a:cubicBezTo>
                  <a:cubicBezTo>
                    <a:pt x="93" y="226"/>
                    <a:pt x="90" y="229"/>
                    <a:pt x="87" y="233"/>
                  </a:cubicBezTo>
                  <a:cubicBezTo>
                    <a:pt x="85" y="236"/>
                    <a:pt x="84" y="239"/>
                    <a:pt x="82" y="242"/>
                  </a:cubicBezTo>
                  <a:cubicBezTo>
                    <a:pt x="78" y="250"/>
                    <a:pt x="73" y="259"/>
                    <a:pt x="61" y="263"/>
                  </a:cubicBezTo>
                  <a:cubicBezTo>
                    <a:pt x="58" y="265"/>
                    <a:pt x="54" y="265"/>
                    <a:pt x="52" y="264"/>
                  </a:cubicBezTo>
                  <a:cubicBezTo>
                    <a:pt x="50" y="264"/>
                    <a:pt x="49" y="264"/>
                    <a:pt x="48" y="265"/>
                  </a:cubicBezTo>
                  <a:cubicBezTo>
                    <a:pt x="46" y="266"/>
                    <a:pt x="44" y="268"/>
                    <a:pt x="42" y="271"/>
                  </a:cubicBezTo>
                  <a:cubicBezTo>
                    <a:pt x="41" y="273"/>
                    <a:pt x="40" y="274"/>
                    <a:pt x="39" y="276"/>
                  </a:cubicBezTo>
                  <a:cubicBezTo>
                    <a:pt x="34" y="283"/>
                    <a:pt x="27" y="287"/>
                    <a:pt x="21" y="291"/>
                  </a:cubicBezTo>
                  <a:cubicBezTo>
                    <a:pt x="16" y="295"/>
                    <a:pt x="11" y="298"/>
                    <a:pt x="6" y="303"/>
                  </a:cubicBezTo>
                  <a:cubicBezTo>
                    <a:pt x="5" y="304"/>
                    <a:pt x="3" y="307"/>
                    <a:pt x="2" y="309"/>
                  </a:cubicBezTo>
                  <a:cubicBezTo>
                    <a:pt x="1" y="310"/>
                    <a:pt x="1" y="311"/>
                    <a:pt x="0" y="312"/>
                  </a:cubicBezTo>
                  <a:cubicBezTo>
                    <a:pt x="1" y="312"/>
                    <a:pt x="3" y="313"/>
                    <a:pt x="4" y="313"/>
                  </a:cubicBezTo>
                  <a:cubicBezTo>
                    <a:pt x="7" y="313"/>
                    <a:pt x="10" y="314"/>
                    <a:pt x="12" y="314"/>
                  </a:cubicBezTo>
                  <a:cubicBezTo>
                    <a:pt x="12" y="314"/>
                    <a:pt x="14" y="314"/>
                    <a:pt x="15" y="314"/>
                  </a:cubicBezTo>
                  <a:cubicBezTo>
                    <a:pt x="18" y="313"/>
                    <a:pt x="21" y="313"/>
                    <a:pt x="24" y="313"/>
                  </a:cubicBezTo>
                  <a:cubicBezTo>
                    <a:pt x="29" y="314"/>
                    <a:pt x="32" y="316"/>
                    <a:pt x="34" y="318"/>
                  </a:cubicBezTo>
                  <a:cubicBezTo>
                    <a:pt x="35" y="318"/>
                    <a:pt x="36" y="319"/>
                    <a:pt x="38" y="320"/>
                  </a:cubicBezTo>
                  <a:cubicBezTo>
                    <a:pt x="41" y="322"/>
                    <a:pt x="43" y="322"/>
                    <a:pt x="47" y="322"/>
                  </a:cubicBezTo>
                  <a:cubicBezTo>
                    <a:pt x="49" y="322"/>
                    <a:pt x="52" y="322"/>
                    <a:pt x="55" y="322"/>
                  </a:cubicBezTo>
                  <a:cubicBezTo>
                    <a:pt x="66" y="324"/>
                    <a:pt x="72" y="329"/>
                    <a:pt x="76" y="339"/>
                  </a:cubicBezTo>
                  <a:cubicBezTo>
                    <a:pt x="84" y="357"/>
                    <a:pt x="82" y="379"/>
                    <a:pt x="81" y="399"/>
                  </a:cubicBezTo>
                  <a:cubicBezTo>
                    <a:pt x="80" y="407"/>
                    <a:pt x="80" y="415"/>
                    <a:pt x="80" y="421"/>
                  </a:cubicBezTo>
                  <a:cubicBezTo>
                    <a:pt x="80" y="425"/>
                    <a:pt x="80" y="425"/>
                    <a:pt x="80" y="425"/>
                  </a:cubicBezTo>
                  <a:cubicBezTo>
                    <a:pt x="80" y="443"/>
                    <a:pt x="80" y="458"/>
                    <a:pt x="67" y="471"/>
                  </a:cubicBezTo>
                  <a:cubicBezTo>
                    <a:pt x="71" y="474"/>
                    <a:pt x="76" y="477"/>
                    <a:pt x="78" y="482"/>
                  </a:cubicBezTo>
                  <a:cubicBezTo>
                    <a:pt x="80" y="484"/>
                    <a:pt x="81" y="487"/>
                    <a:pt x="82" y="489"/>
                  </a:cubicBezTo>
                  <a:cubicBezTo>
                    <a:pt x="83" y="491"/>
                    <a:pt x="83" y="492"/>
                    <a:pt x="84" y="494"/>
                  </a:cubicBezTo>
                  <a:cubicBezTo>
                    <a:pt x="85" y="497"/>
                    <a:pt x="87" y="498"/>
                    <a:pt x="89" y="500"/>
                  </a:cubicBezTo>
                  <a:cubicBezTo>
                    <a:pt x="90" y="501"/>
                    <a:pt x="92" y="502"/>
                    <a:pt x="94" y="504"/>
                  </a:cubicBezTo>
                  <a:cubicBezTo>
                    <a:pt x="98" y="508"/>
                    <a:pt x="101" y="514"/>
                    <a:pt x="103" y="520"/>
                  </a:cubicBezTo>
                  <a:cubicBezTo>
                    <a:pt x="110" y="532"/>
                    <a:pt x="112" y="535"/>
                    <a:pt x="117" y="532"/>
                  </a:cubicBezTo>
                  <a:cubicBezTo>
                    <a:pt x="119" y="531"/>
                    <a:pt x="122" y="530"/>
                    <a:pt x="124" y="529"/>
                  </a:cubicBezTo>
                  <a:cubicBezTo>
                    <a:pt x="132" y="525"/>
                    <a:pt x="139" y="522"/>
                    <a:pt x="146" y="525"/>
                  </a:cubicBezTo>
                  <a:cubicBezTo>
                    <a:pt x="151" y="527"/>
                    <a:pt x="154" y="532"/>
                    <a:pt x="157" y="541"/>
                  </a:cubicBezTo>
                  <a:cubicBezTo>
                    <a:pt x="157" y="542"/>
                    <a:pt x="158" y="543"/>
                    <a:pt x="159" y="545"/>
                  </a:cubicBezTo>
                  <a:cubicBezTo>
                    <a:pt x="166" y="564"/>
                    <a:pt x="169" y="574"/>
                    <a:pt x="164" y="579"/>
                  </a:cubicBezTo>
                  <a:cubicBezTo>
                    <a:pt x="162" y="582"/>
                    <a:pt x="159" y="583"/>
                    <a:pt x="157" y="583"/>
                  </a:cubicBezTo>
                  <a:cubicBezTo>
                    <a:pt x="152" y="582"/>
                    <a:pt x="150" y="579"/>
                    <a:pt x="149" y="577"/>
                  </a:cubicBezTo>
                  <a:cubicBezTo>
                    <a:pt x="148" y="576"/>
                    <a:pt x="148" y="575"/>
                    <a:pt x="147" y="575"/>
                  </a:cubicBezTo>
                  <a:cubicBezTo>
                    <a:pt x="146" y="574"/>
                    <a:pt x="145" y="573"/>
                    <a:pt x="145" y="572"/>
                  </a:cubicBezTo>
                  <a:cubicBezTo>
                    <a:pt x="144" y="572"/>
                    <a:pt x="144" y="572"/>
                    <a:pt x="143" y="572"/>
                  </a:cubicBezTo>
                  <a:cubicBezTo>
                    <a:pt x="141" y="572"/>
                    <a:pt x="131" y="577"/>
                    <a:pt x="129" y="578"/>
                  </a:cubicBezTo>
                  <a:cubicBezTo>
                    <a:pt x="129" y="579"/>
                    <a:pt x="129" y="581"/>
                    <a:pt x="129" y="582"/>
                  </a:cubicBezTo>
                  <a:cubicBezTo>
                    <a:pt x="130" y="584"/>
                    <a:pt x="130" y="586"/>
                    <a:pt x="129" y="587"/>
                  </a:cubicBezTo>
                  <a:cubicBezTo>
                    <a:pt x="129" y="595"/>
                    <a:pt x="126" y="602"/>
                    <a:pt x="123" y="607"/>
                  </a:cubicBezTo>
                  <a:cubicBezTo>
                    <a:pt x="122" y="609"/>
                    <a:pt x="120" y="610"/>
                    <a:pt x="119" y="611"/>
                  </a:cubicBezTo>
                  <a:cubicBezTo>
                    <a:pt x="118" y="612"/>
                    <a:pt x="117" y="612"/>
                    <a:pt x="117" y="613"/>
                  </a:cubicBezTo>
                  <a:cubicBezTo>
                    <a:pt x="118" y="613"/>
                    <a:pt x="120" y="614"/>
                    <a:pt x="121" y="614"/>
                  </a:cubicBezTo>
                  <a:cubicBezTo>
                    <a:pt x="126" y="616"/>
                    <a:pt x="131" y="618"/>
                    <a:pt x="134" y="622"/>
                  </a:cubicBezTo>
                  <a:cubicBezTo>
                    <a:pt x="137" y="627"/>
                    <a:pt x="138" y="632"/>
                    <a:pt x="139" y="636"/>
                  </a:cubicBezTo>
                  <a:cubicBezTo>
                    <a:pt x="140" y="643"/>
                    <a:pt x="140" y="644"/>
                    <a:pt x="148" y="644"/>
                  </a:cubicBezTo>
                  <a:cubicBezTo>
                    <a:pt x="151" y="644"/>
                    <a:pt x="153" y="646"/>
                    <a:pt x="153" y="649"/>
                  </a:cubicBezTo>
                  <a:cubicBezTo>
                    <a:pt x="153" y="652"/>
                    <a:pt x="154" y="654"/>
                    <a:pt x="155" y="657"/>
                  </a:cubicBezTo>
                  <a:cubicBezTo>
                    <a:pt x="155" y="660"/>
                    <a:pt x="156" y="664"/>
                    <a:pt x="157" y="667"/>
                  </a:cubicBezTo>
                  <a:cubicBezTo>
                    <a:pt x="162" y="672"/>
                    <a:pt x="164" y="679"/>
                    <a:pt x="166" y="685"/>
                  </a:cubicBezTo>
                  <a:cubicBezTo>
                    <a:pt x="168" y="690"/>
                    <a:pt x="169" y="694"/>
                    <a:pt x="172" y="696"/>
                  </a:cubicBezTo>
                  <a:cubicBezTo>
                    <a:pt x="174" y="698"/>
                    <a:pt x="176" y="698"/>
                    <a:pt x="179" y="698"/>
                  </a:cubicBezTo>
                  <a:cubicBezTo>
                    <a:pt x="182" y="698"/>
                    <a:pt x="184" y="697"/>
                    <a:pt x="187" y="698"/>
                  </a:cubicBezTo>
                  <a:cubicBezTo>
                    <a:pt x="190" y="699"/>
                    <a:pt x="192" y="701"/>
                    <a:pt x="194" y="702"/>
                  </a:cubicBezTo>
                  <a:cubicBezTo>
                    <a:pt x="195" y="703"/>
                    <a:pt x="197" y="704"/>
                    <a:pt x="199" y="705"/>
                  </a:cubicBezTo>
                  <a:cubicBezTo>
                    <a:pt x="199" y="704"/>
                    <a:pt x="199" y="703"/>
                    <a:pt x="198" y="702"/>
                  </a:cubicBezTo>
                  <a:cubicBezTo>
                    <a:pt x="198" y="699"/>
                    <a:pt x="197" y="696"/>
                    <a:pt x="197" y="692"/>
                  </a:cubicBezTo>
                  <a:cubicBezTo>
                    <a:pt x="197" y="688"/>
                    <a:pt x="198" y="684"/>
                    <a:pt x="200" y="680"/>
                  </a:cubicBezTo>
                  <a:cubicBezTo>
                    <a:pt x="201" y="676"/>
                    <a:pt x="202" y="673"/>
                    <a:pt x="202" y="669"/>
                  </a:cubicBezTo>
                  <a:cubicBezTo>
                    <a:pt x="201" y="666"/>
                    <a:pt x="200" y="663"/>
                    <a:pt x="199" y="660"/>
                  </a:cubicBezTo>
                  <a:cubicBezTo>
                    <a:pt x="197" y="656"/>
                    <a:pt x="195" y="651"/>
                    <a:pt x="195" y="647"/>
                  </a:cubicBezTo>
                  <a:cubicBezTo>
                    <a:pt x="195" y="645"/>
                    <a:pt x="195" y="642"/>
                    <a:pt x="195" y="640"/>
                  </a:cubicBezTo>
                  <a:cubicBezTo>
                    <a:pt x="195" y="638"/>
                    <a:pt x="195" y="636"/>
                    <a:pt x="195" y="634"/>
                  </a:cubicBezTo>
                  <a:cubicBezTo>
                    <a:pt x="195" y="634"/>
                    <a:pt x="194" y="633"/>
                    <a:pt x="194" y="632"/>
                  </a:cubicBezTo>
                  <a:cubicBezTo>
                    <a:pt x="193" y="629"/>
                    <a:pt x="192" y="626"/>
                    <a:pt x="193" y="623"/>
                  </a:cubicBezTo>
                  <a:cubicBezTo>
                    <a:pt x="193" y="619"/>
                    <a:pt x="195" y="615"/>
                    <a:pt x="196" y="611"/>
                  </a:cubicBezTo>
                  <a:cubicBezTo>
                    <a:pt x="197" y="609"/>
                    <a:pt x="198" y="607"/>
                    <a:pt x="199" y="605"/>
                  </a:cubicBezTo>
                  <a:cubicBezTo>
                    <a:pt x="199" y="604"/>
                    <a:pt x="199" y="602"/>
                    <a:pt x="200" y="600"/>
                  </a:cubicBezTo>
                  <a:cubicBezTo>
                    <a:pt x="201" y="590"/>
                    <a:pt x="202" y="584"/>
                    <a:pt x="210" y="574"/>
                  </a:cubicBezTo>
                  <a:cubicBezTo>
                    <a:pt x="214" y="569"/>
                    <a:pt x="217" y="563"/>
                    <a:pt x="219" y="555"/>
                  </a:cubicBezTo>
                  <a:cubicBezTo>
                    <a:pt x="220" y="550"/>
                    <a:pt x="221" y="545"/>
                    <a:pt x="222" y="539"/>
                  </a:cubicBezTo>
                  <a:cubicBezTo>
                    <a:pt x="224" y="521"/>
                    <a:pt x="226" y="500"/>
                    <a:pt x="246" y="494"/>
                  </a:cubicBezTo>
                  <a:cubicBezTo>
                    <a:pt x="252" y="492"/>
                    <a:pt x="258" y="490"/>
                    <a:pt x="263" y="489"/>
                  </a:cubicBezTo>
                  <a:cubicBezTo>
                    <a:pt x="273" y="487"/>
                    <a:pt x="281" y="485"/>
                    <a:pt x="288" y="481"/>
                  </a:cubicBezTo>
                  <a:cubicBezTo>
                    <a:pt x="300" y="474"/>
                    <a:pt x="311" y="465"/>
                    <a:pt x="319" y="456"/>
                  </a:cubicBezTo>
                  <a:cubicBezTo>
                    <a:pt x="325" y="448"/>
                    <a:pt x="337" y="437"/>
                    <a:pt x="344" y="431"/>
                  </a:cubicBezTo>
                  <a:cubicBezTo>
                    <a:pt x="358" y="422"/>
                    <a:pt x="376" y="429"/>
                    <a:pt x="384" y="432"/>
                  </a:cubicBezTo>
                  <a:cubicBezTo>
                    <a:pt x="399" y="438"/>
                    <a:pt x="409" y="434"/>
                    <a:pt x="424" y="428"/>
                  </a:cubicBezTo>
                  <a:cubicBezTo>
                    <a:pt x="426" y="427"/>
                    <a:pt x="426" y="427"/>
                    <a:pt x="426" y="427"/>
                  </a:cubicBezTo>
                  <a:cubicBezTo>
                    <a:pt x="437" y="423"/>
                    <a:pt x="437" y="422"/>
                    <a:pt x="436" y="407"/>
                  </a:cubicBezTo>
                  <a:cubicBezTo>
                    <a:pt x="436" y="405"/>
                    <a:pt x="436" y="403"/>
                    <a:pt x="436" y="402"/>
                  </a:cubicBezTo>
                  <a:cubicBezTo>
                    <a:pt x="436" y="402"/>
                    <a:pt x="436" y="402"/>
                    <a:pt x="436" y="402"/>
                  </a:cubicBezTo>
                  <a:cubicBezTo>
                    <a:pt x="436" y="402"/>
                    <a:pt x="435" y="401"/>
                    <a:pt x="434" y="400"/>
                  </a:cubicBezTo>
                  <a:cubicBezTo>
                    <a:pt x="432" y="399"/>
                    <a:pt x="430" y="398"/>
                    <a:pt x="427" y="397"/>
                  </a:cubicBezTo>
                  <a:cubicBezTo>
                    <a:pt x="424" y="396"/>
                    <a:pt x="421" y="395"/>
                    <a:pt x="418" y="393"/>
                  </a:cubicBezTo>
                  <a:cubicBezTo>
                    <a:pt x="416" y="391"/>
                    <a:pt x="416" y="388"/>
                    <a:pt x="417" y="386"/>
                  </a:cubicBezTo>
                  <a:cubicBezTo>
                    <a:pt x="418" y="385"/>
                    <a:pt x="418" y="385"/>
                    <a:pt x="419" y="385"/>
                  </a:cubicBezTo>
                  <a:cubicBezTo>
                    <a:pt x="414" y="372"/>
                    <a:pt x="415" y="361"/>
                    <a:pt x="416" y="348"/>
                  </a:cubicBezTo>
                  <a:cubicBezTo>
                    <a:pt x="416" y="342"/>
                    <a:pt x="416" y="342"/>
                    <a:pt x="416" y="342"/>
                  </a:cubicBezTo>
                  <a:cubicBezTo>
                    <a:pt x="417" y="335"/>
                    <a:pt x="420" y="330"/>
                    <a:pt x="423" y="326"/>
                  </a:cubicBezTo>
                  <a:cubicBezTo>
                    <a:pt x="424" y="324"/>
                    <a:pt x="425" y="322"/>
                    <a:pt x="427" y="320"/>
                  </a:cubicBezTo>
                  <a:cubicBezTo>
                    <a:pt x="431" y="313"/>
                    <a:pt x="431" y="302"/>
                    <a:pt x="431" y="292"/>
                  </a:cubicBezTo>
                  <a:cubicBezTo>
                    <a:pt x="431" y="289"/>
                    <a:pt x="431" y="286"/>
                    <a:pt x="431" y="282"/>
                  </a:cubicBezTo>
                  <a:cubicBezTo>
                    <a:pt x="431" y="275"/>
                    <a:pt x="430" y="271"/>
                    <a:pt x="427" y="265"/>
                  </a:cubicBezTo>
                  <a:cubicBezTo>
                    <a:pt x="426" y="262"/>
                    <a:pt x="425" y="259"/>
                    <a:pt x="424" y="255"/>
                  </a:cubicBezTo>
                  <a:cubicBezTo>
                    <a:pt x="421" y="245"/>
                    <a:pt x="425" y="240"/>
                    <a:pt x="429" y="233"/>
                  </a:cubicBezTo>
                  <a:cubicBezTo>
                    <a:pt x="429" y="232"/>
                    <a:pt x="430" y="230"/>
                    <a:pt x="431" y="228"/>
                  </a:cubicBezTo>
                  <a:cubicBezTo>
                    <a:pt x="433" y="225"/>
                    <a:pt x="435" y="220"/>
                    <a:pt x="437" y="216"/>
                  </a:cubicBezTo>
                  <a:cubicBezTo>
                    <a:pt x="442" y="204"/>
                    <a:pt x="447" y="192"/>
                    <a:pt x="457" y="184"/>
                  </a:cubicBezTo>
                  <a:cubicBezTo>
                    <a:pt x="461" y="182"/>
                    <a:pt x="464" y="181"/>
                    <a:pt x="467" y="180"/>
                  </a:cubicBezTo>
                  <a:cubicBezTo>
                    <a:pt x="469" y="179"/>
                    <a:pt x="472" y="178"/>
                    <a:pt x="474" y="177"/>
                  </a:cubicBezTo>
                  <a:cubicBezTo>
                    <a:pt x="478" y="174"/>
                    <a:pt x="482" y="170"/>
                    <a:pt x="486" y="166"/>
                  </a:cubicBezTo>
                  <a:cubicBezTo>
                    <a:pt x="489" y="163"/>
                    <a:pt x="492" y="160"/>
                    <a:pt x="495" y="157"/>
                  </a:cubicBezTo>
                  <a:cubicBezTo>
                    <a:pt x="498" y="155"/>
                    <a:pt x="500" y="154"/>
                    <a:pt x="502" y="152"/>
                  </a:cubicBezTo>
                  <a:cubicBezTo>
                    <a:pt x="509" y="147"/>
                    <a:pt x="514" y="143"/>
                    <a:pt x="516" y="135"/>
                  </a:cubicBezTo>
                  <a:cubicBezTo>
                    <a:pt x="514" y="135"/>
                    <a:pt x="513" y="133"/>
                    <a:pt x="513" y="131"/>
                  </a:cubicBezTo>
                  <a:cubicBezTo>
                    <a:pt x="513" y="129"/>
                    <a:pt x="514" y="128"/>
                    <a:pt x="516" y="127"/>
                  </a:cubicBezTo>
                  <a:cubicBezTo>
                    <a:pt x="516" y="126"/>
                    <a:pt x="515" y="125"/>
                    <a:pt x="514" y="124"/>
                  </a:cubicBezTo>
                  <a:cubicBezTo>
                    <a:pt x="510" y="120"/>
                    <a:pt x="499" y="121"/>
                    <a:pt x="489" y="121"/>
                  </a:cubicBezTo>
                  <a:cubicBezTo>
                    <a:pt x="482" y="122"/>
                    <a:pt x="476" y="122"/>
                    <a:pt x="470" y="121"/>
                  </a:cubicBezTo>
                  <a:cubicBezTo>
                    <a:pt x="458" y="119"/>
                    <a:pt x="440" y="117"/>
                    <a:pt x="429" y="107"/>
                  </a:cubicBezTo>
                  <a:cubicBezTo>
                    <a:pt x="419" y="99"/>
                    <a:pt x="417" y="99"/>
                    <a:pt x="405" y="101"/>
                  </a:cubicBezTo>
                  <a:cubicBezTo>
                    <a:pt x="400" y="102"/>
                    <a:pt x="396" y="103"/>
                    <a:pt x="391" y="104"/>
                  </a:cubicBezTo>
                  <a:cubicBezTo>
                    <a:pt x="386" y="106"/>
                    <a:pt x="381" y="107"/>
                    <a:pt x="375" y="108"/>
                  </a:cubicBezTo>
                  <a:cubicBezTo>
                    <a:pt x="374" y="108"/>
                    <a:pt x="373" y="108"/>
                    <a:pt x="372" y="108"/>
                  </a:cubicBezTo>
                  <a:cubicBezTo>
                    <a:pt x="369" y="109"/>
                    <a:pt x="366" y="109"/>
                    <a:pt x="364" y="110"/>
                  </a:cubicBezTo>
                  <a:cubicBezTo>
                    <a:pt x="363" y="111"/>
                    <a:pt x="362" y="113"/>
                    <a:pt x="361" y="115"/>
                  </a:cubicBezTo>
                  <a:cubicBezTo>
                    <a:pt x="360" y="118"/>
                    <a:pt x="358" y="121"/>
                    <a:pt x="354" y="123"/>
                  </a:cubicBezTo>
                  <a:cubicBezTo>
                    <a:pt x="348" y="127"/>
                    <a:pt x="343" y="124"/>
                    <a:pt x="339" y="122"/>
                  </a:cubicBezTo>
                  <a:cubicBezTo>
                    <a:pt x="336" y="121"/>
                    <a:pt x="334" y="120"/>
                    <a:pt x="331" y="121"/>
                  </a:cubicBezTo>
                  <a:cubicBezTo>
                    <a:pt x="329" y="122"/>
                    <a:pt x="327" y="126"/>
                    <a:pt x="325" y="129"/>
                  </a:cubicBezTo>
                  <a:cubicBezTo>
                    <a:pt x="323" y="132"/>
                    <a:pt x="320" y="135"/>
                    <a:pt x="318" y="137"/>
                  </a:cubicBezTo>
                  <a:cubicBezTo>
                    <a:pt x="314" y="140"/>
                    <a:pt x="310" y="142"/>
                    <a:pt x="307" y="144"/>
                  </a:cubicBezTo>
                  <a:cubicBezTo>
                    <a:pt x="305" y="146"/>
                    <a:pt x="302" y="147"/>
                    <a:pt x="301" y="148"/>
                  </a:cubicBezTo>
                  <a:cubicBezTo>
                    <a:pt x="299" y="149"/>
                    <a:pt x="297" y="149"/>
                    <a:pt x="295" y="148"/>
                  </a:cubicBezTo>
                  <a:cubicBezTo>
                    <a:pt x="294" y="147"/>
                    <a:pt x="293" y="145"/>
                    <a:pt x="293" y="143"/>
                  </a:cubicBezTo>
                  <a:cubicBezTo>
                    <a:pt x="295" y="139"/>
                    <a:pt x="294" y="135"/>
                    <a:pt x="293" y="130"/>
                  </a:cubicBezTo>
                  <a:cubicBezTo>
                    <a:pt x="292" y="126"/>
                    <a:pt x="291" y="121"/>
                    <a:pt x="292" y="116"/>
                  </a:cubicBezTo>
                  <a:cubicBezTo>
                    <a:pt x="293" y="108"/>
                    <a:pt x="300" y="104"/>
                    <a:pt x="305" y="101"/>
                  </a:cubicBezTo>
                  <a:cubicBezTo>
                    <a:pt x="309" y="99"/>
                    <a:pt x="313" y="97"/>
                    <a:pt x="314" y="94"/>
                  </a:cubicBezTo>
                  <a:cubicBezTo>
                    <a:pt x="318" y="87"/>
                    <a:pt x="314" y="81"/>
                    <a:pt x="307" y="73"/>
                  </a:cubicBezTo>
                  <a:cubicBezTo>
                    <a:pt x="306" y="72"/>
                    <a:pt x="305" y="71"/>
                    <a:pt x="304" y="70"/>
                  </a:cubicBezTo>
                  <a:cubicBezTo>
                    <a:pt x="301" y="66"/>
                    <a:pt x="300" y="62"/>
                    <a:pt x="300" y="59"/>
                  </a:cubicBezTo>
                  <a:cubicBezTo>
                    <a:pt x="299" y="57"/>
                    <a:pt x="299" y="55"/>
                    <a:pt x="298" y="53"/>
                  </a:cubicBezTo>
                  <a:cubicBezTo>
                    <a:pt x="297" y="51"/>
                    <a:pt x="296" y="50"/>
                    <a:pt x="294" y="49"/>
                  </a:cubicBezTo>
                  <a:cubicBezTo>
                    <a:pt x="292" y="48"/>
                    <a:pt x="290" y="47"/>
                    <a:pt x="288" y="44"/>
                  </a:cubicBezTo>
                  <a:cubicBezTo>
                    <a:pt x="285" y="42"/>
                    <a:pt x="283" y="39"/>
                    <a:pt x="281" y="37"/>
                  </a:cubicBezTo>
                  <a:cubicBezTo>
                    <a:pt x="278" y="33"/>
                    <a:pt x="276" y="30"/>
                    <a:pt x="269" y="29"/>
                  </a:cubicBezTo>
                  <a:cubicBezTo>
                    <a:pt x="267" y="28"/>
                    <a:pt x="265" y="28"/>
                    <a:pt x="263" y="28"/>
                  </a:cubicBezTo>
                  <a:cubicBezTo>
                    <a:pt x="260" y="27"/>
                    <a:pt x="256" y="27"/>
                    <a:pt x="253" y="25"/>
                  </a:cubicBezTo>
                  <a:cubicBezTo>
                    <a:pt x="248" y="23"/>
                    <a:pt x="246" y="20"/>
                    <a:pt x="245" y="17"/>
                  </a:cubicBezTo>
                  <a:cubicBezTo>
                    <a:pt x="244" y="16"/>
                    <a:pt x="244" y="15"/>
                    <a:pt x="243" y="15"/>
                  </a:cubicBezTo>
                  <a:cubicBezTo>
                    <a:pt x="237" y="9"/>
                    <a:pt x="224" y="7"/>
                    <a:pt x="214" y="5"/>
                  </a:cubicBezTo>
                  <a:cubicBezTo>
                    <a:pt x="211" y="5"/>
                    <a:pt x="208" y="4"/>
                    <a:pt x="205" y="4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6" name="Freeform 8">
              <a:extLst>
                <a:ext uri="{FF2B5EF4-FFF2-40B4-BE49-F238E27FC236}">
                  <a16:creationId xmlns:a16="http://schemas.microsoft.com/office/drawing/2014/main" id="{7BB7D242-0319-4582-A23C-EAAD7A72FE7D}"/>
                </a:ext>
              </a:extLst>
            </p:cNvPr>
            <p:cNvSpPr>
              <a:spLocks/>
            </p:cNvSpPr>
            <p:nvPr/>
          </p:nvSpPr>
          <p:spPr bwMode="auto">
            <a:xfrm>
              <a:off x="2264" y="1497"/>
              <a:ext cx="1" cy="1"/>
            </a:xfrm>
            <a:custGeom>
              <a:avLst/>
              <a:gdLst>
                <a:gd name="T0" fmla="*/ 0 w 1"/>
                <a:gd name="T1" fmla="*/ 0 h 1"/>
                <a:gd name="T2" fmla="*/ 1 w 1"/>
                <a:gd name="T3" fmla="*/ 1 h 1"/>
                <a:gd name="T4" fmla="*/ 0 w 1"/>
                <a:gd name="T5" fmla="*/ 0 h 1"/>
                <a:gd name="T6" fmla="*/ 0 w 1"/>
                <a:gd name="T7" fmla="*/ 0 h 1"/>
                <a:gd name="T8" fmla="*/ 0 w 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cubicBezTo>
                    <a:pt x="1" y="0"/>
                    <a:pt x="1" y="1"/>
                    <a:pt x="1" y="1"/>
                  </a:cubicBezTo>
                  <a:cubicBezTo>
                    <a:pt x="1" y="1"/>
                    <a:pt x="1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7" name="Freeform 9">
              <a:extLst>
                <a:ext uri="{FF2B5EF4-FFF2-40B4-BE49-F238E27FC236}">
                  <a16:creationId xmlns:a16="http://schemas.microsoft.com/office/drawing/2014/main" id="{8E142DAB-5B45-4BDB-8E20-3499CB17AA02}"/>
                </a:ext>
              </a:extLst>
            </p:cNvPr>
            <p:cNvSpPr>
              <a:spLocks/>
            </p:cNvSpPr>
            <p:nvPr/>
          </p:nvSpPr>
          <p:spPr bwMode="auto">
            <a:xfrm>
              <a:off x="2268" y="1494"/>
              <a:ext cx="2" cy="2"/>
            </a:xfrm>
            <a:custGeom>
              <a:avLst/>
              <a:gdLst>
                <a:gd name="T0" fmla="*/ 0 w 2"/>
                <a:gd name="T1" fmla="*/ 2 h 2"/>
                <a:gd name="T2" fmla="*/ 2 w 2"/>
                <a:gd name="T3" fmla="*/ 0 h 2"/>
                <a:gd name="T4" fmla="*/ 0 w 2"/>
                <a:gd name="T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0" y="2"/>
                  </a:moveTo>
                  <a:cubicBezTo>
                    <a:pt x="1" y="1"/>
                    <a:pt x="1" y="1"/>
                    <a:pt x="2" y="0"/>
                  </a:cubicBezTo>
                  <a:cubicBezTo>
                    <a:pt x="1" y="1"/>
                    <a:pt x="1" y="1"/>
                    <a:pt x="0" y="2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8" name="Freeform 10">
              <a:extLst>
                <a:ext uri="{FF2B5EF4-FFF2-40B4-BE49-F238E27FC236}">
                  <a16:creationId xmlns:a16="http://schemas.microsoft.com/office/drawing/2014/main" id="{8779BC3E-7307-4F70-991D-FC474C12535A}"/>
                </a:ext>
              </a:extLst>
            </p:cNvPr>
            <p:cNvSpPr>
              <a:spLocks/>
            </p:cNvSpPr>
            <p:nvPr/>
          </p:nvSpPr>
          <p:spPr bwMode="auto">
            <a:xfrm>
              <a:off x="2266" y="1496"/>
              <a:ext cx="1" cy="1"/>
            </a:xfrm>
            <a:custGeom>
              <a:avLst/>
              <a:gdLst>
                <a:gd name="T0" fmla="*/ 0 w 1"/>
                <a:gd name="T1" fmla="*/ 1 h 1"/>
                <a:gd name="T2" fmla="*/ 1 w 1"/>
                <a:gd name="T3" fmla="*/ 0 h 1"/>
                <a:gd name="T4" fmla="*/ 0 w 1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0" y="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9" name="Freeform 11">
              <a:extLst>
                <a:ext uri="{FF2B5EF4-FFF2-40B4-BE49-F238E27FC236}">
                  <a16:creationId xmlns:a16="http://schemas.microsoft.com/office/drawing/2014/main" id="{81365D0B-AB12-41CB-AB8E-D5D69656C02B}"/>
                </a:ext>
              </a:extLst>
            </p:cNvPr>
            <p:cNvSpPr>
              <a:spLocks/>
            </p:cNvSpPr>
            <p:nvPr/>
          </p:nvSpPr>
          <p:spPr bwMode="auto">
            <a:xfrm>
              <a:off x="2345" y="2581"/>
              <a:ext cx="66" cy="38"/>
            </a:xfrm>
            <a:custGeom>
              <a:avLst/>
              <a:gdLst>
                <a:gd name="T0" fmla="*/ 53 w 66"/>
                <a:gd name="T1" fmla="*/ 1 h 38"/>
                <a:gd name="T2" fmla="*/ 48 w 66"/>
                <a:gd name="T3" fmla="*/ 2 h 38"/>
                <a:gd name="T4" fmla="*/ 47 w 66"/>
                <a:gd name="T5" fmla="*/ 7 h 38"/>
                <a:gd name="T6" fmla="*/ 40 w 66"/>
                <a:gd name="T7" fmla="*/ 6 h 38"/>
                <a:gd name="T8" fmla="*/ 12 w 66"/>
                <a:gd name="T9" fmla="*/ 5 h 38"/>
                <a:gd name="T10" fmla="*/ 4 w 66"/>
                <a:gd name="T11" fmla="*/ 14 h 38"/>
                <a:gd name="T12" fmla="*/ 4 w 66"/>
                <a:gd name="T13" fmla="*/ 25 h 38"/>
                <a:gd name="T14" fmla="*/ 3 w 66"/>
                <a:gd name="T15" fmla="*/ 28 h 38"/>
                <a:gd name="T16" fmla="*/ 3 w 66"/>
                <a:gd name="T17" fmla="*/ 31 h 38"/>
                <a:gd name="T18" fmla="*/ 2 w 66"/>
                <a:gd name="T19" fmla="*/ 32 h 38"/>
                <a:gd name="T20" fmla="*/ 0 w 66"/>
                <a:gd name="T21" fmla="*/ 36 h 38"/>
                <a:gd name="T22" fmla="*/ 28 w 66"/>
                <a:gd name="T23" fmla="*/ 37 h 38"/>
                <a:gd name="T24" fmla="*/ 35 w 66"/>
                <a:gd name="T25" fmla="*/ 36 h 38"/>
                <a:gd name="T26" fmla="*/ 43 w 66"/>
                <a:gd name="T27" fmla="*/ 37 h 38"/>
                <a:gd name="T28" fmla="*/ 61 w 66"/>
                <a:gd name="T29" fmla="*/ 36 h 38"/>
                <a:gd name="T30" fmla="*/ 65 w 66"/>
                <a:gd name="T31" fmla="*/ 20 h 38"/>
                <a:gd name="T32" fmla="*/ 64 w 66"/>
                <a:gd name="T33" fmla="*/ 8 h 38"/>
                <a:gd name="T34" fmla="*/ 66 w 66"/>
                <a:gd name="T35" fmla="*/ 1 h 38"/>
                <a:gd name="T36" fmla="*/ 66 w 66"/>
                <a:gd name="T37" fmla="*/ 0 h 38"/>
                <a:gd name="T38" fmla="*/ 64 w 66"/>
                <a:gd name="T39" fmla="*/ 0 h 38"/>
                <a:gd name="T40" fmla="*/ 53 w 66"/>
                <a:gd name="T41" fmla="*/ 1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6" h="38">
                  <a:moveTo>
                    <a:pt x="53" y="1"/>
                  </a:moveTo>
                  <a:cubicBezTo>
                    <a:pt x="52" y="1"/>
                    <a:pt x="50" y="2"/>
                    <a:pt x="48" y="2"/>
                  </a:cubicBezTo>
                  <a:cubicBezTo>
                    <a:pt x="49" y="4"/>
                    <a:pt x="48" y="6"/>
                    <a:pt x="47" y="7"/>
                  </a:cubicBezTo>
                  <a:cubicBezTo>
                    <a:pt x="45" y="8"/>
                    <a:pt x="42" y="8"/>
                    <a:pt x="40" y="6"/>
                  </a:cubicBezTo>
                  <a:cubicBezTo>
                    <a:pt x="39" y="4"/>
                    <a:pt x="30" y="2"/>
                    <a:pt x="12" y="5"/>
                  </a:cubicBezTo>
                  <a:cubicBezTo>
                    <a:pt x="4" y="6"/>
                    <a:pt x="4" y="7"/>
                    <a:pt x="4" y="14"/>
                  </a:cubicBezTo>
                  <a:cubicBezTo>
                    <a:pt x="4" y="17"/>
                    <a:pt x="4" y="21"/>
                    <a:pt x="4" y="25"/>
                  </a:cubicBezTo>
                  <a:cubicBezTo>
                    <a:pt x="3" y="28"/>
                    <a:pt x="3" y="28"/>
                    <a:pt x="3" y="28"/>
                  </a:cubicBezTo>
                  <a:cubicBezTo>
                    <a:pt x="3" y="29"/>
                    <a:pt x="3" y="30"/>
                    <a:pt x="3" y="31"/>
                  </a:cubicBezTo>
                  <a:cubicBezTo>
                    <a:pt x="3" y="31"/>
                    <a:pt x="3" y="32"/>
                    <a:pt x="2" y="32"/>
                  </a:cubicBezTo>
                  <a:cubicBezTo>
                    <a:pt x="2" y="34"/>
                    <a:pt x="1" y="35"/>
                    <a:pt x="0" y="36"/>
                  </a:cubicBezTo>
                  <a:cubicBezTo>
                    <a:pt x="4" y="37"/>
                    <a:pt x="14" y="37"/>
                    <a:pt x="28" y="37"/>
                  </a:cubicBezTo>
                  <a:cubicBezTo>
                    <a:pt x="31" y="36"/>
                    <a:pt x="33" y="36"/>
                    <a:pt x="35" y="36"/>
                  </a:cubicBezTo>
                  <a:cubicBezTo>
                    <a:pt x="37" y="36"/>
                    <a:pt x="40" y="37"/>
                    <a:pt x="43" y="37"/>
                  </a:cubicBezTo>
                  <a:cubicBezTo>
                    <a:pt x="49" y="37"/>
                    <a:pt x="57" y="38"/>
                    <a:pt x="61" y="36"/>
                  </a:cubicBezTo>
                  <a:cubicBezTo>
                    <a:pt x="66" y="34"/>
                    <a:pt x="66" y="29"/>
                    <a:pt x="65" y="20"/>
                  </a:cubicBezTo>
                  <a:cubicBezTo>
                    <a:pt x="64" y="16"/>
                    <a:pt x="64" y="12"/>
                    <a:pt x="64" y="8"/>
                  </a:cubicBezTo>
                  <a:cubicBezTo>
                    <a:pt x="65" y="5"/>
                    <a:pt x="65" y="2"/>
                    <a:pt x="66" y="1"/>
                  </a:cubicBezTo>
                  <a:cubicBezTo>
                    <a:pt x="66" y="0"/>
                    <a:pt x="66" y="0"/>
                    <a:pt x="66" y="0"/>
                  </a:cubicBezTo>
                  <a:cubicBezTo>
                    <a:pt x="66" y="0"/>
                    <a:pt x="65" y="0"/>
                    <a:pt x="64" y="0"/>
                  </a:cubicBezTo>
                  <a:cubicBezTo>
                    <a:pt x="60" y="0"/>
                    <a:pt x="57" y="1"/>
                    <a:pt x="53" y="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0" name="Freeform 12">
              <a:extLst>
                <a:ext uri="{FF2B5EF4-FFF2-40B4-BE49-F238E27FC236}">
                  <a16:creationId xmlns:a16="http://schemas.microsoft.com/office/drawing/2014/main" id="{1D0BE142-8BF3-4339-BF04-F3FDAE7C1299}"/>
                </a:ext>
              </a:extLst>
            </p:cNvPr>
            <p:cNvSpPr>
              <a:spLocks/>
            </p:cNvSpPr>
            <p:nvPr/>
          </p:nvSpPr>
          <p:spPr bwMode="auto">
            <a:xfrm>
              <a:off x="2205" y="1509"/>
              <a:ext cx="1" cy="0"/>
            </a:xfrm>
            <a:custGeom>
              <a:avLst/>
              <a:gdLst>
                <a:gd name="T0" fmla="*/ 0 w 1"/>
                <a:gd name="T1" fmla="*/ 1 w 1"/>
                <a:gd name="T2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1" name="Freeform 13">
              <a:extLst>
                <a:ext uri="{FF2B5EF4-FFF2-40B4-BE49-F238E27FC236}">
                  <a16:creationId xmlns:a16="http://schemas.microsoft.com/office/drawing/2014/main" id="{3278452B-781A-4165-B82C-7448D56C5585}"/>
                </a:ext>
              </a:extLst>
            </p:cNvPr>
            <p:cNvSpPr>
              <a:spLocks/>
            </p:cNvSpPr>
            <p:nvPr/>
          </p:nvSpPr>
          <p:spPr bwMode="auto">
            <a:xfrm>
              <a:off x="3090" y="1851"/>
              <a:ext cx="301" cy="167"/>
            </a:xfrm>
            <a:custGeom>
              <a:avLst/>
              <a:gdLst>
                <a:gd name="T0" fmla="*/ 302 w 303"/>
                <a:gd name="T1" fmla="*/ 56 h 168"/>
                <a:gd name="T2" fmla="*/ 292 w 303"/>
                <a:gd name="T3" fmla="*/ 48 h 168"/>
                <a:gd name="T4" fmla="*/ 290 w 303"/>
                <a:gd name="T5" fmla="*/ 40 h 168"/>
                <a:gd name="T6" fmla="*/ 292 w 303"/>
                <a:gd name="T7" fmla="*/ 37 h 168"/>
                <a:gd name="T8" fmla="*/ 281 w 303"/>
                <a:gd name="T9" fmla="*/ 34 h 168"/>
                <a:gd name="T10" fmla="*/ 270 w 303"/>
                <a:gd name="T11" fmla="*/ 33 h 168"/>
                <a:gd name="T12" fmla="*/ 248 w 303"/>
                <a:gd name="T13" fmla="*/ 28 h 168"/>
                <a:gd name="T14" fmla="*/ 237 w 303"/>
                <a:gd name="T15" fmla="*/ 30 h 168"/>
                <a:gd name="T16" fmla="*/ 223 w 303"/>
                <a:gd name="T17" fmla="*/ 37 h 168"/>
                <a:gd name="T18" fmla="*/ 214 w 303"/>
                <a:gd name="T19" fmla="*/ 33 h 168"/>
                <a:gd name="T20" fmla="*/ 194 w 303"/>
                <a:gd name="T21" fmla="*/ 29 h 168"/>
                <a:gd name="T22" fmla="*/ 181 w 303"/>
                <a:gd name="T23" fmla="*/ 24 h 168"/>
                <a:gd name="T24" fmla="*/ 185 w 303"/>
                <a:gd name="T25" fmla="*/ 33 h 168"/>
                <a:gd name="T26" fmla="*/ 183 w 303"/>
                <a:gd name="T27" fmla="*/ 41 h 168"/>
                <a:gd name="T28" fmla="*/ 181 w 303"/>
                <a:gd name="T29" fmla="*/ 43 h 168"/>
                <a:gd name="T30" fmla="*/ 175 w 303"/>
                <a:gd name="T31" fmla="*/ 56 h 168"/>
                <a:gd name="T32" fmla="*/ 158 w 303"/>
                <a:gd name="T33" fmla="*/ 74 h 168"/>
                <a:gd name="T34" fmla="*/ 154 w 303"/>
                <a:gd name="T35" fmla="*/ 63 h 168"/>
                <a:gd name="T36" fmla="*/ 127 w 303"/>
                <a:gd name="T37" fmla="*/ 62 h 168"/>
                <a:gd name="T38" fmla="*/ 119 w 303"/>
                <a:gd name="T39" fmla="*/ 60 h 168"/>
                <a:gd name="T40" fmla="*/ 102 w 303"/>
                <a:gd name="T41" fmla="*/ 50 h 168"/>
                <a:gd name="T42" fmla="*/ 94 w 303"/>
                <a:gd name="T43" fmla="*/ 39 h 168"/>
                <a:gd name="T44" fmla="*/ 96 w 303"/>
                <a:gd name="T45" fmla="*/ 33 h 168"/>
                <a:gd name="T46" fmla="*/ 97 w 303"/>
                <a:gd name="T47" fmla="*/ 30 h 168"/>
                <a:gd name="T48" fmla="*/ 114 w 303"/>
                <a:gd name="T49" fmla="*/ 14 h 168"/>
                <a:gd name="T50" fmla="*/ 78 w 303"/>
                <a:gd name="T51" fmla="*/ 13 h 168"/>
                <a:gd name="T52" fmla="*/ 61 w 303"/>
                <a:gd name="T53" fmla="*/ 32 h 168"/>
                <a:gd name="T54" fmla="*/ 38 w 303"/>
                <a:gd name="T55" fmla="*/ 33 h 168"/>
                <a:gd name="T56" fmla="*/ 27 w 303"/>
                <a:gd name="T57" fmla="*/ 26 h 168"/>
                <a:gd name="T58" fmla="*/ 20 w 303"/>
                <a:gd name="T59" fmla="*/ 20 h 168"/>
                <a:gd name="T60" fmla="*/ 17 w 303"/>
                <a:gd name="T61" fmla="*/ 46 h 168"/>
                <a:gd name="T62" fmla="*/ 0 w 303"/>
                <a:gd name="T63" fmla="*/ 60 h 168"/>
                <a:gd name="T64" fmla="*/ 4 w 303"/>
                <a:gd name="T65" fmla="*/ 63 h 168"/>
                <a:gd name="T66" fmla="*/ 12 w 303"/>
                <a:gd name="T67" fmla="*/ 81 h 168"/>
                <a:gd name="T68" fmla="*/ 16 w 303"/>
                <a:gd name="T69" fmla="*/ 114 h 168"/>
                <a:gd name="T70" fmla="*/ 16 w 303"/>
                <a:gd name="T71" fmla="*/ 119 h 168"/>
                <a:gd name="T72" fmla="*/ 28 w 303"/>
                <a:gd name="T73" fmla="*/ 124 h 168"/>
                <a:gd name="T74" fmla="*/ 47 w 303"/>
                <a:gd name="T75" fmla="*/ 124 h 168"/>
                <a:gd name="T76" fmla="*/ 50 w 303"/>
                <a:gd name="T77" fmla="*/ 116 h 168"/>
                <a:gd name="T78" fmla="*/ 90 w 303"/>
                <a:gd name="T79" fmla="*/ 101 h 168"/>
                <a:gd name="T80" fmla="*/ 125 w 303"/>
                <a:gd name="T81" fmla="*/ 91 h 168"/>
                <a:gd name="T82" fmla="*/ 132 w 303"/>
                <a:gd name="T83" fmla="*/ 97 h 168"/>
                <a:gd name="T84" fmla="*/ 128 w 303"/>
                <a:gd name="T85" fmla="*/ 114 h 168"/>
                <a:gd name="T86" fmla="*/ 125 w 303"/>
                <a:gd name="T87" fmla="*/ 119 h 168"/>
                <a:gd name="T88" fmla="*/ 123 w 303"/>
                <a:gd name="T89" fmla="*/ 139 h 168"/>
                <a:gd name="T90" fmla="*/ 135 w 303"/>
                <a:gd name="T91" fmla="*/ 163 h 168"/>
                <a:gd name="T92" fmla="*/ 135 w 303"/>
                <a:gd name="T93" fmla="*/ 166 h 168"/>
                <a:gd name="T94" fmla="*/ 153 w 303"/>
                <a:gd name="T95" fmla="*/ 152 h 168"/>
                <a:gd name="T96" fmla="*/ 168 w 303"/>
                <a:gd name="T97" fmla="*/ 148 h 168"/>
                <a:gd name="T98" fmla="*/ 175 w 303"/>
                <a:gd name="T99" fmla="*/ 137 h 168"/>
                <a:gd name="T100" fmla="*/ 212 w 303"/>
                <a:gd name="T101" fmla="*/ 123 h 168"/>
                <a:gd name="T102" fmla="*/ 221 w 303"/>
                <a:gd name="T103" fmla="*/ 122 h 168"/>
                <a:gd name="T104" fmla="*/ 236 w 303"/>
                <a:gd name="T105" fmla="*/ 114 h 168"/>
                <a:gd name="T106" fmla="*/ 251 w 303"/>
                <a:gd name="T107" fmla="*/ 112 h 168"/>
                <a:gd name="T108" fmla="*/ 255 w 303"/>
                <a:gd name="T109" fmla="*/ 103 h 168"/>
                <a:gd name="T110" fmla="*/ 294 w 303"/>
                <a:gd name="T111" fmla="*/ 100 h 168"/>
                <a:gd name="T112" fmla="*/ 298 w 303"/>
                <a:gd name="T113" fmla="*/ 102 h 168"/>
                <a:gd name="T114" fmla="*/ 302 w 303"/>
                <a:gd name="T115" fmla="*/ 89 h 168"/>
                <a:gd name="T116" fmla="*/ 298 w 303"/>
                <a:gd name="T117" fmla="*/ 71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03" h="168">
                  <a:moveTo>
                    <a:pt x="301" y="63"/>
                  </a:moveTo>
                  <a:cubicBezTo>
                    <a:pt x="303" y="61"/>
                    <a:pt x="303" y="60"/>
                    <a:pt x="302" y="56"/>
                  </a:cubicBezTo>
                  <a:cubicBezTo>
                    <a:pt x="301" y="51"/>
                    <a:pt x="300" y="50"/>
                    <a:pt x="294" y="48"/>
                  </a:cubicBezTo>
                  <a:cubicBezTo>
                    <a:pt x="292" y="48"/>
                    <a:pt x="292" y="48"/>
                    <a:pt x="292" y="48"/>
                  </a:cubicBezTo>
                  <a:cubicBezTo>
                    <a:pt x="290" y="47"/>
                    <a:pt x="289" y="46"/>
                    <a:pt x="288" y="44"/>
                  </a:cubicBezTo>
                  <a:cubicBezTo>
                    <a:pt x="288" y="42"/>
                    <a:pt x="289" y="41"/>
                    <a:pt x="290" y="40"/>
                  </a:cubicBezTo>
                  <a:cubicBezTo>
                    <a:pt x="292" y="39"/>
                    <a:pt x="292" y="38"/>
                    <a:pt x="292" y="37"/>
                  </a:cubicBezTo>
                  <a:cubicBezTo>
                    <a:pt x="292" y="37"/>
                    <a:pt x="292" y="37"/>
                    <a:pt x="292" y="37"/>
                  </a:cubicBezTo>
                  <a:cubicBezTo>
                    <a:pt x="291" y="36"/>
                    <a:pt x="291" y="35"/>
                    <a:pt x="291" y="34"/>
                  </a:cubicBezTo>
                  <a:cubicBezTo>
                    <a:pt x="287" y="36"/>
                    <a:pt x="283" y="35"/>
                    <a:pt x="281" y="34"/>
                  </a:cubicBezTo>
                  <a:cubicBezTo>
                    <a:pt x="280" y="33"/>
                    <a:pt x="279" y="33"/>
                    <a:pt x="277" y="33"/>
                  </a:cubicBezTo>
                  <a:cubicBezTo>
                    <a:pt x="275" y="33"/>
                    <a:pt x="273" y="33"/>
                    <a:pt x="270" y="33"/>
                  </a:cubicBezTo>
                  <a:cubicBezTo>
                    <a:pt x="265" y="33"/>
                    <a:pt x="260" y="33"/>
                    <a:pt x="255" y="32"/>
                  </a:cubicBezTo>
                  <a:cubicBezTo>
                    <a:pt x="251" y="30"/>
                    <a:pt x="249" y="29"/>
                    <a:pt x="248" y="28"/>
                  </a:cubicBezTo>
                  <a:cubicBezTo>
                    <a:pt x="246" y="27"/>
                    <a:pt x="245" y="27"/>
                    <a:pt x="242" y="28"/>
                  </a:cubicBezTo>
                  <a:cubicBezTo>
                    <a:pt x="240" y="29"/>
                    <a:pt x="239" y="29"/>
                    <a:pt x="237" y="30"/>
                  </a:cubicBezTo>
                  <a:cubicBezTo>
                    <a:pt x="235" y="31"/>
                    <a:pt x="231" y="32"/>
                    <a:pt x="228" y="33"/>
                  </a:cubicBezTo>
                  <a:cubicBezTo>
                    <a:pt x="227" y="35"/>
                    <a:pt x="225" y="37"/>
                    <a:pt x="223" y="37"/>
                  </a:cubicBezTo>
                  <a:cubicBezTo>
                    <a:pt x="218" y="37"/>
                    <a:pt x="218" y="37"/>
                    <a:pt x="218" y="37"/>
                  </a:cubicBezTo>
                  <a:cubicBezTo>
                    <a:pt x="216" y="37"/>
                    <a:pt x="214" y="35"/>
                    <a:pt x="214" y="33"/>
                  </a:cubicBezTo>
                  <a:cubicBezTo>
                    <a:pt x="208" y="32"/>
                    <a:pt x="202" y="31"/>
                    <a:pt x="196" y="29"/>
                  </a:cubicBezTo>
                  <a:cubicBezTo>
                    <a:pt x="194" y="29"/>
                    <a:pt x="194" y="29"/>
                    <a:pt x="194" y="29"/>
                  </a:cubicBezTo>
                  <a:cubicBezTo>
                    <a:pt x="192" y="28"/>
                    <a:pt x="190" y="27"/>
                    <a:pt x="188" y="27"/>
                  </a:cubicBezTo>
                  <a:cubicBezTo>
                    <a:pt x="186" y="26"/>
                    <a:pt x="182" y="24"/>
                    <a:pt x="181" y="24"/>
                  </a:cubicBezTo>
                  <a:cubicBezTo>
                    <a:pt x="181" y="24"/>
                    <a:pt x="181" y="25"/>
                    <a:pt x="181" y="25"/>
                  </a:cubicBezTo>
                  <a:cubicBezTo>
                    <a:pt x="181" y="28"/>
                    <a:pt x="183" y="32"/>
                    <a:pt x="185" y="33"/>
                  </a:cubicBezTo>
                  <a:cubicBezTo>
                    <a:pt x="186" y="34"/>
                    <a:pt x="187" y="36"/>
                    <a:pt x="187" y="38"/>
                  </a:cubicBezTo>
                  <a:cubicBezTo>
                    <a:pt x="186" y="40"/>
                    <a:pt x="185" y="41"/>
                    <a:pt x="183" y="41"/>
                  </a:cubicBezTo>
                  <a:cubicBezTo>
                    <a:pt x="182" y="42"/>
                    <a:pt x="181" y="42"/>
                    <a:pt x="180" y="42"/>
                  </a:cubicBezTo>
                  <a:cubicBezTo>
                    <a:pt x="180" y="42"/>
                    <a:pt x="180" y="43"/>
                    <a:pt x="181" y="43"/>
                  </a:cubicBezTo>
                  <a:cubicBezTo>
                    <a:pt x="181" y="45"/>
                    <a:pt x="180" y="47"/>
                    <a:pt x="178" y="47"/>
                  </a:cubicBezTo>
                  <a:cubicBezTo>
                    <a:pt x="176" y="49"/>
                    <a:pt x="175" y="52"/>
                    <a:pt x="175" y="56"/>
                  </a:cubicBezTo>
                  <a:cubicBezTo>
                    <a:pt x="173" y="62"/>
                    <a:pt x="172" y="70"/>
                    <a:pt x="161" y="74"/>
                  </a:cubicBezTo>
                  <a:cubicBezTo>
                    <a:pt x="160" y="75"/>
                    <a:pt x="159" y="75"/>
                    <a:pt x="158" y="74"/>
                  </a:cubicBezTo>
                  <a:cubicBezTo>
                    <a:pt x="156" y="73"/>
                    <a:pt x="155" y="72"/>
                    <a:pt x="155" y="71"/>
                  </a:cubicBezTo>
                  <a:cubicBezTo>
                    <a:pt x="155" y="68"/>
                    <a:pt x="154" y="66"/>
                    <a:pt x="154" y="63"/>
                  </a:cubicBezTo>
                  <a:cubicBezTo>
                    <a:pt x="154" y="57"/>
                    <a:pt x="154" y="56"/>
                    <a:pt x="150" y="54"/>
                  </a:cubicBezTo>
                  <a:cubicBezTo>
                    <a:pt x="143" y="51"/>
                    <a:pt x="133" y="56"/>
                    <a:pt x="127" y="62"/>
                  </a:cubicBezTo>
                  <a:cubicBezTo>
                    <a:pt x="126" y="63"/>
                    <a:pt x="124" y="63"/>
                    <a:pt x="123" y="63"/>
                  </a:cubicBezTo>
                  <a:cubicBezTo>
                    <a:pt x="121" y="63"/>
                    <a:pt x="120" y="62"/>
                    <a:pt x="119" y="60"/>
                  </a:cubicBezTo>
                  <a:cubicBezTo>
                    <a:pt x="118" y="57"/>
                    <a:pt x="112" y="53"/>
                    <a:pt x="108" y="52"/>
                  </a:cubicBezTo>
                  <a:cubicBezTo>
                    <a:pt x="105" y="50"/>
                    <a:pt x="103" y="50"/>
                    <a:pt x="102" y="50"/>
                  </a:cubicBezTo>
                  <a:cubicBezTo>
                    <a:pt x="97" y="49"/>
                    <a:pt x="94" y="47"/>
                    <a:pt x="94" y="40"/>
                  </a:cubicBezTo>
                  <a:cubicBezTo>
                    <a:pt x="94" y="40"/>
                    <a:pt x="94" y="39"/>
                    <a:pt x="94" y="39"/>
                  </a:cubicBezTo>
                  <a:cubicBezTo>
                    <a:pt x="94" y="38"/>
                    <a:pt x="94" y="37"/>
                    <a:pt x="95" y="36"/>
                  </a:cubicBezTo>
                  <a:cubicBezTo>
                    <a:pt x="95" y="36"/>
                    <a:pt x="95" y="34"/>
                    <a:pt x="96" y="33"/>
                  </a:cubicBezTo>
                  <a:cubicBezTo>
                    <a:pt x="96" y="32"/>
                    <a:pt x="97" y="31"/>
                    <a:pt x="97" y="30"/>
                  </a:cubicBezTo>
                  <a:cubicBezTo>
                    <a:pt x="97" y="30"/>
                    <a:pt x="97" y="30"/>
                    <a:pt x="97" y="30"/>
                  </a:cubicBezTo>
                  <a:cubicBezTo>
                    <a:pt x="100" y="26"/>
                    <a:pt x="103" y="23"/>
                    <a:pt x="107" y="21"/>
                  </a:cubicBezTo>
                  <a:cubicBezTo>
                    <a:pt x="110" y="19"/>
                    <a:pt x="113" y="16"/>
                    <a:pt x="114" y="14"/>
                  </a:cubicBezTo>
                  <a:cubicBezTo>
                    <a:pt x="114" y="13"/>
                    <a:pt x="111" y="6"/>
                    <a:pt x="110" y="5"/>
                  </a:cubicBezTo>
                  <a:cubicBezTo>
                    <a:pt x="104" y="0"/>
                    <a:pt x="84" y="8"/>
                    <a:pt x="78" y="13"/>
                  </a:cubicBezTo>
                  <a:cubicBezTo>
                    <a:pt x="76" y="14"/>
                    <a:pt x="74" y="17"/>
                    <a:pt x="72" y="20"/>
                  </a:cubicBezTo>
                  <a:cubicBezTo>
                    <a:pt x="69" y="25"/>
                    <a:pt x="66" y="30"/>
                    <a:pt x="61" y="32"/>
                  </a:cubicBezTo>
                  <a:cubicBezTo>
                    <a:pt x="54" y="36"/>
                    <a:pt x="47" y="34"/>
                    <a:pt x="41" y="33"/>
                  </a:cubicBezTo>
                  <a:cubicBezTo>
                    <a:pt x="39" y="33"/>
                    <a:pt x="38" y="33"/>
                    <a:pt x="38" y="33"/>
                  </a:cubicBezTo>
                  <a:cubicBezTo>
                    <a:pt x="36" y="33"/>
                    <a:pt x="33" y="33"/>
                    <a:pt x="31" y="32"/>
                  </a:cubicBezTo>
                  <a:cubicBezTo>
                    <a:pt x="28" y="30"/>
                    <a:pt x="27" y="27"/>
                    <a:pt x="27" y="26"/>
                  </a:cubicBezTo>
                  <a:cubicBezTo>
                    <a:pt x="26" y="25"/>
                    <a:pt x="26" y="25"/>
                    <a:pt x="25" y="24"/>
                  </a:cubicBezTo>
                  <a:cubicBezTo>
                    <a:pt x="24" y="23"/>
                    <a:pt x="22" y="21"/>
                    <a:pt x="20" y="20"/>
                  </a:cubicBezTo>
                  <a:cubicBezTo>
                    <a:pt x="17" y="21"/>
                    <a:pt x="16" y="25"/>
                    <a:pt x="17" y="35"/>
                  </a:cubicBezTo>
                  <a:cubicBezTo>
                    <a:pt x="18" y="39"/>
                    <a:pt x="18" y="43"/>
                    <a:pt x="17" y="46"/>
                  </a:cubicBezTo>
                  <a:cubicBezTo>
                    <a:pt x="16" y="49"/>
                    <a:pt x="12" y="51"/>
                    <a:pt x="7" y="55"/>
                  </a:cubicBezTo>
                  <a:cubicBezTo>
                    <a:pt x="5" y="56"/>
                    <a:pt x="2" y="58"/>
                    <a:pt x="0" y="60"/>
                  </a:cubicBezTo>
                  <a:cubicBezTo>
                    <a:pt x="0" y="60"/>
                    <a:pt x="1" y="60"/>
                    <a:pt x="1" y="60"/>
                  </a:cubicBezTo>
                  <a:cubicBezTo>
                    <a:pt x="2" y="60"/>
                    <a:pt x="4" y="61"/>
                    <a:pt x="4" y="63"/>
                  </a:cubicBezTo>
                  <a:cubicBezTo>
                    <a:pt x="5" y="64"/>
                    <a:pt x="4" y="66"/>
                    <a:pt x="3" y="67"/>
                  </a:cubicBezTo>
                  <a:cubicBezTo>
                    <a:pt x="1" y="70"/>
                    <a:pt x="3" y="73"/>
                    <a:pt x="12" y="81"/>
                  </a:cubicBezTo>
                  <a:cubicBezTo>
                    <a:pt x="17" y="85"/>
                    <a:pt x="21" y="90"/>
                    <a:pt x="23" y="95"/>
                  </a:cubicBezTo>
                  <a:cubicBezTo>
                    <a:pt x="26" y="105"/>
                    <a:pt x="21" y="110"/>
                    <a:pt x="16" y="114"/>
                  </a:cubicBezTo>
                  <a:cubicBezTo>
                    <a:pt x="15" y="114"/>
                    <a:pt x="15" y="115"/>
                    <a:pt x="14" y="115"/>
                  </a:cubicBezTo>
                  <a:cubicBezTo>
                    <a:pt x="15" y="116"/>
                    <a:pt x="16" y="117"/>
                    <a:pt x="16" y="119"/>
                  </a:cubicBezTo>
                  <a:cubicBezTo>
                    <a:pt x="17" y="119"/>
                    <a:pt x="17" y="120"/>
                    <a:pt x="16" y="121"/>
                  </a:cubicBezTo>
                  <a:cubicBezTo>
                    <a:pt x="19" y="122"/>
                    <a:pt x="22" y="123"/>
                    <a:pt x="28" y="124"/>
                  </a:cubicBezTo>
                  <a:cubicBezTo>
                    <a:pt x="28" y="124"/>
                    <a:pt x="29" y="124"/>
                    <a:pt x="29" y="124"/>
                  </a:cubicBezTo>
                  <a:cubicBezTo>
                    <a:pt x="33" y="125"/>
                    <a:pt x="43" y="127"/>
                    <a:pt x="47" y="124"/>
                  </a:cubicBezTo>
                  <a:cubicBezTo>
                    <a:pt x="47" y="124"/>
                    <a:pt x="47" y="124"/>
                    <a:pt x="47" y="122"/>
                  </a:cubicBezTo>
                  <a:cubicBezTo>
                    <a:pt x="48" y="121"/>
                    <a:pt x="48" y="118"/>
                    <a:pt x="50" y="116"/>
                  </a:cubicBezTo>
                  <a:cubicBezTo>
                    <a:pt x="57" y="110"/>
                    <a:pt x="66" y="108"/>
                    <a:pt x="74" y="106"/>
                  </a:cubicBezTo>
                  <a:cubicBezTo>
                    <a:pt x="80" y="105"/>
                    <a:pt x="86" y="104"/>
                    <a:pt x="90" y="101"/>
                  </a:cubicBezTo>
                  <a:cubicBezTo>
                    <a:pt x="92" y="100"/>
                    <a:pt x="94" y="99"/>
                    <a:pt x="96" y="98"/>
                  </a:cubicBezTo>
                  <a:cubicBezTo>
                    <a:pt x="103" y="92"/>
                    <a:pt x="111" y="88"/>
                    <a:pt x="125" y="91"/>
                  </a:cubicBezTo>
                  <a:cubicBezTo>
                    <a:pt x="126" y="91"/>
                    <a:pt x="128" y="93"/>
                    <a:pt x="128" y="94"/>
                  </a:cubicBezTo>
                  <a:cubicBezTo>
                    <a:pt x="128" y="95"/>
                    <a:pt x="131" y="96"/>
                    <a:pt x="132" y="97"/>
                  </a:cubicBezTo>
                  <a:cubicBezTo>
                    <a:pt x="135" y="99"/>
                    <a:pt x="141" y="102"/>
                    <a:pt x="139" y="108"/>
                  </a:cubicBezTo>
                  <a:cubicBezTo>
                    <a:pt x="138" y="113"/>
                    <a:pt x="133" y="113"/>
                    <a:pt x="128" y="114"/>
                  </a:cubicBezTo>
                  <a:cubicBezTo>
                    <a:pt x="127" y="114"/>
                    <a:pt x="124" y="114"/>
                    <a:pt x="123" y="115"/>
                  </a:cubicBezTo>
                  <a:cubicBezTo>
                    <a:pt x="123" y="115"/>
                    <a:pt x="123" y="116"/>
                    <a:pt x="125" y="119"/>
                  </a:cubicBezTo>
                  <a:cubicBezTo>
                    <a:pt x="127" y="122"/>
                    <a:pt x="129" y="126"/>
                    <a:pt x="128" y="131"/>
                  </a:cubicBezTo>
                  <a:cubicBezTo>
                    <a:pt x="128" y="134"/>
                    <a:pt x="125" y="137"/>
                    <a:pt x="123" y="139"/>
                  </a:cubicBezTo>
                  <a:cubicBezTo>
                    <a:pt x="130" y="141"/>
                    <a:pt x="138" y="146"/>
                    <a:pt x="137" y="156"/>
                  </a:cubicBezTo>
                  <a:cubicBezTo>
                    <a:pt x="136" y="159"/>
                    <a:pt x="135" y="161"/>
                    <a:pt x="135" y="163"/>
                  </a:cubicBezTo>
                  <a:cubicBezTo>
                    <a:pt x="134" y="164"/>
                    <a:pt x="134" y="165"/>
                    <a:pt x="134" y="165"/>
                  </a:cubicBezTo>
                  <a:cubicBezTo>
                    <a:pt x="134" y="165"/>
                    <a:pt x="134" y="166"/>
                    <a:pt x="135" y="166"/>
                  </a:cubicBezTo>
                  <a:cubicBezTo>
                    <a:pt x="138" y="168"/>
                    <a:pt x="144" y="161"/>
                    <a:pt x="147" y="158"/>
                  </a:cubicBezTo>
                  <a:cubicBezTo>
                    <a:pt x="149" y="155"/>
                    <a:pt x="151" y="153"/>
                    <a:pt x="153" y="152"/>
                  </a:cubicBezTo>
                  <a:cubicBezTo>
                    <a:pt x="157" y="149"/>
                    <a:pt x="161" y="149"/>
                    <a:pt x="164" y="149"/>
                  </a:cubicBezTo>
                  <a:cubicBezTo>
                    <a:pt x="165" y="148"/>
                    <a:pt x="167" y="148"/>
                    <a:pt x="168" y="148"/>
                  </a:cubicBezTo>
                  <a:cubicBezTo>
                    <a:pt x="172" y="147"/>
                    <a:pt x="172" y="146"/>
                    <a:pt x="172" y="146"/>
                  </a:cubicBezTo>
                  <a:cubicBezTo>
                    <a:pt x="172" y="144"/>
                    <a:pt x="173" y="141"/>
                    <a:pt x="175" y="137"/>
                  </a:cubicBezTo>
                  <a:cubicBezTo>
                    <a:pt x="181" y="127"/>
                    <a:pt x="198" y="123"/>
                    <a:pt x="212" y="123"/>
                  </a:cubicBezTo>
                  <a:cubicBezTo>
                    <a:pt x="212" y="123"/>
                    <a:pt x="212" y="123"/>
                    <a:pt x="212" y="123"/>
                  </a:cubicBezTo>
                  <a:cubicBezTo>
                    <a:pt x="215" y="123"/>
                    <a:pt x="216" y="123"/>
                    <a:pt x="217" y="123"/>
                  </a:cubicBezTo>
                  <a:cubicBezTo>
                    <a:pt x="218" y="123"/>
                    <a:pt x="219" y="123"/>
                    <a:pt x="221" y="122"/>
                  </a:cubicBezTo>
                  <a:cubicBezTo>
                    <a:pt x="223" y="122"/>
                    <a:pt x="224" y="120"/>
                    <a:pt x="226" y="119"/>
                  </a:cubicBezTo>
                  <a:cubicBezTo>
                    <a:pt x="228" y="117"/>
                    <a:pt x="232" y="115"/>
                    <a:pt x="236" y="114"/>
                  </a:cubicBezTo>
                  <a:cubicBezTo>
                    <a:pt x="239" y="113"/>
                    <a:pt x="242" y="113"/>
                    <a:pt x="245" y="113"/>
                  </a:cubicBezTo>
                  <a:cubicBezTo>
                    <a:pt x="248" y="113"/>
                    <a:pt x="249" y="113"/>
                    <a:pt x="251" y="112"/>
                  </a:cubicBezTo>
                  <a:cubicBezTo>
                    <a:pt x="253" y="111"/>
                    <a:pt x="253" y="111"/>
                    <a:pt x="253" y="111"/>
                  </a:cubicBezTo>
                  <a:cubicBezTo>
                    <a:pt x="253" y="109"/>
                    <a:pt x="253" y="106"/>
                    <a:pt x="255" y="103"/>
                  </a:cubicBezTo>
                  <a:cubicBezTo>
                    <a:pt x="259" y="94"/>
                    <a:pt x="272" y="92"/>
                    <a:pt x="281" y="93"/>
                  </a:cubicBezTo>
                  <a:cubicBezTo>
                    <a:pt x="286" y="94"/>
                    <a:pt x="290" y="97"/>
                    <a:pt x="294" y="100"/>
                  </a:cubicBezTo>
                  <a:cubicBezTo>
                    <a:pt x="294" y="101"/>
                    <a:pt x="295" y="101"/>
                    <a:pt x="296" y="102"/>
                  </a:cubicBezTo>
                  <a:cubicBezTo>
                    <a:pt x="297" y="102"/>
                    <a:pt x="297" y="101"/>
                    <a:pt x="298" y="102"/>
                  </a:cubicBezTo>
                  <a:cubicBezTo>
                    <a:pt x="299" y="99"/>
                    <a:pt x="300" y="96"/>
                    <a:pt x="301" y="94"/>
                  </a:cubicBezTo>
                  <a:cubicBezTo>
                    <a:pt x="301" y="92"/>
                    <a:pt x="302" y="90"/>
                    <a:pt x="302" y="89"/>
                  </a:cubicBezTo>
                  <a:cubicBezTo>
                    <a:pt x="302" y="88"/>
                    <a:pt x="302" y="86"/>
                    <a:pt x="300" y="84"/>
                  </a:cubicBezTo>
                  <a:cubicBezTo>
                    <a:pt x="299" y="81"/>
                    <a:pt x="296" y="77"/>
                    <a:pt x="298" y="71"/>
                  </a:cubicBezTo>
                  <a:cubicBezTo>
                    <a:pt x="298" y="67"/>
                    <a:pt x="300" y="65"/>
                    <a:pt x="301" y="63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2" name="Freeform 14">
              <a:extLst>
                <a:ext uri="{FF2B5EF4-FFF2-40B4-BE49-F238E27FC236}">
                  <a16:creationId xmlns:a16="http://schemas.microsoft.com/office/drawing/2014/main" id="{DDFC5C01-F9F1-4F0C-B768-2E80DBFD81E7}"/>
                </a:ext>
              </a:extLst>
            </p:cNvPr>
            <p:cNvSpPr>
              <a:spLocks/>
            </p:cNvSpPr>
            <p:nvPr/>
          </p:nvSpPr>
          <p:spPr bwMode="auto">
            <a:xfrm>
              <a:off x="2165" y="1784"/>
              <a:ext cx="366" cy="635"/>
            </a:xfrm>
            <a:custGeom>
              <a:avLst/>
              <a:gdLst>
                <a:gd name="T0" fmla="*/ 349 w 368"/>
                <a:gd name="T1" fmla="*/ 387 h 639"/>
                <a:gd name="T2" fmla="*/ 318 w 368"/>
                <a:gd name="T3" fmla="*/ 353 h 639"/>
                <a:gd name="T4" fmla="*/ 313 w 368"/>
                <a:gd name="T5" fmla="*/ 333 h 639"/>
                <a:gd name="T6" fmla="*/ 287 w 368"/>
                <a:gd name="T7" fmla="*/ 303 h 639"/>
                <a:gd name="T8" fmla="*/ 284 w 368"/>
                <a:gd name="T9" fmla="*/ 282 h 639"/>
                <a:gd name="T10" fmla="*/ 291 w 368"/>
                <a:gd name="T11" fmla="*/ 252 h 639"/>
                <a:gd name="T12" fmla="*/ 322 w 368"/>
                <a:gd name="T13" fmla="*/ 248 h 639"/>
                <a:gd name="T14" fmla="*/ 326 w 368"/>
                <a:gd name="T15" fmla="*/ 253 h 639"/>
                <a:gd name="T16" fmla="*/ 311 w 368"/>
                <a:gd name="T17" fmla="*/ 214 h 639"/>
                <a:gd name="T18" fmla="*/ 264 w 368"/>
                <a:gd name="T19" fmla="*/ 204 h 639"/>
                <a:gd name="T20" fmla="*/ 244 w 368"/>
                <a:gd name="T21" fmla="*/ 178 h 639"/>
                <a:gd name="T22" fmla="*/ 229 w 368"/>
                <a:gd name="T23" fmla="*/ 157 h 639"/>
                <a:gd name="T24" fmla="*/ 225 w 368"/>
                <a:gd name="T25" fmla="*/ 147 h 639"/>
                <a:gd name="T26" fmla="*/ 241 w 368"/>
                <a:gd name="T27" fmla="*/ 79 h 639"/>
                <a:gd name="T28" fmla="*/ 216 w 368"/>
                <a:gd name="T29" fmla="*/ 11 h 639"/>
                <a:gd name="T30" fmla="*/ 191 w 368"/>
                <a:gd name="T31" fmla="*/ 2 h 639"/>
                <a:gd name="T32" fmla="*/ 171 w 368"/>
                <a:gd name="T33" fmla="*/ 2 h 639"/>
                <a:gd name="T34" fmla="*/ 156 w 368"/>
                <a:gd name="T35" fmla="*/ 2 h 639"/>
                <a:gd name="T36" fmla="*/ 182 w 368"/>
                <a:gd name="T37" fmla="*/ 16 h 639"/>
                <a:gd name="T38" fmla="*/ 186 w 368"/>
                <a:gd name="T39" fmla="*/ 44 h 639"/>
                <a:gd name="T40" fmla="*/ 185 w 368"/>
                <a:gd name="T41" fmla="*/ 61 h 639"/>
                <a:gd name="T42" fmla="*/ 163 w 368"/>
                <a:gd name="T43" fmla="*/ 96 h 639"/>
                <a:gd name="T44" fmla="*/ 140 w 368"/>
                <a:gd name="T45" fmla="*/ 119 h 639"/>
                <a:gd name="T46" fmla="*/ 122 w 368"/>
                <a:gd name="T47" fmla="*/ 122 h 639"/>
                <a:gd name="T48" fmla="*/ 114 w 368"/>
                <a:gd name="T49" fmla="*/ 156 h 639"/>
                <a:gd name="T50" fmla="*/ 107 w 368"/>
                <a:gd name="T51" fmla="*/ 193 h 639"/>
                <a:gd name="T52" fmla="*/ 89 w 368"/>
                <a:gd name="T53" fmla="*/ 264 h 639"/>
                <a:gd name="T54" fmla="*/ 55 w 368"/>
                <a:gd name="T55" fmla="*/ 309 h 639"/>
                <a:gd name="T56" fmla="*/ 42 w 368"/>
                <a:gd name="T57" fmla="*/ 333 h 639"/>
                <a:gd name="T58" fmla="*/ 41 w 368"/>
                <a:gd name="T59" fmla="*/ 356 h 639"/>
                <a:gd name="T60" fmla="*/ 37 w 368"/>
                <a:gd name="T61" fmla="*/ 362 h 639"/>
                <a:gd name="T62" fmla="*/ 10 w 368"/>
                <a:gd name="T63" fmla="*/ 442 h 639"/>
                <a:gd name="T64" fmla="*/ 1 w 368"/>
                <a:gd name="T65" fmla="*/ 491 h 639"/>
                <a:gd name="T66" fmla="*/ 6 w 368"/>
                <a:gd name="T67" fmla="*/ 578 h 639"/>
                <a:gd name="T68" fmla="*/ 13 w 368"/>
                <a:gd name="T69" fmla="*/ 568 h 639"/>
                <a:gd name="T70" fmla="*/ 34 w 368"/>
                <a:gd name="T71" fmla="*/ 551 h 639"/>
                <a:gd name="T72" fmla="*/ 35 w 368"/>
                <a:gd name="T73" fmla="*/ 580 h 639"/>
                <a:gd name="T74" fmla="*/ 57 w 368"/>
                <a:gd name="T75" fmla="*/ 601 h 639"/>
                <a:gd name="T76" fmla="*/ 91 w 368"/>
                <a:gd name="T77" fmla="*/ 620 h 639"/>
                <a:gd name="T78" fmla="*/ 106 w 368"/>
                <a:gd name="T79" fmla="*/ 598 h 639"/>
                <a:gd name="T80" fmla="*/ 110 w 368"/>
                <a:gd name="T81" fmla="*/ 594 h 639"/>
                <a:gd name="T82" fmla="*/ 127 w 368"/>
                <a:gd name="T83" fmla="*/ 598 h 639"/>
                <a:gd name="T84" fmla="*/ 169 w 368"/>
                <a:gd name="T85" fmla="*/ 620 h 639"/>
                <a:gd name="T86" fmla="*/ 222 w 368"/>
                <a:gd name="T87" fmla="*/ 632 h 639"/>
                <a:gd name="T88" fmla="*/ 241 w 368"/>
                <a:gd name="T89" fmla="*/ 629 h 639"/>
                <a:gd name="T90" fmla="*/ 276 w 368"/>
                <a:gd name="T91" fmla="*/ 614 h 639"/>
                <a:gd name="T92" fmla="*/ 309 w 368"/>
                <a:gd name="T93" fmla="*/ 598 h 639"/>
                <a:gd name="T94" fmla="*/ 340 w 368"/>
                <a:gd name="T95" fmla="*/ 596 h 639"/>
                <a:gd name="T96" fmla="*/ 344 w 368"/>
                <a:gd name="T97" fmla="*/ 594 h 639"/>
                <a:gd name="T98" fmla="*/ 338 w 368"/>
                <a:gd name="T99" fmla="*/ 572 h 639"/>
                <a:gd name="T100" fmla="*/ 336 w 368"/>
                <a:gd name="T101" fmla="*/ 558 h 639"/>
                <a:gd name="T102" fmla="*/ 345 w 368"/>
                <a:gd name="T103" fmla="*/ 520 h 639"/>
                <a:gd name="T104" fmla="*/ 343 w 368"/>
                <a:gd name="T105" fmla="*/ 508 h 639"/>
                <a:gd name="T106" fmla="*/ 330 w 368"/>
                <a:gd name="T107" fmla="*/ 491 h 639"/>
                <a:gd name="T108" fmla="*/ 325 w 368"/>
                <a:gd name="T109" fmla="*/ 460 h 639"/>
                <a:gd name="T110" fmla="*/ 335 w 368"/>
                <a:gd name="T111" fmla="*/ 437 h 639"/>
                <a:gd name="T112" fmla="*/ 354 w 368"/>
                <a:gd name="T113" fmla="*/ 418 h 639"/>
                <a:gd name="T114" fmla="*/ 365 w 368"/>
                <a:gd name="T115" fmla="*/ 394 h 6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68" h="639">
                  <a:moveTo>
                    <a:pt x="357" y="390"/>
                  </a:moveTo>
                  <a:cubicBezTo>
                    <a:pt x="356" y="389"/>
                    <a:pt x="354" y="388"/>
                    <a:pt x="353" y="387"/>
                  </a:cubicBezTo>
                  <a:cubicBezTo>
                    <a:pt x="352" y="387"/>
                    <a:pt x="351" y="387"/>
                    <a:pt x="349" y="387"/>
                  </a:cubicBezTo>
                  <a:cubicBezTo>
                    <a:pt x="345" y="387"/>
                    <a:pt x="340" y="388"/>
                    <a:pt x="335" y="384"/>
                  </a:cubicBezTo>
                  <a:cubicBezTo>
                    <a:pt x="330" y="380"/>
                    <a:pt x="328" y="374"/>
                    <a:pt x="326" y="367"/>
                  </a:cubicBezTo>
                  <a:cubicBezTo>
                    <a:pt x="324" y="362"/>
                    <a:pt x="323" y="356"/>
                    <a:pt x="318" y="353"/>
                  </a:cubicBezTo>
                  <a:cubicBezTo>
                    <a:pt x="317" y="352"/>
                    <a:pt x="316" y="351"/>
                    <a:pt x="316" y="349"/>
                  </a:cubicBezTo>
                  <a:cubicBezTo>
                    <a:pt x="316" y="346"/>
                    <a:pt x="316" y="343"/>
                    <a:pt x="315" y="340"/>
                  </a:cubicBezTo>
                  <a:cubicBezTo>
                    <a:pt x="314" y="338"/>
                    <a:pt x="313" y="336"/>
                    <a:pt x="313" y="333"/>
                  </a:cubicBezTo>
                  <a:cubicBezTo>
                    <a:pt x="301" y="332"/>
                    <a:pt x="299" y="324"/>
                    <a:pt x="299" y="318"/>
                  </a:cubicBezTo>
                  <a:cubicBezTo>
                    <a:pt x="298" y="314"/>
                    <a:pt x="297" y="311"/>
                    <a:pt x="295" y="307"/>
                  </a:cubicBezTo>
                  <a:cubicBezTo>
                    <a:pt x="294" y="305"/>
                    <a:pt x="290" y="304"/>
                    <a:pt x="287" y="303"/>
                  </a:cubicBezTo>
                  <a:cubicBezTo>
                    <a:pt x="284" y="302"/>
                    <a:pt x="280" y="301"/>
                    <a:pt x="278" y="298"/>
                  </a:cubicBezTo>
                  <a:cubicBezTo>
                    <a:pt x="274" y="290"/>
                    <a:pt x="279" y="286"/>
                    <a:pt x="282" y="284"/>
                  </a:cubicBezTo>
                  <a:cubicBezTo>
                    <a:pt x="283" y="283"/>
                    <a:pt x="284" y="282"/>
                    <a:pt x="284" y="282"/>
                  </a:cubicBezTo>
                  <a:cubicBezTo>
                    <a:pt x="287" y="278"/>
                    <a:pt x="288" y="272"/>
                    <a:pt x="289" y="266"/>
                  </a:cubicBezTo>
                  <a:cubicBezTo>
                    <a:pt x="289" y="265"/>
                    <a:pt x="289" y="264"/>
                    <a:pt x="289" y="263"/>
                  </a:cubicBezTo>
                  <a:cubicBezTo>
                    <a:pt x="289" y="260"/>
                    <a:pt x="289" y="256"/>
                    <a:pt x="291" y="252"/>
                  </a:cubicBezTo>
                  <a:cubicBezTo>
                    <a:pt x="293" y="249"/>
                    <a:pt x="308" y="243"/>
                    <a:pt x="312" y="243"/>
                  </a:cubicBezTo>
                  <a:cubicBezTo>
                    <a:pt x="316" y="242"/>
                    <a:pt x="320" y="242"/>
                    <a:pt x="321" y="247"/>
                  </a:cubicBezTo>
                  <a:cubicBezTo>
                    <a:pt x="321" y="247"/>
                    <a:pt x="321" y="247"/>
                    <a:pt x="322" y="248"/>
                  </a:cubicBezTo>
                  <a:cubicBezTo>
                    <a:pt x="324" y="249"/>
                    <a:pt x="324" y="250"/>
                    <a:pt x="325" y="251"/>
                  </a:cubicBezTo>
                  <a:cubicBezTo>
                    <a:pt x="325" y="252"/>
                    <a:pt x="326" y="252"/>
                    <a:pt x="326" y="253"/>
                  </a:cubicBezTo>
                  <a:cubicBezTo>
                    <a:pt x="326" y="253"/>
                    <a:pt x="326" y="253"/>
                    <a:pt x="326" y="253"/>
                  </a:cubicBezTo>
                  <a:cubicBezTo>
                    <a:pt x="327" y="251"/>
                    <a:pt x="324" y="243"/>
                    <a:pt x="319" y="229"/>
                  </a:cubicBezTo>
                  <a:cubicBezTo>
                    <a:pt x="318" y="227"/>
                    <a:pt x="317" y="225"/>
                    <a:pt x="317" y="224"/>
                  </a:cubicBezTo>
                  <a:cubicBezTo>
                    <a:pt x="315" y="218"/>
                    <a:pt x="313" y="214"/>
                    <a:pt x="311" y="214"/>
                  </a:cubicBezTo>
                  <a:cubicBezTo>
                    <a:pt x="308" y="212"/>
                    <a:pt x="303" y="215"/>
                    <a:pt x="297" y="218"/>
                  </a:cubicBezTo>
                  <a:cubicBezTo>
                    <a:pt x="294" y="219"/>
                    <a:pt x="292" y="220"/>
                    <a:pt x="289" y="221"/>
                  </a:cubicBezTo>
                  <a:cubicBezTo>
                    <a:pt x="275" y="227"/>
                    <a:pt x="269" y="214"/>
                    <a:pt x="264" y="204"/>
                  </a:cubicBezTo>
                  <a:cubicBezTo>
                    <a:pt x="262" y="199"/>
                    <a:pt x="259" y="193"/>
                    <a:pt x="256" y="191"/>
                  </a:cubicBezTo>
                  <a:cubicBezTo>
                    <a:pt x="254" y="189"/>
                    <a:pt x="253" y="188"/>
                    <a:pt x="252" y="187"/>
                  </a:cubicBezTo>
                  <a:cubicBezTo>
                    <a:pt x="250" y="185"/>
                    <a:pt x="247" y="183"/>
                    <a:pt x="244" y="178"/>
                  </a:cubicBezTo>
                  <a:cubicBezTo>
                    <a:pt x="243" y="176"/>
                    <a:pt x="243" y="174"/>
                    <a:pt x="242" y="172"/>
                  </a:cubicBezTo>
                  <a:cubicBezTo>
                    <a:pt x="241" y="170"/>
                    <a:pt x="241" y="168"/>
                    <a:pt x="240" y="167"/>
                  </a:cubicBezTo>
                  <a:cubicBezTo>
                    <a:pt x="237" y="163"/>
                    <a:pt x="233" y="160"/>
                    <a:pt x="229" y="157"/>
                  </a:cubicBezTo>
                  <a:cubicBezTo>
                    <a:pt x="228" y="156"/>
                    <a:pt x="226" y="155"/>
                    <a:pt x="225" y="155"/>
                  </a:cubicBezTo>
                  <a:cubicBezTo>
                    <a:pt x="224" y="154"/>
                    <a:pt x="223" y="152"/>
                    <a:pt x="223" y="151"/>
                  </a:cubicBezTo>
                  <a:cubicBezTo>
                    <a:pt x="223" y="149"/>
                    <a:pt x="224" y="148"/>
                    <a:pt x="225" y="147"/>
                  </a:cubicBezTo>
                  <a:cubicBezTo>
                    <a:pt x="240" y="137"/>
                    <a:pt x="240" y="124"/>
                    <a:pt x="240" y="105"/>
                  </a:cubicBezTo>
                  <a:cubicBezTo>
                    <a:pt x="240" y="101"/>
                    <a:pt x="240" y="101"/>
                    <a:pt x="240" y="101"/>
                  </a:cubicBezTo>
                  <a:cubicBezTo>
                    <a:pt x="240" y="94"/>
                    <a:pt x="240" y="87"/>
                    <a:pt x="241" y="79"/>
                  </a:cubicBezTo>
                  <a:cubicBezTo>
                    <a:pt x="242" y="59"/>
                    <a:pt x="243" y="38"/>
                    <a:pt x="237" y="23"/>
                  </a:cubicBezTo>
                  <a:cubicBezTo>
                    <a:pt x="234" y="15"/>
                    <a:pt x="230" y="12"/>
                    <a:pt x="222" y="11"/>
                  </a:cubicBezTo>
                  <a:cubicBezTo>
                    <a:pt x="220" y="11"/>
                    <a:pt x="218" y="11"/>
                    <a:pt x="216" y="11"/>
                  </a:cubicBezTo>
                  <a:cubicBezTo>
                    <a:pt x="212" y="11"/>
                    <a:pt x="207" y="11"/>
                    <a:pt x="202" y="8"/>
                  </a:cubicBezTo>
                  <a:cubicBezTo>
                    <a:pt x="200" y="7"/>
                    <a:pt x="198" y="6"/>
                    <a:pt x="197" y="5"/>
                  </a:cubicBezTo>
                  <a:cubicBezTo>
                    <a:pt x="195" y="3"/>
                    <a:pt x="194" y="3"/>
                    <a:pt x="191" y="2"/>
                  </a:cubicBezTo>
                  <a:cubicBezTo>
                    <a:pt x="190" y="2"/>
                    <a:pt x="188" y="2"/>
                    <a:pt x="186" y="3"/>
                  </a:cubicBezTo>
                  <a:cubicBezTo>
                    <a:pt x="184" y="3"/>
                    <a:pt x="182" y="4"/>
                    <a:pt x="180" y="4"/>
                  </a:cubicBezTo>
                  <a:cubicBezTo>
                    <a:pt x="178" y="3"/>
                    <a:pt x="174" y="3"/>
                    <a:pt x="171" y="2"/>
                  </a:cubicBezTo>
                  <a:cubicBezTo>
                    <a:pt x="168" y="1"/>
                    <a:pt x="164" y="1"/>
                    <a:pt x="162" y="0"/>
                  </a:cubicBezTo>
                  <a:cubicBezTo>
                    <a:pt x="162" y="0"/>
                    <a:pt x="161" y="0"/>
                    <a:pt x="160" y="0"/>
                  </a:cubicBezTo>
                  <a:cubicBezTo>
                    <a:pt x="159" y="1"/>
                    <a:pt x="158" y="2"/>
                    <a:pt x="156" y="2"/>
                  </a:cubicBezTo>
                  <a:cubicBezTo>
                    <a:pt x="154" y="4"/>
                    <a:pt x="152" y="5"/>
                    <a:pt x="150" y="6"/>
                  </a:cubicBezTo>
                  <a:cubicBezTo>
                    <a:pt x="155" y="9"/>
                    <a:pt x="161" y="10"/>
                    <a:pt x="167" y="11"/>
                  </a:cubicBezTo>
                  <a:cubicBezTo>
                    <a:pt x="172" y="13"/>
                    <a:pt x="177" y="14"/>
                    <a:pt x="182" y="16"/>
                  </a:cubicBezTo>
                  <a:cubicBezTo>
                    <a:pt x="189" y="19"/>
                    <a:pt x="192" y="22"/>
                    <a:pt x="193" y="26"/>
                  </a:cubicBezTo>
                  <a:cubicBezTo>
                    <a:pt x="194" y="31"/>
                    <a:pt x="192" y="34"/>
                    <a:pt x="189" y="38"/>
                  </a:cubicBezTo>
                  <a:cubicBezTo>
                    <a:pt x="188" y="39"/>
                    <a:pt x="187" y="41"/>
                    <a:pt x="186" y="44"/>
                  </a:cubicBezTo>
                  <a:cubicBezTo>
                    <a:pt x="186" y="46"/>
                    <a:pt x="187" y="48"/>
                    <a:pt x="187" y="51"/>
                  </a:cubicBezTo>
                  <a:cubicBezTo>
                    <a:pt x="187" y="54"/>
                    <a:pt x="186" y="56"/>
                    <a:pt x="185" y="59"/>
                  </a:cubicBezTo>
                  <a:cubicBezTo>
                    <a:pt x="185" y="60"/>
                    <a:pt x="185" y="60"/>
                    <a:pt x="185" y="61"/>
                  </a:cubicBezTo>
                  <a:cubicBezTo>
                    <a:pt x="182" y="70"/>
                    <a:pt x="179" y="73"/>
                    <a:pt x="175" y="77"/>
                  </a:cubicBezTo>
                  <a:cubicBezTo>
                    <a:pt x="173" y="78"/>
                    <a:pt x="172" y="79"/>
                    <a:pt x="170" y="81"/>
                  </a:cubicBezTo>
                  <a:cubicBezTo>
                    <a:pt x="166" y="85"/>
                    <a:pt x="165" y="91"/>
                    <a:pt x="163" y="96"/>
                  </a:cubicBezTo>
                  <a:cubicBezTo>
                    <a:pt x="161" y="105"/>
                    <a:pt x="158" y="116"/>
                    <a:pt x="145" y="118"/>
                  </a:cubicBezTo>
                  <a:cubicBezTo>
                    <a:pt x="144" y="119"/>
                    <a:pt x="143" y="119"/>
                    <a:pt x="142" y="119"/>
                  </a:cubicBezTo>
                  <a:cubicBezTo>
                    <a:pt x="141" y="119"/>
                    <a:pt x="141" y="119"/>
                    <a:pt x="140" y="119"/>
                  </a:cubicBezTo>
                  <a:cubicBezTo>
                    <a:pt x="138" y="119"/>
                    <a:pt x="136" y="119"/>
                    <a:pt x="135" y="118"/>
                  </a:cubicBezTo>
                  <a:cubicBezTo>
                    <a:pt x="134" y="118"/>
                    <a:pt x="134" y="118"/>
                    <a:pt x="134" y="118"/>
                  </a:cubicBezTo>
                  <a:cubicBezTo>
                    <a:pt x="131" y="118"/>
                    <a:pt x="126" y="120"/>
                    <a:pt x="122" y="122"/>
                  </a:cubicBezTo>
                  <a:cubicBezTo>
                    <a:pt x="117" y="126"/>
                    <a:pt x="114" y="130"/>
                    <a:pt x="114" y="132"/>
                  </a:cubicBezTo>
                  <a:cubicBezTo>
                    <a:pt x="114" y="134"/>
                    <a:pt x="114" y="136"/>
                    <a:pt x="115" y="139"/>
                  </a:cubicBezTo>
                  <a:cubicBezTo>
                    <a:pt x="116" y="144"/>
                    <a:pt x="117" y="150"/>
                    <a:pt x="114" y="156"/>
                  </a:cubicBezTo>
                  <a:cubicBezTo>
                    <a:pt x="113" y="160"/>
                    <a:pt x="110" y="162"/>
                    <a:pt x="107" y="164"/>
                  </a:cubicBezTo>
                  <a:cubicBezTo>
                    <a:pt x="105" y="166"/>
                    <a:pt x="103" y="167"/>
                    <a:pt x="102" y="169"/>
                  </a:cubicBezTo>
                  <a:cubicBezTo>
                    <a:pt x="98" y="177"/>
                    <a:pt x="101" y="183"/>
                    <a:pt x="107" y="193"/>
                  </a:cubicBezTo>
                  <a:cubicBezTo>
                    <a:pt x="114" y="205"/>
                    <a:pt x="116" y="219"/>
                    <a:pt x="111" y="229"/>
                  </a:cubicBezTo>
                  <a:cubicBezTo>
                    <a:pt x="108" y="236"/>
                    <a:pt x="104" y="241"/>
                    <a:pt x="100" y="247"/>
                  </a:cubicBezTo>
                  <a:cubicBezTo>
                    <a:pt x="96" y="252"/>
                    <a:pt x="92" y="258"/>
                    <a:pt x="89" y="264"/>
                  </a:cubicBezTo>
                  <a:cubicBezTo>
                    <a:pt x="88" y="268"/>
                    <a:pt x="87" y="271"/>
                    <a:pt x="87" y="274"/>
                  </a:cubicBezTo>
                  <a:cubicBezTo>
                    <a:pt x="85" y="282"/>
                    <a:pt x="83" y="287"/>
                    <a:pt x="70" y="292"/>
                  </a:cubicBezTo>
                  <a:cubicBezTo>
                    <a:pt x="60" y="296"/>
                    <a:pt x="58" y="301"/>
                    <a:pt x="55" y="309"/>
                  </a:cubicBezTo>
                  <a:cubicBezTo>
                    <a:pt x="54" y="313"/>
                    <a:pt x="52" y="317"/>
                    <a:pt x="50" y="321"/>
                  </a:cubicBezTo>
                  <a:cubicBezTo>
                    <a:pt x="49" y="323"/>
                    <a:pt x="47" y="325"/>
                    <a:pt x="46" y="326"/>
                  </a:cubicBezTo>
                  <a:cubicBezTo>
                    <a:pt x="44" y="329"/>
                    <a:pt x="43" y="330"/>
                    <a:pt x="42" y="333"/>
                  </a:cubicBezTo>
                  <a:cubicBezTo>
                    <a:pt x="41" y="338"/>
                    <a:pt x="41" y="344"/>
                    <a:pt x="40" y="350"/>
                  </a:cubicBezTo>
                  <a:cubicBezTo>
                    <a:pt x="40" y="350"/>
                    <a:pt x="40" y="350"/>
                    <a:pt x="40" y="350"/>
                  </a:cubicBezTo>
                  <a:cubicBezTo>
                    <a:pt x="42" y="352"/>
                    <a:pt x="42" y="354"/>
                    <a:pt x="41" y="356"/>
                  </a:cubicBezTo>
                  <a:cubicBezTo>
                    <a:pt x="41" y="357"/>
                    <a:pt x="40" y="357"/>
                    <a:pt x="40" y="358"/>
                  </a:cubicBezTo>
                  <a:cubicBezTo>
                    <a:pt x="40" y="359"/>
                    <a:pt x="39" y="360"/>
                    <a:pt x="38" y="361"/>
                  </a:cubicBezTo>
                  <a:cubicBezTo>
                    <a:pt x="38" y="361"/>
                    <a:pt x="38" y="361"/>
                    <a:pt x="37" y="362"/>
                  </a:cubicBezTo>
                  <a:cubicBezTo>
                    <a:pt x="35" y="375"/>
                    <a:pt x="30" y="385"/>
                    <a:pt x="24" y="394"/>
                  </a:cubicBezTo>
                  <a:cubicBezTo>
                    <a:pt x="20" y="402"/>
                    <a:pt x="17" y="408"/>
                    <a:pt x="14" y="416"/>
                  </a:cubicBezTo>
                  <a:cubicBezTo>
                    <a:pt x="11" y="424"/>
                    <a:pt x="10" y="433"/>
                    <a:pt x="10" y="442"/>
                  </a:cubicBezTo>
                  <a:cubicBezTo>
                    <a:pt x="9" y="450"/>
                    <a:pt x="8" y="459"/>
                    <a:pt x="6" y="466"/>
                  </a:cubicBezTo>
                  <a:cubicBezTo>
                    <a:pt x="5" y="469"/>
                    <a:pt x="5" y="471"/>
                    <a:pt x="4" y="473"/>
                  </a:cubicBezTo>
                  <a:cubicBezTo>
                    <a:pt x="2" y="479"/>
                    <a:pt x="1" y="483"/>
                    <a:pt x="1" y="491"/>
                  </a:cubicBezTo>
                  <a:cubicBezTo>
                    <a:pt x="3" y="508"/>
                    <a:pt x="3" y="524"/>
                    <a:pt x="2" y="541"/>
                  </a:cubicBezTo>
                  <a:cubicBezTo>
                    <a:pt x="0" y="558"/>
                    <a:pt x="1" y="571"/>
                    <a:pt x="3" y="584"/>
                  </a:cubicBezTo>
                  <a:cubicBezTo>
                    <a:pt x="4" y="582"/>
                    <a:pt x="5" y="580"/>
                    <a:pt x="6" y="578"/>
                  </a:cubicBezTo>
                  <a:cubicBezTo>
                    <a:pt x="8" y="576"/>
                    <a:pt x="9" y="574"/>
                    <a:pt x="10" y="572"/>
                  </a:cubicBezTo>
                  <a:cubicBezTo>
                    <a:pt x="10" y="572"/>
                    <a:pt x="10" y="571"/>
                    <a:pt x="10" y="571"/>
                  </a:cubicBezTo>
                  <a:cubicBezTo>
                    <a:pt x="11" y="570"/>
                    <a:pt x="12" y="568"/>
                    <a:pt x="13" y="568"/>
                  </a:cubicBezTo>
                  <a:cubicBezTo>
                    <a:pt x="14" y="567"/>
                    <a:pt x="15" y="566"/>
                    <a:pt x="16" y="565"/>
                  </a:cubicBezTo>
                  <a:cubicBezTo>
                    <a:pt x="21" y="562"/>
                    <a:pt x="25" y="559"/>
                    <a:pt x="29" y="556"/>
                  </a:cubicBezTo>
                  <a:cubicBezTo>
                    <a:pt x="34" y="551"/>
                    <a:pt x="34" y="551"/>
                    <a:pt x="34" y="551"/>
                  </a:cubicBezTo>
                  <a:cubicBezTo>
                    <a:pt x="35" y="551"/>
                    <a:pt x="37" y="550"/>
                    <a:pt x="38" y="551"/>
                  </a:cubicBezTo>
                  <a:cubicBezTo>
                    <a:pt x="39" y="551"/>
                    <a:pt x="41" y="552"/>
                    <a:pt x="41" y="554"/>
                  </a:cubicBezTo>
                  <a:cubicBezTo>
                    <a:pt x="44" y="561"/>
                    <a:pt x="39" y="571"/>
                    <a:pt x="35" y="580"/>
                  </a:cubicBezTo>
                  <a:cubicBezTo>
                    <a:pt x="31" y="587"/>
                    <a:pt x="27" y="597"/>
                    <a:pt x="29" y="599"/>
                  </a:cubicBezTo>
                  <a:cubicBezTo>
                    <a:pt x="31" y="601"/>
                    <a:pt x="37" y="600"/>
                    <a:pt x="41" y="600"/>
                  </a:cubicBezTo>
                  <a:cubicBezTo>
                    <a:pt x="47" y="600"/>
                    <a:pt x="53" y="599"/>
                    <a:pt x="57" y="601"/>
                  </a:cubicBezTo>
                  <a:cubicBezTo>
                    <a:pt x="63" y="603"/>
                    <a:pt x="72" y="607"/>
                    <a:pt x="79" y="612"/>
                  </a:cubicBezTo>
                  <a:cubicBezTo>
                    <a:pt x="81" y="613"/>
                    <a:pt x="84" y="615"/>
                    <a:pt x="86" y="616"/>
                  </a:cubicBezTo>
                  <a:cubicBezTo>
                    <a:pt x="87" y="618"/>
                    <a:pt x="90" y="620"/>
                    <a:pt x="91" y="620"/>
                  </a:cubicBezTo>
                  <a:cubicBezTo>
                    <a:pt x="91" y="620"/>
                    <a:pt x="92" y="619"/>
                    <a:pt x="93" y="614"/>
                  </a:cubicBezTo>
                  <a:cubicBezTo>
                    <a:pt x="95" y="605"/>
                    <a:pt x="96" y="604"/>
                    <a:pt x="101" y="601"/>
                  </a:cubicBezTo>
                  <a:cubicBezTo>
                    <a:pt x="102" y="600"/>
                    <a:pt x="104" y="599"/>
                    <a:pt x="106" y="598"/>
                  </a:cubicBezTo>
                  <a:cubicBezTo>
                    <a:pt x="107" y="597"/>
                    <a:pt x="108" y="597"/>
                    <a:pt x="109" y="596"/>
                  </a:cubicBezTo>
                  <a:cubicBezTo>
                    <a:pt x="109" y="596"/>
                    <a:pt x="110" y="595"/>
                    <a:pt x="110" y="595"/>
                  </a:cubicBezTo>
                  <a:cubicBezTo>
                    <a:pt x="110" y="595"/>
                    <a:pt x="110" y="595"/>
                    <a:pt x="110" y="594"/>
                  </a:cubicBezTo>
                  <a:cubicBezTo>
                    <a:pt x="109" y="593"/>
                    <a:pt x="109" y="591"/>
                    <a:pt x="110" y="590"/>
                  </a:cubicBezTo>
                  <a:cubicBezTo>
                    <a:pt x="110" y="588"/>
                    <a:pt x="112" y="587"/>
                    <a:pt x="113" y="587"/>
                  </a:cubicBezTo>
                  <a:cubicBezTo>
                    <a:pt x="120" y="587"/>
                    <a:pt x="125" y="592"/>
                    <a:pt x="127" y="598"/>
                  </a:cubicBezTo>
                  <a:cubicBezTo>
                    <a:pt x="129" y="597"/>
                    <a:pt x="130" y="596"/>
                    <a:pt x="131" y="594"/>
                  </a:cubicBezTo>
                  <a:cubicBezTo>
                    <a:pt x="137" y="588"/>
                    <a:pt x="142" y="587"/>
                    <a:pt x="153" y="596"/>
                  </a:cubicBezTo>
                  <a:cubicBezTo>
                    <a:pt x="159" y="601"/>
                    <a:pt x="168" y="611"/>
                    <a:pt x="169" y="620"/>
                  </a:cubicBezTo>
                  <a:cubicBezTo>
                    <a:pt x="169" y="621"/>
                    <a:pt x="169" y="622"/>
                    <a:pt x="168" y="623"/>
                  </a:cubicBezTo>
                  <a:cubicBezTo>
                    <a:pt x="174" y="624"/>
                    <a:pt x="179" y="624"/>
                    <a:pt x="184" y="624"/>
                  </a:cubicBezTo>
                  <a:cubicBezTo>
                    <a:pt x="196" y="625"/>
                    <a:pt x="209" y="626"/>
                    <a:pt x="222" y="632"/>
                  </a:cubicBezTo>
                  <a:cubicBezTo>
                    <a:pt x="223" y="633"/>
                    <a:pt x="225" y="634"/>
                    <a:pt x="227" y="634"/>
                  </a:cubicBezTo>
                  <a:cubicBezTo>
                    <a:pt x="234" y="638"/>
                    <a:pt x="237" y="639"/>
                    <a:pt x="239" y="636"/>
                  </a:cubicBezTo>
                  <a:cubicBezTo>
                    <a:pt x="241" y="635"/>
                    <a:pt x="241" y="633"/>
                    <a:pt x="241" y="629"/>
                  </a:cubicBezTo>
                  <a:cubicBezTo>
                    <a:pt x="240" y="625"/>
                    <a:pt x="240" y="620"/>
                    <a:pt x="243" y="617"/>
                  </a:cubicBezTo>
                  <a:cubicBezTo>
                    <a:pt x="248" y="612"/>
                    <a:pt x="257" y="613"/>
                    <a:pt x="267" y="614"/>
                  </a:cubicBezTo>
                  <a:cubicBezTo>
                    <a:pt x="271" y="614"/>
                    <a:pt x="274" y="614"/>
                    <a:pt x="276" y="614"/>
                  </a:cubicBezTo>
                  <a:cubicBezTo>
                    <a:pt x="283" y="612"/>
                    <a:pt x="292" y="608"/>
                    <a:pt x="299" y="603"/>
                  </a:cubicBezTo>
                  <a:cubicBezTo>
                    <a:pt x="302" y="602"/>
                    <a:pt x="305" y="600"/>
                    <a:pt x="308" y="599"/>
                  </a:cubicBezTo>
                  <a:cubicBezTo>
                    <a:pt x="309" y="598"/>
                    <a:pt x="309" y="598"/>
                    <a:pt x="309" y="598"/>
                  </a:cubicBezTo>
                  <a:cubicBezTo>
                    <a:pt x="317" y="594"/>
                    <a:pt x="321" y="591"/>
                    <a:pt x="329" y="593"/>
                  </a:cubicBezTo>
                  <a:cubicBezTo>
                    <a:pt x="332" y="593"/>
                    <a:pt x="334" y="594"/>
                    <a:pt x="336" y="595"/>
                  </a:cubicBezTo>
                  <a:cubicBezTo>
                    <a:pt x="337" y="596"/>
                    <a:pt x="339" y="596"/>
                    <a:pt x="340" y="596"/>
                  </a:cubicBezTo>
                  <a:cubicBezTo>
                    <a:pt x="341" y="596"/>
                    <a:pt x="342" y="596"/>
                    <a:pt x="343" y="596"/>
                  </a:cubicBezTo>
                  <a:cubicBezTo>
                    <a:pt x="343" y="596"/>
                    <a:pt x="343" y="595"/>
                    <a:pt x="343" y="595"/>
                  </a:cubicBezTo>
                  <a:cubicBezTo>
                    <a:pt x="343" y="594"/>
                    <a:pt x="344" y="594"/>
                    <a:pt x="344" y="594"/>
                  </a:cubicBezTo>
                  <a:cubicBezTo>
                    <a:pt x="344" y="593"/>
                    <a:pt x="343" y="593"/>
                    <a:pt x="343" y="592"/>
                  </a:cubicBezTo>
                  <a:cubicBezTo>
                    <a:pt x="342" y="589"/>
                    <a:pt x="342" y="587"/>
                    <a:pt x="341" y="586"/>
                  </a:cubicBezTo>
                  <a:cubicBezTo>
                    <a:pt x="339" y="582"/>
                    <a:pt x="338" y="578"/>
                    <a:pt x="338" y="572"/>
                  </a:cubicBezTo>
                  <a:cubicBezTo>
                    <a:pt x="338" y="570"/>
                    <a:pt x="338" y="568"/>
                    <a:pt x="338" y="567"/>
                  </a:cubicBezTo>
                  <a:cubicBezTo>
                    <a:pt x="339" y="565"/>
                    <a:pt x="339" y="564"/>
                    <a:pt x="339" y="564"/>
                  </a:cubicBezTo>
                  <a:cubicBezTo>
                    <a:pt x="338" y="562"/>
                    <a:pt x="337" y="560"/>
                    <a:pt x="336" y="558"/>
                  </a:cubicBezTo>
                  <a:cubicBezTo>
                    <a:pt x="335" y="557"/>
                    <a:pt x="333" y="555"/>
                    <a:pt x="333" y="552"/>
                  </a:cubicBezTo>
                  <a:cubicBezTo>
                    <a:pt x="329" y="539"/>
                    <a:pt x="334" y="533"/>
                    <a:pt x="340" y="527"/>
                  </a:cubicBezTo>
                  <a:cubicBezTo>
                    <a:pt x="342" y="525"/>
                    <a:pt x="344" y="523"/>
                    <a:pt x="345" y="520"/>
                  </a:cubicBezTo>
                  <a:cubicBezTo>
                    <a:pt x="347" y="517"/>
                    <a:pt x="347" y="516"/>
                    <a:pt x="347" y="516"/>
                  </a:cubicBezTo>
                  <a:cubicBezTo>
                    <a:pt x="347" y="516"/>
                    <a:pt x="347" y="515"/>
                    <a:pt x="347" y="515"/>
                  </a:cubicBezTo>
                  <a:cubicBezTo>
                    <a:pt x="345" y="513"/>
                    <a:pt x="344" y="511"/>
                    <a:pt x="343" y="508"/>
                  </a:cubicBezTo>
                  <a:cubicBezTo>
                    <a:pt x="342" y="501"/>
                    <a:pt x="345" y="497"/>
                    <a:pt x="348" y="493"/>
                  </a:cubicBezTo>
                  <a:cubicBezTo>
                    <a:pt x="344" y="492"/>
                    <a:pt x="339" y="490"/>
                    <a:pt x="334" y="490"/>
                  </a:cubicBezTo>
                  <a:cubicBezTo>
                    <a:pt x="333" y="490"/>
                    <a:pt x="332" y="490"/>
                    <a:pt x="330" y="491"/>
                  </a:cubicBezTo>
                  <a:cubicBezTo>
                    <a:pt x="324" y="491"/>
                    <a:pt x="314" y="492"/>
                    <a:pt x="310" y="485"/>
                  </a:cubicBezTo>
                  <a:cubicBezTo>
                    <a:pt x="307" y="476"/>
                    <a:pt x="315" y="469"/>
                    <a:pt x="321" y="464"/>
                  </a:cubicBezTo>
                  <a:cubicBezTo>
                    <a:pt x="322" y="462"/>
                    <a:pt x="324" y="461"/>
                    <a:pt x="325" y="460"/>
                  </a:cubicBezTo>
                  <a:cubicBezTo>
                    <a:pt x="327" y="457"/>
                    <a:pt x="327" y="455"/>
                    <a:pt x="327" y="452"/>
                  </a:cubicBezTo>
                  <a:cubicBezTo>
                    <a:pt x="328" y="449"/>
                    <a:pt x="328" y="445"/>
                    <a:pt x="330" y="441"/>
                  </a:cubicBezTo>
                  <a:cubicBezTo>
                    <a:pt x="331" y="439"/>
                    <a:pt x="334" y="438"/>
                    <a:pt x="335" y="437"/>
                  </a:cubicBezTo>
                  <a:cubicBezTo>
                    <a:pt x="336" y="437"/>
                    <a:pt x="336" y="435"/>
                    <a:pt x="337" y="434"/>
                  </a:cubicBezTo>
                  <a:cubicBezTo>
                    <a:pt x="338" y="430"/>
                    <a:pt x="339" y="426"/>
                    <a:pt x="343" y="424"/>
                  </a:cubicBezTo>
                  <a:cubicBezTo>
                    <a:pt x="346" y="421"/>
                    <a:pt x="350" y="419"/>
                    <a:pt x="354" y="418"/>
                  </a:cubicBezTo>
                  <a:cubicBezTo>
                    <a:pt x="357" y="418"/>
                    <a:pt x="360" y="417"/>
                    <a:pt x="362" y="415"/>
                  </a:cubicBezTo>
                  <a:cubicBezTo>
                    <a:pt x="368" y="410"/>
                    <a:pt x="368" y="408"/>
                    <a:pt x="367" y="403"/>
                  </a:cubicBezTo>
                  <a:cubicBezTo>
                    <a:pt x="366" y="401"/>
                    <a:pt x="365" y="398"/>
                    <a:pt x="365" y="394"/>
                  </a:cubicBezTo>
                  <a:cubicBezTo>
                    <a:pt x="362" y="393"/>
                    <a:pt x="360" y="391"/>
                    <a:pt x="357" y="39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3" name="Freeform 15">
              <a:extLst>
                <a:ext uri="{FF2B5EF4-FFF2-40B4-BE49-F238E27FC236}">
                  <a16:creationId xmlns:a16="http://schemas.microsoft.com/office/drawing/2014/main" id="{FAE191E3-2DBC-4CBC-9D37-93E157EB3AD7}"/>
                </a:ext>
              </a:extLst>
            </p:cNvPr>
            <p:cNvSpPr>
              <a:spLocks/>
            </p:cNvSpPr>
            <p:nvPr/>
          </p:nvSpPr>
          <p:spPr bwMode="auto">
            <a:xfrm>
              <a:off x="3118" y="1752"/>
              <a:ext cx="260" cy="159"/>
            </a:xfrm>
            <a:custGeom>
              <a:avLst/>
              <a:gdLst>
                <a:gd name="T0" fmla="*/ 53 w 262"/>
                <a:gd name="T1" fmla="*/ 24 h 160"/>
                <a:gd name="T2" fmla="*/ 45 w 262"/>
                <a:gd name="T3" fmla="*/ 42 h 160"/>
                <a:gd name="T4" fmla="*/ 35 w 262"/>
                <a:gd name="T5" fmla="*/ 62 h 160"/>
                <a:gd name="T6" fmla="*/ 26 w 262"/>
                <a:gd name="T7" fmla="*/ 76 h 160"/>
                <a:gd name="T8" fmla="*/ 14 w 262"/>
                <a:gd name="T9" fmla="*/ 97 h 160"/>
                <a:gd name="T10" fmla="*/ 0 w 262"/>
                <a:gd name="T11" fmla="*/ 113 h 160"/>
                <a:gd name="T12" fmla="*/ 6 w 262"/>
                <a:gd name="T13" fmla="*/ 118 h 160"/>
                <a:gd name="T14" fmla="*/ 11 w 262"/>
                <a:gd name="T15" fmla="*/ 123 h 160"/>
                <a:gd name="T16" fmla="*/ 29 w 262"/>
                <a:gd name="T17" fmla="*/ 123 h 160"/>
                <a:gd name="T18" fmla="*/ 44 w 262"/>
                <a:gd name="T19" fmla="*/ 105 h 160"/>
                <a:gd name="T20" fmla="*/ 95 w 262"/>
                <a:gd name="T21" fmla="*/ 115 h 160"/>
                <a:gd name="T22" fmla="*/ 77 w 262"/>
                <a:gd name="T23" fmla="*/ 133 h 160"/>
                <a:gd name="T24" fmla="*/ 75 w 262"/>
                <a:gd name="T25" fmla="*/ 139 h 160"/>
                <a:gd name="T26" fmla="*/ 75 w 262"/>
                <a:gd name="T27" fmla="*/ 140 h 160"/>
                <a:gd name="T28" fmla="*/ 96 w 262"/>
                <a:gd name="T29" fmla="*/ 151 h 160"/>
                <a:gd name="T30" fmla="*/ 135 w 262"/>
                <a:gd name="T31" fmla="*/ 160 h 160"/>
                <a:gd name="T32" fmla="*/ 141 w 262"/>
                <a:gd name="T33" fmla="*/ 143 h 160"/>
                <a:gd name="T34" fmla="*/ 142 w 262"/>
                <a:gd name="T35" fmla="*/ 137 h 160"/>
                <a:gd name="T36" fmla="*/ 144 w 262"/>
                <a:gd name="T37" fmla="*/ 125 h 160"/>
                <a:gd name="T38" fmla="*/ 164 w 262"/>
                <a:gd name="T39" fmla="*/ 117 h 160"/>
                <a:gd name="T40" fmla="*/ 170 w 262"/>
                <a:gd name="T41" fmla="*/ 119 h 160"/>
                <a:gd name="T42" fmla="*/ 198 w 262"/>
                <a:gd name="T43" fmla="*/ 122 h 160"/>
                <a:gd name="T44" fmla="*/ 206 w 262"/>
                <a:gd name="T45" fmla="*/ 120 h 160"/>
                <a:gd name="T46" fmla="*/ 224 w 262"/>
                <a:gd name="T47" fmla="*/ 119 h 160"/>
                <a:gd name="T48" fmla="*/ 242 w 262"/>
                <a:gd name="T49" fmla="*/ 123 h 160"/>
                <a:gd name="T50" fmla="*/ 256 w 262"/>
                <a:gd name="T51" fmla="*/ 124 h 160"/>
                <a:gd name="T52" fmla="*/ 262 w 262"/>
                <a:gd name="T53" fmla="*/ 123 h 160"/>
                <a:gd name="T54" fmla="*/ 256 w 262"/>
                <a:gd name="T55" fmla="*/ 117 h 160"/>
                <a:gd name="T56" fmla="*/ 247 w 262"/>
                <a:gd name="T57" fmla="*/ 108 h 160"/>
                <a:gd name="T58" fmla="*/ 247 w 262"/>
                <a:gd name="T59" fmla="*/ 87 h 160"/>
                <a:gd name="T60" fmla="*/ 243 w 262"/>
                <a:gd name="T61" fmla="*/ 75 h 160"/>
                <a:gd name="T62" fmla="*/ 235 w 262"/>
                <a:gd name="T63" fmla="*/ 48 h 160"/>
                <a:gd name="T64" fmla="*/ 227 w 262"/>
                <a:gd name="T65" fmla="*/ 32 h 160"/>
                <a:gd name="T66" fmla="*/ 217 w 262"/>
                <a:gd name="T67" fmla="*/ 24 h 160"/>
                <a:gd name="T68" fmla="*/ 199 w 262"/>
                <a:gd name="T69" fmla="*/ 19 h 160"/>
                <a:gd name="T70" fmla="*/ 175 w 262"/>
                <a:gd name="T71" fmla="*/ 19 h 160"/>
                <a:gd name="T72" fmla="*/ 134 w 262"/>
                <a:gd name="T73" fmla="*/ 17 h 160"/>
                <a:gd name="T74" fmla="*/ 115 w 262"/>
                <a:gd name="T75" fmla="*/ 15 h 160"/>
                <a:gd name="T76" fmla="*/ 91 w 262"/>
                <a:gd name="T77" fmla="*/ 2 h 160"/>
                <a:gd name="T78" fmla="*/ 77 w 262"/>
                <a:gd name="T79" fmla="*/ 3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62" h="160">
                  <a:moveTo>
                    <a:pt x="59" y="16"/>
                  </a:moveTo>
                  <a:cubicBezTo>
                    <a:pt x="57" y="18"/>
                    <a:pt x="56" y="21"/>
                    <a:pt x="53" y="24"/>
                  </a:cubicBezTo>
                  <a:cubicBezTo>
                    <a:pt x="49" y="29"/>
                    <a:pt x="46" y="33"/>
                    <a:pt x="46" y="37"/>
                  </a:cubicBezTo>
                  <a:cubicBezTo>
                    <a:pt x="45" y="39"/>
                    <a:pt x="45" y="41"/>
                    <a:pt x="45" y="42"/>
                  </a:cubicBezTo>
                  <a:cubicBezTo>
                    <a:pt x="45" y="46"/>
                    <a:pt x="45" y="50"/>
                    <a:pt x="42" y="54"/>
                  </a:cubicBezTo>
                  <a:cubicBezTo>
                    <a:pt x="40" y="57"/>
                    <a:pt x="37" y="60"/>
                    <a:pt x="35" y="62"/>
                  </a:cubicBezTo>
                  <a:cubicBezTo>
                    <a:pt x="32" y="65"/>
                    <a:pt x="30" y="67"/>
                    <a:pt x="28" y="70"/>
                  </a:cubicBezTo>
                  <a:cubicBezTo>
                    <a:pt x="28" y="72"/>
                    <a:pt x="27" y="74"/>
                    <a:pt x="26" y="76"/>
                  </a:cubicBezTo>
                  <a:cubicBezTo>
                    <a:pt x="25" y="80"/>
                    <a:pt x="24" y="83"/>
                    <a:pt x="21" y="88"/>
                  </a:cubicBezTo>
                  <a:cubicBezTo>
                    <a:pt x="19" y="91"/>
                    <a:pt x="16" y="94"/>
                    <a:pt x="14" y="97"/>
                  </a:cubicBezTo>
                  <a:cubicBezTo>
                    <a:pt x="11" y="100"/>
                    <a:pt x="9" y="102"/>
                    <a:pt x="7" y="105"/>
                  </a:cubicBezTo>
                  <a:cubicBezTo>
                    <a:pt x="5" y="109"/>
                    <a:pt x="2" y="111"/>
                    <a:pt x="0" y="113"/>
                  </a:cubicBezTo>
                  <a:cubicBezTo>
                    <a:pt x="1" y="114"/>
                    <a:pt x="2" y="115"/>
                    <a:pt x="4" y="116"/>
                  </a:cubicBezTo>
                  <a:cubicBezTo>
                    <a:pt x="5" y="117"/>
                    <a:pt x="5" y="118"/>
                    <a:pt x="6" y="118"/>
                  </a:cubicBezTo>
                  <a:cubicBezTo>
                    <a:pt x="8" y="119"/>
                    <a:pt x="8" y="121"/>
                    <a:pt x="8" y="123"/>
                  </a:cubicBezTo>
                  <a:cubicBezTo>
                    <a:pt x="9" y="123"/>
                    <a:pt x="10" y="123"/>
                    <a:pt x="11" y="123"/>
                  </a:cubicBezTo>
                  <a:cubicBezTo>
                    <a:pt x="12" y="123"/>
                    <a:pt x="13" y="123"/>
                    <a:pt x="14" y="123"/>
                  </a:cubicBezTo>
                  <a:cubicBezTo>
                    <a:pt x="20" y="124"/>
                    <a:pt x="25" y="125"/>
                    <a:pt x="29" y="123"/>
                  </a:cubicBezTo>
                  <a:cubicBezTo>
                    <a:pt x="31" y="121"/>
                    <a:pt x="34" y="117"/>
                    <a:pt x="36" y="114"/>
                  </a:cubicBezTo>
                  <a:cubicBezTo>
                    <a:pt x="38" y="111"/>
                    <a:pt x="41" y="107"/>
                    <a:pt x="44" y="105"/>
                  </a:cubicBezTo>
                  <a:cubicBezTo>
                    <a:pt x="50" y="99"/>
                    <a:pt x="75" y="88"/>
                    <a:pt x="87" y="96"/>
                  </a:cubicBezTo>
                  <a:cubicBezTo>
                    <a:pt x="92" y="98"/>
                    <a:pt x="96" y="110"/>
                    <a:pt x="95" y="115"/>
                  </a:cubicBezTo>
                  <a:cubicBezTo>
                    <a:pt x="93" y="121"/>
                    <a:pt x="88" y="124"/>
                    <a:pt x="84" y="127"/>
                  </a:cubicBezTo>
                  <a:cubicBezTo>
                    <a:pt x="81" y="129"/>
                    <a:pt x="79" y="131"/>
                    <a:pt x="77" y="133"/>
                  </a:cubicBezTo>
                  <a:cubicBezTo>
                    <a:pt x="77" y="134"/>
                    <a:pt x="77" y="135"/>
                    <a:pt x="76" y="135"/>
                  </a:cubicBezTo>
                  <a:cubicBezTo>
                    <a:pt x="76" y="137"/>
                    <a:pt x="75" y="138"/>
                    <a:pt x="75" y="139"/>
                  </a:cubicBezTo>
                  <a:cubicBezTo>
                    <a:pt x="75" y="139"/>
                    <a:pt x="75" y="139"/>
                    <a:pt x="75" y="139"/>
                  </a:cubicBezTo>
                  <a:cubicBezTo>
                    <a:pt x="75" y="139"/>
                    <a:pt x="75" y="139"/>
                    <a:pt x="75" y="140"/>
                  </a:cubicBezTo>
                  <a:cubicBezTo>
                    <a:pt x="77" y="140"/>
                    <a:pt x="80" y="140"/>
                    <a:pt x="83" y="142"/>
                  </a:cubicBezTo>
                  <a:cubicBezTo>
                    <a:pt x="87" y="143"/>
                    <a:pt x="93" y="146"/>
                    <a:pt x="96" y="151"/>
                  </a:cubicBezTo>
                  <a:cubicBezTo>
                    <a:pt x="105" y="145"/>
                    <a:pt x="116" y="140"/>
                    <a:pt x="125" y="144"/>
                  </a:cubicBezTo>
                  <a:cubicBezTo>
                    <a:pt x="134" y="148"/>
                    <a:pt x="135" y="154"/>
                    <a:pt x="135" y="160"/>
                  </a:cubicBezTo>
                  <a:cubicBezTo>
                    <a:pt x="136" y="158"/>
                    <a:pt x="137" y="156"/>
                    <a:pt x="137" y="153"/>
                  </a:cubicBezTo>
                  <a:cubicBezTo>
                    <a:pt x="138" y="150"/>
                    <a:pt x="139" y="146"/>
                    <a:pt x="141" y="143"/>
                  </a:cubicBezTo>
                  <a:cubicBezTo>
                    <a:pt x="141" y="142"/>
                    <a:pt x="141" y="142"/>
                    <a:pt x="140" y="141"/>
                  </a:cubicBezTo>
                  <a:cubicBezTo>
                    <a:pt x="140" y="139"/>
                    <a:pt x="141" y="138"/>
                    <a:pt x="142" y="137"/>
                  </a:cubicBezTo>
                  <a:cubicBezTo>
                    <a:pt x="143" y="136"/>
                    <a:pt x="144" y="134"/>
                    <a:pt x="146" y="134"/>
                  </a:cubicBezTo>
                  <a:cubicBezTo>
                    <a:pt x="145" y="131"/>
                    <a:pt x="144" y="128"/>
                    <a:pt x="144" y="125"/>
                  </a:cubicBezTo>
                  <a:cubicBezTo>
                    <a:pt x="143" y="121"/>
                    <a:pt x="145" y="118"/>
                    <a:pt x="147" y="115"/>
                  </a:cubicBezTo>
                  <a:cubicBezTo>
                    <a:pt x="152" y="112"/>
                    <a:pt x="158" y="115"/>
                    <a:pt x="164" y="117"/>
                  </a:cubicBezTo>
                  <a:cubicBezTo>
                    <a:pt x="165" y="118"/>
                    <a:pt x="167" y="118"/>
                    <a:pt x="168" y="119"/>
                  </a:cubicBezTo>
                  <a:cubicBezTo>
                    <a:pt x="170" y="119"/>
                    <a:pt x="170" y="119"/>
                    <a:pt x="170" y="119"/>
                  </a:cubicBezTo>
                  <a:cubicBezTo>
                    <a:pt x="176" y="121"/>
                    <a:pt x="189" y="124"/>
                    <a:pt x="193" y="122"/>
                  </a:cubicBezTo>
                  <a:cubicBezTo>
                    <a:pt x="195" y="121"/>
                    <a:pt x="196" y="121"/>
                    <a:pt x="198" y="122"/>
                  </a:cubicBezTo>
                  <a:cubicBezTo>
                    <a:pt x="198" y="122"/>
                    <a:pt x="198" y="123"/>
                    <a:pt x="198" y="123"/>
                  </a:cubicBezTo>
                  <a:cubicBezTo>
                    <a:pt x="201" y="122"/>
                    <a:pt x="203" y="121"/>
                    <a:pt x="206" y="120"/>
                  </a:cubicBezTo>
                  <a:cubicBezTo>
                    <a:pt x="208" y="120"/>
                    <a:pt x="209" y="119"/>
                    <a:pt x="210" y="119"/>
                  </a:cubicBezTo>
                  <a:cubicBezTo>
                    <a:pt x="217" y="116"/>
                    <a:pt x="220" y="117"/>
                    <a:pt x="224" y="119"/>
                  </a:cubicBezTo>
                  <a:cubicBezTo>
                    <a:pt x="225" y="120"/>
                    <a:pt x="227" y="121"/>
                    <a:pt x="230" y="122"/>
                  </a:cubicBezTo>
                  <a:cubicBezTo>
                    <a:pt x="233" y="123"/>
                    <a:pt x="238" y="123"/>
                    <a:pt x="242" y="123"/>
                  </a:cubicBezTo>
                  <a:cubicBezTo>
                    <a:pt x="245" y="122"/>
                    <a:pt x="247" y="122"/>
                    <a:pt x="250" y="123"/>
                  </a:cubicBezTo>
                  <a:cubicBezTo>
                    <a:pt x="253" y="123"/>
                    <a:pt x="254" y="123"/>
                    <a:pt x="256" y="124"/>
                  </a:cubicBezTo>
                  <a:cubicBezTo>
                    <a:pt x="259" y="125"/>
                    <a:pt x="259" y="125"/>
                    <a:pt x="260" y="124"/>
                  </a:cubicBezTo>
                  <a:cubicBezTo>
                    <a:pt x="261" y="123"/>
                    <a:pt x="262" y="123"/>
                    <a:pt x="262" y="123"/>
                  </a:cubicBezTo>
                  <a:cubicBezTo>
                    <a:pt x="262" y="122"/>
                    <a:pt x="262" y="121"/>
                    <a:pt x="261" y="120"/>
                  </a:cubicBezTo>
                  <a:cubicBezTo>
                    <a:pt x="260" y="119"/>
                    <a:pt x="258" y="118"/>
                    <a:pt x="256" y="117"/>
                  </a:cubicBezTo>
                  <a:cubicBezTo>
                    <a:pt x="253" y="116"/>
                    <a:pt x="249" y="115"/>
                    <a:pt x="247" y="110"/>
                  </a:cubicBezTo>
                  <a:cubicBezTo>
                    <a:pt x="247" y="109"/>
                    <a:pt x="247" y="109"/>
                    <a:pt x="247" y="108"/>
                  </a:cubicBezTo>
                  <a:cubicBezTo>
                    <a:pt x="247" y="94"/>
                    <a:pt x="247" y="94"/>
                    <a:pt x="247" y="94"/>
                  </a:cubicBezTo>
                  <a:cubicBezTo>
                    <a:pt x="246" y="92"/>
                    <a:pt x="247" y="89"/>
                    <a:pt x="247" y="87"/>
                  </a:cubicBezTo>
                  <a:cubicBezTo>
                    <a:pt x="247" y="84"/>
                    <a:pt x="248" y="81"/>
                    <a:pt x="247" y="80"/>
                  </a:cubicBezTo>
                  <a:cubicBezTo>
                    <a:pt x="246" y="78"/>
                    <a:pt x="245" y="77"/>
                    <a:pt x="243" y="75"/>
                  </a:cubicBezTo>
                  <a:cubicBezTo>
                    <a:pt x="240" y="72"/>
                    <a:pt x="237" y="69"/>
                    <a:pt x="236" y="63"/>
                  </a:cubicBezTo>
                  <a:cubicBezTo>
                    <a:pt x="234" y="58"/>
                    <a:pt x="234" y="53"/>
                    <a:pt x="235" y="48"/>
                  </a:cubicBezTo>
                  <a:cubicBezTo>
                    <a:pt x="235" y="42"/>
                    <a:pt x="235" y="38"/>
                    <a:pt x="232" y="35"/>
                  </a:cubicBezTo>
                  <a:cubicBezTo>
                    <a:pt x="231" y="34"/>
                    <a:pt x="229" y="33"/>
                    <a:pt x="227" y="32"/>
                  </a:cubicBezTo>
                  <a:cubicBezTo>
                    <a:pt x="225" y="31"/>
                    <a:pt x="223" y="30"/>
                    <a:pt x="220" y="28"/>
                  </a:cubicBezTo>
                  <a:cubicBezTo>
                    <a:pt x="219" y="27"/>
                    <a:pt x="218" y="25"/>
                    <a:pt x="217" y="24"/>
                  </a:cubicBezTo>
                  <a:cubicBezTo>
                    <a:pt x="215" y="22"/>
                    <a:pt x="213" y="19"/>
                    <a:pt x="211" y="19"/>
                  </a:cubicBezTo>
                  <a:cubicBezTo>
                    <a:pt x="208" y="18"/>
                    <a:pt x="203" y="18"/>
                    <a:pt x="199" y="19"/>
                  </a:cubicBezTo>
                  <a:cubicBezTo>
                    <a:pt x="197" y="19"/>
                    <a:pt x="197" y="19"/>
                    <a:pt x="197" y="19"/>
                  </a:cubicBezTo>
                  <a:cubicBezTo>
                    <a:pt x="189" y="20"/>
                    <a:pt x="182" y="19"/>
                    <a:pt x="175" y="19"/>
                  </a:cubicBezTo>
                  <a:cubicBezTo>
                    <a:pt x="168" y="18"/>
                    <a:pt x="162" y="18"/>
                    <a:pt x="156" y="19"/>
                  </a:cubicBezTo>
                  <a:cubicBezTo>
                    <a:pt x="148" y="19"/>
                    <a:pt x="141" y="19"/>
                    <a:pt x="134" y="17"/>
                  </a:cubicBezTo>
                  <a:cubicBezTo>
                    <a:pt x="133" y="17"/>
                    <a:pt x="131" y="17"/>
                    <a:pt x="129" y="17"/>
                  </a:cubicBezTo>
                  <a:cubicBezTo>
                    <a:pt x="124" y="17"/>
                    <a:pt x="118" y="17"/>
                    <a:pt x="115" y="15"/>
                  </a:cubicBezTo>
                  <a:cubicBezTo>
                    <a:pt x="111" y="14"/>
                    <a:pt x="108" y="11"/>
                    <a:pt x="105" y="8"/>
                  </a:cubicBezTo>
                  <a:cubicBezTo>
                    <a:pt x="99" y="2"/>
                    <a:pt x="96" y="0"/>
                    <a:pt x="91" y="2"/>
                  </a:cubicBezTo>
                  <a:cubicBezTo>
                    <a:pt x="89" y="3"/>
                    <a:pt x="87" y="3"/>
                    <a:pt x="86" y="1"/>
                  </a:cubicBezTo>
                  <a:cubicBezTo>
                    <a:pt x="83" y="2"/>
                    <a:pt x="80" y="2"/>
                    <a:pt x="77" y="3"/>
                  </a:cubicBezTo>
                  <a:cubicBezTo>
                    <a:pt x="66" y="4"/>
                    <a:pt x="64" y="8"/>
                    <a:pt x="59" y="16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4" name="Freeform 16">
              <a:extLst>
                <a:ext uri="{FF2B5EF4-FFF2-40B4-BE49-F238E27FC236}">
                  <a16:creationId xmlns:a16="http://schemas.microsoft.com/office/drawing/2014/main" id="{7B8A8463-6305-4441-BB9D-3E46D7CB7E98}"/>
                </a:ext>
              </a:extLst>
            </p:cNvPr>
            <p:cNvSpPr>
              <a:spLocks/>
            </p:cNvSpPr>
            <p:nvPr/>
          </p:nvSpPr>
          <p:spPr bwMode="auto">
            <a:xfrm>
              <a:off x="3204" y="174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5" name="Freeform 17">
              <a:extLst>
                <a:ext uri="{FF2B5EF4-FFF2-40B4-BE49-F238E27FC236}">
                  <a16:creationId xmlns:a16="http://schemas.microsoft.com/office/drawing/2014/main" id="{13DAF056-AC43-4967-AA51-0F9F6F19819B}"/>
                </a:ext>
              </a:extLst>
            </p:cNvPr>
            <p:cNvSpPr>
              <a:spLocks/>
            </p:cNvSpPr>
            <p:nvPr/>
          </p:nvSpPr>
          <p:spPr bwMode="auto">
            <a:xfrm>
              <a:off x="3388" y="1879"/>
              <a:ext cx="0" cy="3"/>
            </a:xfrm>
            <a:custGeom>
              <a:avLst/>
              <a:gdLst>
                <a:gd name="T0" fmla="*/ 3 h 3"/>
                <a:gd name="T1" fmla="*/ 3 h 3"/>
                <a:gd name="T2" fmla="*/ 0 h 3"/>
                <a:gd name="T3" fmla="*/ 3 h 3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3">
                  <a:moveTo>
                    <a:pt x="0" y="3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1"/>
                    <a:pt x="0" y="0"/>
                  </a:cubicBezTo>
                  <a:cubicBezTo>
                    <a:pt x="0" y="1"/>
                    <a:pt x="0" y="2"/>
                    <a:pt x="0" y="3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6" name="Freeform 18">
              <a:extLst>
                <a:ext uri="{FF2B5EF4-FFF2-40B4-BE49-F238E27FC236}">
                  <a16:creationId xmlns:a16="http://schemas.microsoft.com/office/drawing/2014/main" id="{49E59F85-62E8-4A11-9299-1FAC2476E6E4}"/>
                </a:ext>
              </a:extLst>
            </p:cNvPr>
            <p:cNvSpPr>
              <a:spLocks/>
            </p:cNvSpPr>
            <p:nvPr/>
          </p:nvSpPr>
          <p:spPr bwMode="auto">
            <a:xfrm>
              <a:off x="3389" y="1890"/>
              <a:ext cx="1" cy="0"/>
            </a:xfrm>
            <a:custGeom>
              <a:avLst/>
              <a:gdLst>
                <a:gd name="T0" fmla="*/ 1 w 1"/>
                <a:gd name="T1" fmla="*/ 0 w 1"/>
                <a:gd name="T2" fmla="*/ 0 w 1"/>
                <a:gd name="T3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7" name="Freeform 19">
              <a:extLst>
                <a:ext uri="{FF2B5EF4-FFF2-40B4-BE49-F238E27FC236}">
                  <a16:creationId xmlns:a16="http://schemas.microsoft.com/office/drawing/2014/main" id="{22D75D63-5CB7-4CB0-A35D-045009234B54}"/>
                </a:ext>
              </a:extLst>
            </p:cNvPr>
            <p:cNvSpPr>
              <a:spLocks/>
            </p:cNvSpPr>
            <p:nvPr/>
          </p:nvSpPr>
          <p:spPr bwMode="auto">
            <a:xfrm>
              <a:off x="2534" y="1601"/>
              <a:ext cx="424" cy="613"/>
            </a:xfrm>
            <a:custGeom>
              <a:avLst/>
              <a:gdLst>
                <a:gd name="T0" fmla="*/ 413 w 426"/>
                <a:gd name="T1" fmla="*/ 383 h 616"/>
                <a:gd name="T2" fmla="*/ 405 w 426"/>
                <a:gd name="T3" fmla="*/ 357 h 616"/>
                <a:gd name="T4" fmla="*/ 408 w 426"/>
                <a:gd name="T5" fmla="*/ 349 h 616"/>
                <a:gd name="T6" fmla="*/ 426 w 426"/>
                <a:gd name="T7" fmla="*/ 309 h 616"/>
                <a:gd name="T8" fmla="*/ 402 w 426"/>
                <a:gd name="T9" fmla="*/ 284 h 616"/>
                <a:gd name="T10" fmla="*/ 400 w 426"/>
                <a:gd name="T11" fmla="*/ 274 h 616"/>
                <a:gd name="T12" fmla="*/ 400 w 426"/>
                <a:gd name="T13" fmla="*/ 262 h 616"/>
                <a:gd name="T14" fmla="*/ 387 w 426"/>
                <a:gd name="T15" fmla="*/ 217 h 616"/>
                <a:gd name="T16" fmla="*/ 384 w 426"/>
                <a:gd name="T17" fmla="*/ 168 h 616"/>
                <a:gd name="T18" fmla="*/ 380 w 426"/>
                <a:gd name="T19" fmla="*/ 133 h 616"/>
                <a:gd name="T20" fmla="*/ 378 w 426"/>
                <a:gd name="T21" fmla="*/ 111 h 616"/>
                <a:gd name="T22" fmla="*/ 363 w 426"/>
                <a:gd name="T23" fmla="*/ 79 h 616"/>
                <a:gd name="T24" fmla="*/ 355 w 426"/>
                <a:gd name="T25" fmla="*/ 62 h 616"/>
                <a:gd name="T26" fmla="*/ 356 w 426"/>
                <a:gd name="T27" fmla="*/ 12 h 616"/>
                <a:gd name="T28" fmla="*/ 299 w 426"/>
                <a:gd name="T29" fmla="*/ 28 h 616"/>
                <a:gd name="T30" fmla="*/ 268 w 426"/>
                <a:gd name="T31" fmla="*/ 53 h 616"/>
                <a:gd name="T32" fmla="*/ 238 w 426"/>
                <a:gd name="T33" fmla="*/ 97 h 616"/>
                <a:gd name="T34" fmla="*/ 234 w 426"/>
                <a:gd name="T35" fmla="*/ 126 h 616"/>
                <a:gd name="T36" fmla="*/ 233 w 426"/>
                <a:gd name="T37" fmla="*/ 189 h 616"/>
                <a:gd name="T38" fmla="*/ 223 w 426"/>
                <a:gd name="T39" fmla="*/ 213 h 616"/>
                <a:gd name="T40" fmla="*/ 229 w 426"/>
                <a:gd name="T41" fmla="*/ 252 h 616"/>
                <a:gd name="T42" fmla="*/ 243 w 426"/>
                <a:gd name="T43" fmla="*/ 271 h 616"/>
                <a:gd name="T44" fmla="*/ 178 w 426"/>
                <a:gd name="T45" fmla="*/ 305 h 616"/>
                <a:gd name="T46" fmla="*/ 91 w 426"/>
                <a:gd name="T47" fmla="*/ 353 h 616"/>
                <a:gd name="T48" fmla="*/ 29 w 426"/>
                <a:gd name="T49" fmla="*/ 404 h 616"/>
                <a:gd name="T50" fmla="*/ 7 w 426"/>
                <a:gd name="T51" fmla="*/ 465 h 616"/>
                <a:gd name="T52" fmla="*/ 0 w 426"/>
                <a:gd name="T53" fmla="*/ 488 h 616"/>
                <a:gd name="T54" fmla="*/ 2 w 426"/>
                <a:gd name="T55" fmla="*/ 504 h 616"/>
                <a:gd name="T56" fmla="*/ 9 w 426"/>
                <a:gd name="T57" fmla="*/ 531 h 616"/>
                <a:gd name="T58" fmla="*/ 6 w 426"/>
                <a:gd name="T59" fmla="*/ 564 h 616"/>
                <a:gd name="T60" fmla="*/ 47 w 426"/>
                <a:gd name="T61" fmla="*/ 597 h 616"/>
                <a:gd name="T62" fmla="*/ 88 w 426"/>
                <a:gd name="T63" fmla="*/ 612 h 616"/>
                <a:gd name="T64" fmla="*/ 120 w 426"/>
                <a:gd name="T65" fmla="*/ 592 h 616"/>
                <a:gd name="T66" fmla="*/ 153 w 426"/>
                <a:gd name="T67" fmla="*/ 586 h 616"/>
                <a:gd name="T68" fmla="*/ 174 w 426"/>
                <a:gd name="T69" fmla="*/ 544 h 616"/>
                <a:gd name="T70" fmla="*/ 172 w 426"/>
                <a:gd name="T71" fmla="*/ 509 h 616"/>
                <a:gd name="T72" fmla="*/ 188 w 426"/>
                <a:gd name="T73" fmla="*/ 491 h 616"/>
                <a:gd name="T74" fmla="*/ 205 w 426"/>
                <a:gd name="T75" fmla="*/ 501 h 616"/>
                <a:gd name="T76" fmla="*/ 240 w 426"/>
                <a:gd name="T77" fmla="*/ 506 h 616"/>
                <a:gd name="T78" fmla="*/ 263 w 426"/>
                <a:gd name="T79" fmla="*/ 508 h 616"/>
                <a:gd name="T80" fmla="*/ 298 w 426"/>
                <a:gd name="T81" fmla="*/ 497 h 616"/>
                <a:gd name="T82" fmla="*/ 333 w 426"/>
                <a:gd name="T83" fmla="*/ 483 h 616"/>
                <a:gd name="T84" fmla="*/ 330 w 426"/>
                <a:gd name="T85" fmla="*/ 471 h 616"/>
                <a:gd name="T86" fmla="*/ 353 w 426"/>
                <a:gd name="T87" fmla="*/ 456 h 616"/>
                <a:gd name="T88" fmla="*/ 369 w 426"/>
                <a:gd name="T89" fmla="*/ 439 h 6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426" h="616">
                  <a:moveTo>
                    <a:pt x="385" y="429"/>
                  </a:moveTo>
                  <a:cubicBezTo>
                    <a:pt x="387" y="426"/>
                    <a:pt x="390" y="424"/>
                    <a:pt x="392" y="422"/>
                  </a:cubicBezTo>
                  <a:cubicBezTo>
                    <a:pt x="409" y="409"/>
                    <a:pt x="417" y="399"/>
                    <a:pt x="413" y="383"/>
                  </a:cubicBezTo>
                  <a:cubicBezTo>
                    <a:pt x="412" y="379"/>
                    <a:pt x="411" y="376"/>
                    <a:pt x="411" y="372"/>
                  </a:cubicBezTo>
                  <a:cubicBezTo>
                    <a:pt x="411" y="367"/>
                    <a:pt x="410" y="361"/>
                    <a:pt x="408" y="360"/>
                  </a:cubicBezTo>
                  <a:cubicBezTo>
                    <a:pt x="406" y="359"/>
                    <a:pt x="406" y="358"/>
                    <a:pt x="405" y="357"/>
                  </a:cubicBezTo>
                  <a:cubicBezTo>
                    <a:pt x="405" y="356"/>
                    <a:pt x="405" y="355"/>
                    <a:pt x="405" y="355"/>
                  </a:cubicBezTo>
                  <a:cubicBezTo>
                    <a:pt x="405" y="353"/>
                    <a:pt x="405" y="352"/>
                    <a:pt x="406" y="351"/>
                  </a:cubicBezTo>
                  <a:cubicBezTo>
                    <a:pt x="407" y="350"/>
                    <a:pt x="407" y="350"/>
                    <a:pt x="408" y="349"/>
                  </a:cubicBezTo>
                  <a:cubicBezTo>
                    <a:pt x="411" y="345"/>
                    <a:pt x="413" y="340"/>
                    <a:pt x="416" y="334"/>
                  </a:cubicBezTo>
                  <a:cubicBezTo>
                    <a:pt x="417" y="332"/>
                    <a:pt x="418" y="329"/>
                    <a:pt x="420" y="326"/>
                  </a:cubicBezTo>
                  <a:cubicBezTo>
                    <a:pt x="422" y="320"/>
                    <a:pt x="426" y="313"/>
                    <a:pt x="426" y="309"/>
                  </a:cubicBezTo>
                  <a:cubicBezTo>
                    <a:pt x="425" y="305"/>
                    <a:pt x="425" y="305"/>
                    <a:pt x="421" y="304"/>
                  </a:cubicBezTo>
                  <a:cubicBezTo>
                    <a:pt x="418" y="304"/>
                    <a:pt x="416" y="303"/>
                    <a:pt x="413" y="302"/>
                  </a:cubicBezTo>
                  <a:cubicBezTo>
                    <a:pt x="404" y="298"/>
                    <a:pt x="403" y="290"/>
                    <a:pt x="402" y="284"/>
                  </a:cubicBezTo>
                  <a:cubicBezTo>
                    <a:pt x="402" y="281"/>
                    <a:pt x="402" y="279"/>
                    <a:pt x="401" y="276"/>
                  </a:cubicBezTo>
                  <a:cubicBezTo>
                    <a:pt x="400" y="275"/>
                    <a:pt x="400" y="275"/>
                    <a:pt x="400" y="274"/>
                  </a:cubicBezTo>
                  <a:cubicBezTo>
                    <a:pt x="400" y="274"/>
                    <a:pt x="400" y="274"/>
                    <a:pt x="400" y="274"/>
                  </a:cubicBezTo>
                  <a:cubicBezTo>
                    <a:pt x="399" y="272"/>
                    <a:pt x="399" y="271"/>
                    <a:pt x="400" y="269"/>
                  </a:cubicBezTo>
                  <a:cubicBezTo>
                    <a:pt x="400" y="269"/>
                    <a:pt x="400" y="269"/>
                    <a:pt x="400" y="269"/>
                  </a:cubicBezTo>
                  <a:cubicBezTo>
                    <a:pt x="400" y="267"/>
                    <a:pt x="400" y="264"/>
                    <a:pt x="400" y="262"/>
                  </a:cubicBezTo>
                  <a:cubicBezTo>
                    <a:pt x="399" y="261"/>
                    <a:pt x="399" y="260"/>
                    <a:pt x="398" y="260"/>
                  </a:cubicBezTo>
                  <a:cubicBezTo>
                    <a:pt x="396" y="259"/>
                    <a:pt x="394" y="258"/>
                    <a:pt x="392" y="255"/>
                  </a:cubicBezTo>
                  <a:cubicBezTo>
                    <a:pt x="384" y="246"/>
                    <a:pt x="386" y="230"/>
                    <a:pt x="387" y="217"/>
                  </a:cubicBezTo>
                  <a:cubicBezTo>
                    <a:pt x="388" y="214"/>
                    <a:pt x="388" y="211"/>
                    <a:pt x="388" y="208"/>
                  </a:cubicBezTo>
                  <a:cubicBezTo>
                    <a:pt x="389" y="199"/>
                    <a:pt x="389" y="190"/>
                    <a:pt x="388" y="182"/>
                  </a:cubicBezTo>
                  <a:cubicBezTo>
                    <a:pt x="388" y="177"/>
                    <a:pt x="386" y="173"/>
                    <a:pt x="384" y="168"/>
                  </a:cubicBezTo>
                  <a:cubicBezTo>
                    <a:pt x="381" y="164"/>
                    <a:pt x="379" y="159"/>
                    <a:pt x="379" y="154"/>
                  </a:cubicBezTo>
                  <a:cubicBezTo>
                    <a:pt x="378" y="149"/>
                    <a:pt x="379" y="146"/>
                    <a:pt x="380" y="142"/>
                  </a:cubicBezTo>
                  <a:cubicBezTo>
                    <a:pt x="380" y="139"/>
                    <a:pt x="381" y="136"/>
                    <a:pt x="380" y="133"/>
                  </a:cubicBezTo>
                  <a:cubicBezTo>
                    <a:pt x="379" y="131"/>
                    <a:pt x="379" y="130"/>
                    <a:pt x="379" y="128"/>
                  </a:cubicBezTo>
                  <a:cubicBezTo>
                    <a:pt x="378" y="124"/>
                    <a:pt x="377" y="122"/>
                    <a:pt x="377" y="115"/>
                  </a:cubicBezTo>
                  <a:cubicBezTo>
                    <a:pt x="378" y="114"/>
                    <a:pt x="378" y="112"/>
                    <a:pt x="378" y="111"/>
                  </a:cubicBezTo>
                  <a:cubicBezTo>
                    <a:pt x="379" y="106"/>
                    <a:pt x="379" y="105"/>
                    <a:pt x="375" y="100"/>
                  </a:cubicBezTo>
                  <a:cubicBezTo>
                    <a:pt x="374" y="98"/>
                    <a:pt x="373" y="97"/>
                    <a:pt x="372" y="96"/>
                  </a:cubicBezTo>
                  <a:cubicBezTo>
                    <a:pt x="368" y="91"/>
                    <a:pt x="365" y="86"/>
                    <a:pt x="363" y="79"/>
                  </a:cubicBezTo>
                  <a:cubicBezTo>
                    <a:pt x="362" y="76"/>
                    <a:pt x="362" y="74"/>
                    <a:pt x="362" y="73"/>
                  </a:cubicBezTo>
                  <a:cubicBezTo>
                    <a:pt x="362" y="69"/>
                    <a:pt x="361" y="69"/>
                    <a:pt x="358" y="65"/>
                  </a:cubicBezTo>
                  <a:cubicBezTo>
                    <a:pt x="356" y="64"/>
                    <a:pt x="355" y="63"/>
                    <a:pt x="355" y="62"/>
                  </a:cubicBezTo>
                  <a:cubicBezTo>
                    <a:pt x="351" y="59"/>
                    <a:pt x="350" y="58"/>
                    <a:pt x="349" y="51"/>
                  </a:cubicBezTo>
                  <a:cubicBezTo>
                    <a:pt x="348" y="44"/>
                    <a:pt x="350" y="36"/>
                    <a:pt x="353" y="29"/>
                  </a:cubicBezTo>
                  <a:cubicBezTo>
                    <a:pt x="355" y="22"/>
                    <a:pt x="358" y="16"/>
                    <a:pt x="356" y="12"/>
                  </a:cubicBezTo>
                  <a:cubicBezTo>
                    <a:pt x="353" y="6"/>
                    <a:pt x="336" y="1"/>
                    <a:pt x="323" y="0"/>
                  </a:cubicBezTo>
                  <a:cubicBezTo>
                    <a:pt x="321" y="12"/>
                    <a:pt x="313" y="18"/>
                    <a:pt x="305" y="24"/>
                  </a:cubicBezTo>
                  <a:cubicBezTo>
                    <a:pt x="303" y="25"/>
                    <a:pt x="301" y="27"/>
                    <a:pt x="299" y="28"/>
                  </a:cubicBezTo>
                  <a:cubicBezTo>
                    <a:pt x="296" y="31"/>
                    <a:pt x="294" y="33"/>
                    <a:pt x="291" y="36"/>
                  </a:cubicBezTo>
                  <a:cubicBezTo>
                    <a:pt x="286" y="41"/>
                    <a:pt x="282" y="45"/>
                    <a:pt x="277" y="48"/>
                  </a:cubicBezTo>
                  <a:cubicBezTo>
                    <a:pt x="274" y="50"/>
                    <a:pt x="271" y="52"/>
                    <a:pt x="268" y="53"/>
                  </a:cubicBezTo>
                  <a:cubicBezTo>
                    <a:pt x="265" y="54"/>
                    <a:pt x="263" y="55"/>
                    <a:pt x="260" y="56"/>
                  </a:cubicBezTo>
                  <a:cubicBezTo>
                    <a:pt x="253" y="62"/>
                    <a:pt x="248" y="73"/>
                    <a:pt x="244" y="84"/>
                  </a:cubicBezTo>
                  <a:cubicBezTo>
                    <a:pt x="242" y="88"/>
                    <a:pt x="240" y="93"/>
                    <a:pt x="238" y="97"/>
                  </a:cubicBezTo>
                  <a:cubicBezTo>
                    <a:pt x="237" y="99"/>
                    <a:pt x="235" y="101"/>
                    <a:pt x="234" y="102"/>
                  </a:cubicBezTo>
                  <a:cubicBezTo>
                    <a:pt x="231" y="108"/>
                    <a:pt x="229" y="111"/>
                    <a:pt x="231" y="117"/>
                  </a:cubicBezTo>
                  <a:cubicBezTo>
                    <a:pt x="232" y="120"/>
                    <a:pt x="233" y="123"/>
                    <a:pt x="234" y="126"/>
                  </a:cubicBezTo>
                  <a:cubicBezTo>
                    <a:pt x="236" y="132"/>
                    <a:pt x="239" y="138"/>
                    <a:pt x="238" y="147"/>
                  </a:cubicBezTo>
                  <a:cubicBezTo>
                    <a:pt x="238" y="150"/>
                    <a:pt x="238" y="153"/>
                    <a:pt x="238" y="156"/>
                  </a:cubicBezTo>
                  <a:cubicBezTo>
                    <a:pt x="238" y="167"/>
                    <a:pt x="238" y="179"/>
                    <a:pt x="233" y="189"/>
                  </a:cubicBezTo>
                  <a:cubicBezTo>
                    <a:pt x="231" y="191"/>
                    <a:pt x="230" y="193"/>
                    <a:pt x="228" y="195"/>
                  </a:cubicBezTo>
                  <a:cubicBezTo>
                    <a:pt x="226" y="199"/>
                    <a:pt x="224" y="202"/>
                    <a:pt x="224" y="207"/>
                  </a:cubicBezTo>
                  <a:cubicBezTo>
                    <a:pt x="223" y="213"/>
                    <a:pt x="223" y="213"/>
                    <a:pt x="223" y="213"/>
                  </a:cubicBezTo>
                  <a:cubicBezTo>
                    <a:pt x="222" y="227"/>
                    <a:pt x="221" y="238"/>
                    <a:pt x="228" y="251"/>
                  </a:cubicBezTo>
                  <a:cubicBezTo>
                    <a:pt x="228" y="251"/>
                    <a:pt x="228" y="252"/>
                    <a:pt x="228" y="252"/>
                  </a:cubicBezTo>
                  <a:cubicBezTo>
                    <a:pt x="228" y="252"/>
                    <a:pt x="228" y="252"/>
                    <a:pt x="229" y="252"/>
                  </a:cubicBezTo>
                  <a:cubicBezTo>
                    <a:pt x="232" y="253"/>
                    <a:pt x="235" y="255"/>
                    <a:pt x="238" y="257"/>
                  </a:cubicBezTo>
                  <a:cubicBezTo>
                    <a:pt x="242" y="261"/>
                    <a:pt x="244" y="263"/>
                    <a:pt x="243" y="268"/>
                  </a:cubicBezTo>
                  <a:cubicBezTo>
                    <a:pt x="243" y="268"/>
                    <a:pt x="243" y="269"/>
                    <a:pt x="243" y="271"/>
                  </a:cubicBezTo>
                  <a:cubicBezTo>
                    <a:pt x="244" y="288"/>
                    <a:pt x="243" y="294"/>
                    <a:pt x="227" y="300"/>
                  </a:cubicBezTo>
                  <a:cubicBezTo>
                    <a:pt x="226" y="301"/>
                    <a:pt x="226" y="301"/>
                    <a:pt x="226" y="301"/>
                  </a:cubicBezTo>
                  <a:cubicBezTo>
                    <a:pt x="210" y="307"/>
                    <a:pt x="197" y="313"/>
                    <a:pt x="178" y="305"/>
                  </a:cubicBezTo>
                  <a:cubicBezTo>
                    <a:pt x="168" y="301"/>
                    <a:pt x="156" y="297"/>
                    <a:pt x="147" y="303"/>
                  </a:cubicBezTo>
                  <a:cubicBezTo>
                    <a:pt x="141" y="308"/>
                    <a:pt x="130" y="319"/>
                    <a:pt x="124" y="326"/>
                  </a:cubicBezTo>
                  <a:cubicBezTo>
                    <a:pt x="115" y="336"/>
                    <a:pt x="103" y="346"/>
                    <a:pt x="91" y="353"/>
                  </a:cubicBezTo>
                  <a:cubicBezTo>
                    <a:pt x="83" y="358"/>
                    <a:pt x="73" y="360"/>
                    <a:pt x="63" y="362"/>
                  </a:cubicBezTo>
                  <a:cubicBezTo>
                    <a:pt x="58" y="363"/>
                    <a:pt x="52" y="365"/>
                    <a:pt x="47" y="366"/>
                  </a:cubicBezTo>
                  <a:cubicBezTo>
                    <a:pt x="33" y="371"/>
                    <a:pt x="31" y="387"/>
                    <a:pt x="29" y="404"/>
                  </a:cubicBezTo>
                  <a:cubicBezTo>
                    <a:pt x="28" y="410"/>
                    <a:pt x="28" y="416"/>
                    <a:pt x="26" y="421"/>
                  </a:cubicBezTo>
                  <a:cubicBezTo>
                    <a:pt x="23" y="430"/>
                    <a:pt x="20" y="437"/>
                    <a:pt x="15" y="444"/>
                  </a:cubicBezTo>
                  <a:cubicBezTo>
                    <a:pt x="9" y="452"/>
                    <a:pt x="8" y="456"/>
                    <a:pt x="7" y="465"/>
                  </a:cubicBezTo>
                  <a:cubicBezTo>
                    <a:pt x="7" y="467"/>
                    <a:pt x="6" y="469"/>
                    <a:pt x="6" y="472"/>
                  </a:cubicBezTo>
                  <a:cubicBezTo>
                    <a:pt x="5" y="475"/>
                    <a:pt x="4" y="477"/>
                    <a:pt x="3" y="479"/>
                  </a:cubicBezTo>
                  <a:cubicBezTo>
                    <a:pt x="1" y="482"/>
                    <a:pt x="0" y="485"/>
                    <a:pt x="0" y="488"/>
                  </a:cubicBezTo>
                  <a:cubicBezTo>
                    <a:pt x="0" y="489"/>
                    <a:pt x="0" y="490"/>
                    <a:pt x="1" y="492"/>
                  </a:cubicBezTo>
                  <a:cubicBezTo>
                    <a:pt x="1" y="494"/>
                    <a:pt x="2" y="495"/>
                    <a:pt x="2" y="497"/>
                  </a:cubicBezTo>
                  <a:cubicBezTo>
                    <a:pt x="3" y="500"/>
                    <a:pt x="2" y="502"/>
                    <a:pt x="2" y="504"/>
                  </a:cubicBezTo>
                  <a:cubicBezTo>
                    <a:pt x="2" y="506"/>
                    <a:pt x="2" y="508"/>
                    <a:pt x="2" y="510"/>
                  </a:cubicBezTo>
                  <a:cubicBezTo>
                    <a:pt x="2" y="513"/>
                    <a:pt x="4" y="517"/>
                    <a:pt x="5" y="521"/>
                  </a:cubicBezTo>
                  <a:cubicBezTo>
                    <a:pt x="7" y="524"/>
                    <a:pt x="8" y="528"/>
                    <a:pt x="9" y="531"/>
                  </a:cubicBezTo>
                  <a:cubicBezTo>
                    <a:pt x="9" y="538"/>
                    <a:pt x="8" y="542"/>
                    <a:pt x="7" y="547"/>
                  </a:cubicBezTo>
                  <a:cubicBezTo>
                    <a:pt x="6" y="550"/>
                    <a:pt x="5" y="553"/>
                    <a:pt x="5" y="556"/>
                  </a:cubicBezTo>
                  <a:cubicBezTo>
                    <a:pt x="5" y="559"/>
                    <a:pt x="5" y="562"/>
                    <a:pt x="6" y="564"/>
                  </a:cubicBezTo>
                  <a:cubicBezTo>
                    <a:pt x="6" y="567"/>
                    <a:pt x="7" y="570"/>
                    <a:pt x="7" y="573"/>
                  </a:cubicBezTo>
                  <a:cubicBezTo>
                    <a:pt x="18" y="570"/>
                    <a:pt x="35" y="571"/>
                    <a:pt x="43" y="579"/>
                  </a:cubicBezTo>
                  <a:cubicBezTo>
                    <a:pt x="48" y="586"/>
                    <a:pt x="47" y="592"/>
                    <a:pt x="47" y="597"/>
                  </a:cubicBezTo>
                  <a:cubicBezTo>
                    <a:pt x="46" y="602"/>
                    <a:pt x="46" y="604"/>
                    <a:pt x="52" y="606"/>
                  </a:cubicBezTo>
                  <a:cubicBezTo>
                    <a:pt x="55" y="607"/>
                    <a:pt x="58" y="608"/>
                    <a:pt x="60" y="609"/>
                  </a:cubicBezTo>
                  <a:cubicBezTo>
                    <a:pt x="70" y="613"/>
                    <a:pt x="77" y="616"/>
                    <a:pt x="88" y="612"/>
                  </a:cubicBezTo>
                  <a:cubicBezTo>
                    <a:pt x="95" y="609"/>
                    <a:pt x="101" y="604"/>
                    <a:pt x="107" y="600"/>
                  </a:cubicBezTo>
                  <a:cubicBezTo>
                    <a:pt x="108" y="599"/>
                    <a:pt x="109" y="598"/>
                    <a:pt x="109" y="598"/>
                  </a:cubicBezTo>
                  <a:cubicBezTo>
                    <a:pt x="111" y="596"/>
                    <a:pt x="114" y="593"/>
                    <a:pt x="120" y="592"/>
                  </a:cubicBezTo>
                  <a:cubicBezTo>
                    <a:pt x="123" y="592"/>
                    <a:pt x="127" y="593"/>
                    <a:pt x="129" y="593"/>
                  </a:cubicBezTo>
                  <a:cubicBezTo>
                    <a:pt x="132" y="594"/>
                    <a:pt x="133" y="595"/>
                    <a:pt x="135" y="595"/>
                  </a:cubicBezTo>
                  <a:cubicBezTo>
                    <a:pt x="139" y="595"/>
                    <a:pt x="146" y="591"/>
                    <a:pt x="153" y="586"/>
                  </a:cubicBezTo>
                  <a:cubicBezTo>
                    <a:pt x="160" y="581"/>
                    <a:pt x="162" y="576"/>
                    <a:pt x="165" y="567"/>
                  </a:cubicBezTo>
                  <a:cubicBezTo>
                    <a:pt x="166" y="565"/>
                    <a:pt x="167" y="563"/>
                    <a:pt x="168" y="560"/>
                  </a:cubicBezTo>
                  <a:cubicBezTo>
                    <a:pt x="170" y="556"/>
                    <a:pt x="175" y="546"/>
                    <a:pt x="174" y="544"/>
                  </a:cubicBezTo>
                  <a:cubicBezTo>
                    <a:pt x="174" y="542"/>
                    <a:pt x="171" y="540"/>
                    <a:pt x="169" y="538"/>
                  </a:cubicBezTo>
                  <a:cubicBezTo>
                    <a:pt x="164" y="533"/>
                    <a:pt x="158" y="527"/>
                    <a:pt x="160" y="518"/>
                  </a:cubicBezTo>
                  <a:cubicBezTo>
                    <a:pt x="161" y="514"/>
                    <a:pt x="167" y="511"/>
                    <a:pt x="172" y="509"/>
                  </a:cubicBezTo>
                  <a:cubicBezTo>
                    <a:pt x="174" y="508"/>
                    <a:pt x="178" y="506"/>
                    <a:pt x="179" y="505"/>
                  </a:cubicBezTo>
                  <a:cubicBezTo>
                    <a:pt x="181" y="503"/>
                    <a:pt x="182" y="500"/>
                    <a:pt x="184" y="498"/>
                  </a:cubicBezTo>
                  <a:cubicBezTo>
                    <a:pt x="185" y="495"/>
                    <a:pt x="186" y="493"/>
                    <a:pt x="188" y="491"/>
                  </a:cubicBezTo>
                  <a:cubicBezTo>
                    <a:pt x="189" y="489"/>
                    <a:pt x="192" y="489"/>
                    <a:pt x="194" y="490"/>
                  </a:cubicBezTo>
                  <a:cubicBezTo>
                    <a:pt x="197" y="492"/>
                    <a:pt x="199" y="495"/>
                    <a:pt x="200" y="497"/>
                  </a:cubicBezTo>
                  <a:cubicBezTo>
                    <a:pt x="202" y="500"/>
                    <a:pt x="203" y="501"/>
                    <a:pt x="205" y="501"/>
                  </a:cubicBezTo>
                  <a:cubicBezTo>
                    <a:pt x="208" y="501"/>
                    <a:pt x="211" y="501"/>
                    <a:pt x="214" y="500"/>
                  </a:cubicBezTo>
                  <a:cubicBezTo>
                    <a:pt x="220" y="499"/>
                    <a:pt x="226" y="498"/>
                    <a:pt x="232" y="500"/>
                  </a:cubicBezTo>
                  <a:cubicBezTo>
                    <a:pt x="236" y="502"/>
                    <a:pt x="238" y="504"/>
                    <a:pt x="240" y="506"/>
                  </a:cubicBezTo>
                  <a:cubicBezTo>
                    <a:pt x="242" y="508"/>
                    <a:pt x="244" y="510"/>
                    <a:pt x="246" y="511"/>
                  </a:cubicBezTo>
                  <a:cubicBezTo>
                    <a:pt x="249" y="512"/>
                    <a:pt x="255" y="510"/>
                    <a:pt x="260" y="509"/>
                  </a:cubicBezTo>
                  <a:cubicBezTo>
                    <a:pt x="263" y="508"/>
                    <a:pt x="263" y="508"/>
                    <a:pt x="263" y="508"/>
                  </a:cubicBezTo>
                  <a:cubicBezTo>
                    <a:pt x="267" y="507"/>
                    <a:pt x="270" y="505"/>
                    <a:pt x="274" y="503"/>
                  </a:cubicBezTo>
                  <a:cubicBezTo>
                    <a:pt x="276" y="502"/>
                    <a:pt x="277" y="501"/>
                    <a:pt x="280" y="500"/>
                  </a:cubicBezTo>
                  <a:cubicBezTo>
                    <a:pt x="288" y="496"/>
                    <a:pt x="292" y="497"/>
                    <a:pt x="298" y="497"/>
                  </a:cubicBezTo>
                  <a:cubicBezTo>
                    <a:pt x="302" y="497"/>
                    <a:pt x="302" y="497"/>
                    <a:pt x="302" y="497"/>
                  </a:cubicBezTo>
                  <a:cubicBezTo>
                    <a:pt x="310" y="498"/>
                    <a:pt x="330" y="494"/>
                    <a:pt x="334" y="487"/>
                  </a:cubicBezTo>
                  <a:cubicBezTo>
                    <a:pt x="334" y="486"/>
                    <a:pt x="334" y="485"/>
                    <a:pt x="333" y="483"/>
                  </a:cubicBezTo>
                  <a:cubicBezTo>
                    <a:pt x="329" y="483"/>
                    <a:pt x="326" y="481"/>
                    <a:pt x="324" y="478"/>
                  </a:cubicBezTo>
                  <a:cubicBezTo>
                    <a:pt x="323" y="475"/>
                    <a:pt x="324" y="472"/>
                    <a:pt x="326" y="471"/>
                  </a:cubicBezTo>
                  <a:cubicBezTo>
                    <a:pt x="327" y="471"/>
                    <a:pt x="329" y="471"/>
                    <a:pt x="330" y="471"/>
                  </a:cubicBezTo>
                  <a:cubicBezTo>
                    <a:pt x="332" y="470"/>
                    <a:pt x="334" y="470"/>
                    <a:pt x="336" y="471"/>
                  </a:cubicBezTo>
                  <a:cubicBezTo>
                    <a:pt x="336" y="472"/>
                    <a:pt x="336" y="472"/>
                    <a:pt x="337" y="473"/>
                  </a:cubicBezTo>
                  <a:cubicBezTo>
                    <a:pt x="343" y="469"/>
                    <a:pt x="352" y="460"/>
                    <a:pt x="353" y="456"/>
                  </a:cubicBezTo>
                  <a:cubicBezTo>
                    <a:pt x="354" y="455"/>
                    <a:pt x="354" y="454"/>
                    <a:pt x="354" y="453"/>
                  </a:cubicBezTo>
                  <a:cubicBezTo>
                    <a:pt x="354" y="452"/>
                    <a:pt x="355" y="449"/>
                    <a:pt x="356" y="446"/>
                  </a:cubicBezTo>
                  <a:cubicBezTo>
                    <a:pt x="359" y="442"/>
                    <a:pt x="364" y="440"/>
                    <a:pt x="369" y="439"/>
                  </a:cubicBezTo>
                  <a:cubicBezTo>
                    <a:pt x="371" y="438"/>
                    <a:pt x="372" y="438"/>
                    <a:pt x="374" y="437"/>
                  </a:cubicBezTo>
                  <a:cubicBezTo>
                    <a:pt x="378" y="435"/>
                    <a:pt x="381" y="432"/>
                    <a:pt x="385" y="429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8" name="Freeform 20">
              <a:extLst>
                <a:ext uri="{FF2B5EF4-FFF2-40B4-BE49-F238E27FC236}">
                  <a16:creationId xmlns:a16="http://schemas.microsoft.com/office/drawing/2014/main" id="{CC732C3D-750E-40CA-A30F-643DE37657D6}"/>
                </a:ext>
              </a:extLst>
            </p:cNvPr>
            <p:cNvSpPr>
              <a:spLocks/>
            </p:cNvSpPr>
            <p:nvPr/>
          </p:nvSpPr>
          <p:spPr bwMode="auto">
            <a:xfrm>
              <a:off x="2141" y="1355"/>
              <a:ext cx="2" cy="3"/>
            </a:xfrm>
            <a:custGeom>
              <a:avLst/>
              <a:gdLst>
                <a:gd name="T0" fmla="*/ 2 w 2"/>
                <a:gd name="T1" fmla="*/ 0 h 3"/>
                <a:gd name="T2" fmla="*/ 0 w 2"/>
                <a:gd name="T3" fmla="*/ 3 h 3"/>
                <a:gd name="T4" fmla="*/ 2 w 2"/>
                <a:gd name="T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3">
                  <a:moveTo>
                    <a:pt x="2" y="0"/>
                  </a:moveTo>
                  <a:cubicBezTo>
                    <a:pt x="1" y="1"/>
                    <a:pt x="1" y="2"/>
                    <a:pt x="0" y="3"/>
                  </a:cubicBezTo>
                  <a:cubicBezTo>
                    <a:pt x="1" y="2"/>
                    <a:pt x="1" y="1"/>
                    <a:pt x="2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9" name="Freeform 21">
              <a:extLst>
                <a:ext uri="{FF2B5EF4-FFF2-40B4-BE49-F238E27FC236}">
                  <a16:creationId xmlns:a16="http://schemas.microsoft.com/office/drawing/2014/main" id="{177E4A16-F108-4442-9494-9E6534E7CB98}"/>
                </a:ext>
              </a:extLst>
            </p:cNvPr>
            <p:cNvSpPr>
              <a:spLocks/>
            </p:cNvSpPr>
            <p:nvPr/>
          </p:nvSpPr>
          <p:spPr bwMode="auto">
            <a:xfrm>
              <a:off x="2154" y="1341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0" name="Freeform 22">
              <a:extLst>
                <a:ext uri="{FF2B5EF4-FFF2-40B4-BE49-F238E27FC236}">
                  <a16:creationId xmlns:a16="http://schemas.microsoft.com/office/drawing/2014/main" id="{68335D86-C8CC-41AE-BADD-2614ED3A9CE1}"/>
                </a:ext>
              </a:extLst>
            </p:cNvPr>
            <p:cNvSpPr>
              <a:spLocks/>
            </p:cNvSpPr>
            <p:nvPr/>
          </p:nvSpPr>
          <p:spPr bwMode="auto">
            <a:xfrm>
              <a:off x="2144" y="1352"/>
              <a:ext cx="1" cy="2"/>
            </a:xfrm>
            <a:custGeom>
              <a:avLst/>
              <a:gdLst>
                <a:gd name="T0" fmla="*/ 1 w 1"/>
                <a:gd name="T1" fmla="*/ 0 h 2"/>
                <a:gd name="T2" fmla="*/ 0 w 1"/>
                <a:gd name="T3" fmla="*/ 2 h 2"/>
                <a:gd name="T4" fmla="*/ 1 w 1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2">
                  <a:moveTo>
                    <a:pt x="1" y="0"/>
                  </a:moveTo>
                  <a:cubicBezTo>
                    <a:pt x="1" y="0"/>
                    <a:pt x="0" y="1"/>
                    <a:pt x="0" y="2"/>
                  </a:cubicBezTo>
                  <a:cubicBezTo>
                    <a:pt x="0" y="1"/>
                    <a:pt x="1" y="0"/>
                    <a:pt x="1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1" name="Freeform 23">
              <a:extLst>
                <a:ext uri="{FF2B5EF4-FFF2-40B4-BE49-F238E27FC236}">
                  <a16:creationId xmlns:a16="http://schemas.microsoft.com/office/drawing/2014/main" id="{6B8B795A-941C-480B-9241-B8D62171A6E3}"/>
                </a:ext>
              </a:extLst>
            </p:cNvPr>
            <p:cNvSpPr>
              <a:spLocks/>
            </p:cNvSpPr>
            <p:nvPr/>
          </p:nvSpPr>
          <p:spPr bwMode="auto">
            <a:xfrm>
              <a:off x="2128" y="1099"/>
              <a:ext cx="2" cy="24"/>
            </a:xfrm>
            <a:custGeom>
              <a:avLst/>
              <a:gdLst>
                <a:gd name="T0" fmla="*/ 0 w 2"/>
                <a:gd name="T1" fmla="*/ 24 h 24"/>
                <a:gd name="T2" fmla="*/ 2 w 2"/>
                <a:gd name="T3" fmla="*/ 0 h 24"/>
                <a:gd name="T4" fmla="*/ 0 w 2"/>
                <a:gd name="T5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4">
                  <a:moveTo>
                    <a:pt x="0" y="24"/>
                  </a:moveTo>
                  <a:cubicBezTo>
                    <a:pt x="0" y="16"/>
                    <a:pt x="1" y="8"/>
                    <a:pt x="2" y="0"/>
                  </a:cubicBezTo>
                  <a:cubicBezTo>
                    <a:pt x="1" y="8"/>
                    <a:pt x="0" y="16"/>
                    <a:pt x="0" y="24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2" name="Freeform 24">
              <a:extLst>
                <a:ext uri="{FF2B5EF4-FFF2-40B4-BE49-F238E27FC236}">
                  <a16:creationId xmlns:a16="http://schemas.microsoft.com/office/drawing/2014/main" id="{0CE34AED-7614-4006-8AC3-B1A3B1A170C1}"/>
                </a:ext>
              </a:extLst>
            </p:cNvPr>
            <p:cNvSpPr>
              <a:spLocks/>
            </p:cNvSpPr>
            <p:nvPr/>
          </p:nvSpPr>
          <p:spPr bwMode="auto">
            <a:xfrm>
              <a:off x="2146" y="1349"/>
              <a:ext cx="1" cy="2"/>
            </a:xfrm>
            <a:custGeom>
              <a:avLst/>
              <a:gdLst>
                <a:gd name="T0" fmla="*/ 1 w 1"/>
                <a:gd name="T1" fmla="*/ 0 h 2"/>
                <a:gd name="T2" fmla="*/ 0 w 1"/>
                <a:gd name="T3" fmla="*/ 2 h 2"/>
                <a:gd name="T4" fmla="*/ 1 w 1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2">
                  <a:moveTo>
                    <a:pt x="1" y="0"/>
                  </a:moveTo>
                  <a:cubicBezTo>
                    <a:pt x="1" y="1"/>
                    <a:pt x="0" y="1"/>
                    <a:pt x="0" y="2"/>
                  </a:cubicBezTo>
                  <a:cubicBezTo>
                    <a:pt x="0" y="1"/>
                    <a:pt x="1" y="1"/>
                    <a:pt x="1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3" name="Freeform 25">
              <a:extLst>
                <a:ext uri="{FF2B5EF4-FFF2-40B4-BE49-F238E27FC236}">
                  <a16:creationId xmlns:a16="http://schemas.microsoft.com/office/drawing/2014/main" id="{E8EF9B8F-A481-4E94-B46E-A2E501BE1A43}"/>
                </a:ext>
              </a:extLst>
            </p:cNvPr>
            <p:cNvSpPr>
              <a:spLocks/>
            </p:cNvSpPr>
            <p:nvPr/>
          </p:nvSpPr>
          <p:spPr bwMode="auto">
            <a:xfrm>
              <a:off x="2155" y="1341"/>
              <a:ext cx="2" cy="0"/>
            </a:xfrm>
            <a:custGeom>
              <a:avLst/>
              <a:gdLst>
                <a:gd name="T0" fmla="*/ 0 w 2"/>
                <a:gd name="T1" fmla="*/ 2 w 2"/>
                <a:gd name="T2" fmla="*/ 0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2">
                  <a:moveTo>
                    <a:pt x="0" y="0"/>
                  </a:moveTo>
                  <a:cubicBezTo>
                    <a:pt x="1" y="0"/>
                    <a:pt x="1" y="0"/>
                    <a:pt x="2" y="0"/>
                  </a:cubicBezTo>
                  <a:cubicBezTo>
                    <a:pt x="1" y="0"/>
                    <a:pt x="1" y="0"/>
                    <a:pt x="0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4" name="Freeform 26">
              <a:extLst>
                <a:ext uri="{FF2B5EF4-FFF2-40B4-BE49-F238E27FC236}">
                  <a16:creationId xmlns:a16="http://schemas.microsoft.com/office/drawing/2014/main" id="{B81922F3-4569-456B-A6B4-349B8BA71E79}"/>
                </a:ext>
              </a:extLst>
            </p:cNvPr>
            <p:cNvSpPr>
              <a:spLocks/>
            </p:cNvSpPr>
            <p:nvPr/>
          </p:nvSpPr>
          <p:spPr bwMode="auto">
            <a:xfrm>
              <a:off x="2158" y="1381"/>
              <a:ext cx="175" cy="121"/>
            </a:xfrm>
            <a:custGeom>
              <a:avLst/>
              <a:gdLst>
                <a:gd name="T0" fmla="*/ 57 w 176"/>
                <a:gd name="T1" fmla="*/ 15 h 121"/>
                <a:gd name="T2" fmla="*/ 37 w 176"/>
                <a:gd name="T3" fmla="*/ 10 h 121"/>
                <a:gd name="T4" fmla="*/ 27 w 176"/>
                <a:gd name="T5" fmla="*/ 36 h 121"/>
                <a:gd name="T6" fmla="*/ 6 w 176"/>
                <a:gd name="T7" fmla="*/ 39 h 121"/>
                <a:gd name="T8" fmla="*/ 3 w 176"/>
                <a:gd name="T9" fmla="*/ 40 h 121"/>
                <a:gd name="T10" fmla="*/ 23 w 176"/>
                <a:gd name="T11" fmla="*/ 59 h 121"/>
                <a:gd name="T12" fmla="*/ 15 w 176"/>
                <a:gd name="T13" fmla="*/ 67 h 121"/>
                <a:gd name="T14" fmla="*/ 16 w 176"/>
                <a:gd name="T15" fmla="*/ 68 h 121"/>
                <a:gd name="T16" fmla="*/ 28 w 176"/>
                <a:gd name="T17" fmla="*/ 76 h 121"/>
                <a:gd name="T18" fmla="*/ 13 w 176"/>
                <a:gd name="T19" fmla="*/ 88 h 121"/>
                <a:gd name="T20" fmla="*/ 9 w 176"/>
                <a:gd name="T21" fmla="*/ 89 h 121"/>
                <a:gd name="T22" fmla="*/ 0 w 176"/>
                <a:gd name="T23" fmla="*/ 93 h 121"/>
                <a:gd name="T24" fmla="*/ 13 w 176"/>
                <a:gd name="T25" fmla="*/ 98 h 121"/>
                <a:gd name="T26" fmla="*/ 18 w 176"/>
                <a:gd name="T27" fmla="*/ 105 h 121"/>
                <a:gd name="T28" fmla="*/ 37 w 176"/>
                <a:gd name="T29" fmla="*/ 118 h 121"/>
                <a:gd name="T30" fmla="*/ 43 w 176"/>
                <a:gd name="T31" fmla="*/ 119 h 121"/>
                <a:gd name="T32" fmla="*/ 50 w 176"/>
                <a:gd name="T33" fmla="*/ 114 h 121"/>
                <a:gd name="T34" fmla="*/ 60 w 176"/>
                <a:gd name="T35" fmla="*/ 112 h 121"/>
                <a:gd name="T36" fmla="*/ 77 w 176"/>
                <a:gd name="T37" fmla="*/ 117 h 121"/>
                <a:gd name="T38" fmla="*/ 85 w 176"/>
                <a:gd name="T39" fmla="*/ 107 h 121"/>
                <a:gd name="T40" fmla="*/ 106 w 176"/>
                <a:gd name="T41" fmla="*/ 106 h 121"/>
                <a:gd name="T42" fmla="*/ 114 w 176"/>
                <a:gd name="T43" fmla="*/ 90 h 121"/>
                <a:gd name="T44" fmla="*/ 127 w 176"/>
                <a:gd name="T45" fmla="*/ 96 h 121"/>
                <a:gd name="T46" fmla="*/ 129 w 176"/>
                <a:gd name="T47" fmla="*/ 93 h 121"/>
                <a:gd name="T48" fmla="*/ 129 w 176"/>
                <a:gd name="T49" fmla="*/ 90 h 121"/>
                <a:gd name="T50" fmla="*/ 140 w 176"/>
                <a:gd name="T51" fmla="*/ 70 h 121"/>
                <a:gd name="T52" fmla="*/ 166 w 176"/>
                <a:gd name="T53" fmla="*/ 40 h 121"/>
                <a:gd name="T54" fmla="*/ 173 w 176"/>
                <a:gd name="T55" fmla="*/ 29 h 121"/>
                <a:gd name="T56" fmla="*/ 173 w 176"/>
                <a:gd name="T57" fmla="*/ 20 h 121"/>
                <a:gd name="T58" fmla="*/ 158 w 176"/>
                <a:gd name="T59" fmla="*/ 11 h 121"/>
                <a:gd name="T60" fmla="*/ 141 w 176"/>
                <a:gd name="T61" fmla="*/ 3 h 121"/>
                <a:gd name="T62" fmla="*/ 122 w 176"/>
                <a:gd name="T63" fmla="*/ 5 h 121"/>
                <a:gd name="T64" fmla="*/ 109 w 176"/>
                <a:gd name="T65" fmla="*/ 0 h 121"/>
                <a:gd name="T66" fmla="*/ 99 w 176"/>
                <a:gd name="T67" fmla="*/ 3 h 121"/>
                <a:gd name="T68" fmla="*/ 79 w 176"/>
                <a:gd name="T69" fmla="*/ 4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76" h="121">
                  <a:moveTo>
                    <a:pt x="71" y="9"/>
                  </a:moveTo>
                  <a:cubicBezTo>
                    <a:pt x="67" y="11"/>
                    <a:pt x="62" y="15"/>
                    <a:pt x="57" y="15"/>
                  </a:cubicBezTo>
                  <a:cubicBezTo>
                    <a:pt x="52" y="15"/>
                    <a:pt x="47" y="13"/>
                    <a:pt x="44" y="12"/>
                  </a:cubicBezTo>
                  <a:cubicBezTo>
                    <a:pt x="41" y="10"/>
                    <a:pt x="39" y="9"/>
                    <a:pt x="37" y="10"/>
                  </a:cubicBezTo>
                  <a:cubicBezTo>
                    <a:pt x="32" y="10"/>
                    <a:pt x="32" y="13"/>
                    <a:pt x="31" y="21"/>
                  </a:cubicBezTo>
                  <a:cubicBezTo>
                    <a:pt x="31" y="26"/>
                    <a:pt x="31" y="32"/>
                    <a:pt x="27" y="36"/>
                  </a:cubicBezTo>
                  <a:cubicBezTo>
                    <a:pt x="22" y="40"/>
                    <a:pt x="16" y="39"/>
                    <a:pt x="11" y="39"/>
                  </a:cubicBezTo>
                  <a:cubicBezTo>
                    <a:pt x="9" y="39"/>
                    <a:pt x="7" y="38"/>
                    <a:pt x="6" y="39"/>
                  </a:cubicBezTo>
                  <a:cubicBezTo>
                    <a:pt x="5" y="39"/>
                    <a:pt x="5" y="39"/>
                    <a:pt x="4" y="39"/>
                  </a:cubicBezTo>
                  <a:cubicBezTo>
                    <a:pt x="4" y="40"/>
                    <a:pt x="4" y="40"/>
                    <a:pt x="3" y="40"/>
                  </a:cubicBezTo>
                  <a:cubicBezTo>
                    <a:pt x="11" y="43"/>
                    <a:pt x="17" y="46"/>
                    <a:pt x="20" y="50"/>
                  </a:cubicBezTo>
                  <a:cubicBezTo>
                    <a:pt x="23" y="53"/>
                    <a:pt x="24" y="56"/>
                    <a:pt x="23" y="59"/>
                  </a:cubicBezTo>
                  <a:cubicBezTo>
                    <a:pt x="22" y="63"/>
                    <a:pt x="19" y="65"/>
                    <a:pt x="17" y="66"/>
                  </a:cubicBezTo>
                  <a:cubicBezTo>
                    <a:pt x="17" y="67"/>
                    <a:pt x="16" y="67"/>
                    <a:pt x="15" y="67"/>
                  </a:cubicBezTo>
                  <a:cubicBezTo>
                    <a:pt x="16" y="67"/>
                    <a:pt x="16" y="68"/>
                    <a:pt x="16" y="68"/>
                  </a:cubicBezTo>
                  <a:cubicBezTo>
                    <a:pt x="16" y="68"/>
                    <a:pt x="16" y="68"/>
                    <a:pt x="16" y="68"/>
                  </a:cubicBezTo>
                  <a:cubicBezTo>
                    <a:pt x="16" y="68"/>
                    <a:pt x="17" y="68"/>
                    <a:pt x="18" y="69"/>
                  </a:cubicBezTo>
                  <a:cubicBezTo>
                    <a:pt x="22" y="70"/>
                    <a:pt x="26" y="72"/>
                    <a:pt x="28" y="76"/>
                  </a:cubicBezTo>
                  <a:cubicBezTo>
                    <a:pt x="28" y="79"/>
                    <a:pt x="27" y="82"/>
                    <a:pt x="25" y="85"/>
                  </a:cubicBezTo>
                  <a:cubicBezTo>
                    <a:pt x="22" y="88"/>
                    <a:pt x="17" y="88"/>
                    <a:pt x="13" y="88"/>
                  </a:cubicBezTo>
                  <a:cubicBezTo>
                    <a:pt x="12" y="88"/>
                    <a:pt x="10" y="88"/>
                    <a:pt x="10" y="88"/>
                  </a:cubicBezTo>
                  <a:cubicBezTo>
                    <a:pt x="9" y="88"/>
                    <a:pt x="9" y="89"/>
                    <a:pt x="9" y="89"/>
                  </a:cubicBezTo>
                  <a:cubicBezTo>
                    <a:pt x="4" y="89"/>
                    <a:pt x="1" y="90"/>
                    <a:pt x="1" y="92"/>
                  </a:cubicBezTo>
                  <a:cubicBezTo>
                    <a:pt x="0" y="92"/>
                    <a:pt x="0" y="92"/>
                    <a:pt x="0" y="93"/>
                  </a:cubicBezTo>
                  <a:cubicBezTo>
                    <a:pt x="1" y="93"/>
                    <a:pt x="4" y="94"/>
                    <a:pt x="5" y="95"/>
                  </a:cubicBezTo>
                  <a:cubicBezTo>
                    <a:pt x="7" y="95"/>
                    <a:pt x="11" y="96"/>
                    <a:pt x="13" y="98"/>
                  </a:cubicBezTo>
                  <a:cubicBezTo>
                    <a:pt x="15" y="99"/>
                    <a:pt x="16" y="101"/>
                    <a:pt x="17" y="103"/>
                  </a:cubicBezTo>
                  <a:cubicBezTo>
                    <a:pt x="17" y="103"/>
                    <a:pt x="17" y="104"/>
                    <a:pt x="18" y="105"/>
                  </a:cubicBezTo>
                  <a:cubicBezTo>
                    <a:pt x="22" y="113"/>
                    <a:pt x="22" y="113"/>
                    <a:pt x="32" y="116"/>
                  </a:cubicBezTo>
                  <a:cubicBezTo>
                    <a:pt x="33" y="117"/>
                    <a:pt x="35" y="118"/>
                    <a:pt x="37" y="118"/>
                  </a:cubicBezTo>
                  <a:cubicBezTo>
                    <a:pt x="39" y="119"/>
                    <a:pt x="41" y="121"/>
                    <a:pt x="43" y="120"/>
                  </a:cubicBezTo>
                  <a:cubicBezTo>
                    <a:pt x="43" y="120"/>
                    <a:pt x="43" y="120"/>
                    <a:pt x="43" y="119"/>
                  </a:cubicBezTo>
                  <a:cubicBezTo>
                    <a:pt x="44" y="118"/>
                    <a:pt x="45" y="117"/>
                    <a:pt x="47" y="115"/>
                  </a:cubicBezTo>
                  <a:cubicBezTo>
                    <a:pt x="49" y="115"/>
                    <a:pt x="50" y="114"/>
                    <a:pt x="50" y="114"/>
                  </a:cubicBezTo>
                  <a:cubicBezTo>
                    <a:pt x="53" y="112"/>
                    <a:pt x="54" y="112"/>
                    <a:pt x="59" y="112"/>
                  </a:cubicBezTo>
                  <a:cubicBezTo>
                    <a:pt x="60" y="112"/>
                    <a:pt x="60" y="112"/>
                    <a:pt x="60" y="112"/>
                  </a:cubicBezTo>
                  <a:cubicBezTo>
                    <a:pt x="63" y="113"/>
                    <a:pt x="66" y="114"/>
                    <a:pt x="68" y="115"/>
                  </a:cubicBezTo>
                  <a:cubicBezTo>
                    <a:pt x="72" y="116"/>
                    <a:pt x="75" y="117"/>
                    <a:pt x="77" y="117"/>
                  </a:cubicBezTo>
                  <a:cubicBezTo>
                    <a:pt x="78" y="117"/>
                    <a:pt x="79" y="117"/>
                    <a:pt x="79" y="117"/>
                  </a:cubicBezTo>
                  <a:cubicBezTo>
                    <a:pt x="79" y="114"/>
                    <a:pt x="80" y="110"/>
                    <a:pt x="85" y="107"/>
                  </a:cubicBezTo>
                  <a:cubicBezTo>
                    <a:pt x="90" y="104"/>
                    <a:pt x="95" y="105"/>
                    <a:pt x="99" y="106"/>
                  </a:cubicBezTo>
                  <a:cubicBezTo>
                    <a:pt x="103" y="107"/>
                    <a:pt x="104" y="108"/>
                    <a:pt x="106" y="106"/>
                  </a:cubicBezTo>
                  <a:cubicBezTo>
                    <a:pt x="106" y="106"/>
                    <a:pt x="107" y="103"/>
                    <a:pt x="108" y="101"/>
                  </a:cubicBezTo>
                  <a:cubicBezTo>
                    <a:pt x="109" y="97"/>
                    <a:pt x="110" y="92"/>
                    <a:pt x="114" y="90"/>
                  </a:cubicBezTo>
                  <a:cubicBezTo>
                    <a:pt x="115" y="89"/>
                    <a:pt x="118" y="89"/>
                    <a:pt x="121" y="90"/>
                  </a:cubicBezTo>
                  <a:cubicBezTo>
                    <a:pt x="124" y="90"/>
                    <a:pt x="126" y="94"/>
                    <a:pt x="127" y="96"/>
                  </a:cubicBezTo>
                  <a:cubicBezTo>
                    <a:pt x="127" y="96"/>
                    <a:pt x="128" y="97"/>
                    <a:pt x="128" y="98"/>
                  </a:cubicBezTo>
                  <a:cubicBezTo>
                    <a:pt x="128" y="97"/>
                    <a:pt x="129" y="94"/>
                    <a:pt x="129" y="93"/>
                  </a:cubicBezTo>
                  <a:cubicBezTo>
                    <a:pt x="129" y="92"/>
                    <a:pt x="129" y="91"/>
                    <a:pt x="129" y="90"/>
                  </a:cubicBezTo>
                  <a:cubicBezTo>
                    <a:pt x="129" y="90"/>
                    <a:pt x="129" y="90"/>
                    <a:pt x="129" y="90"/>
                  </a:cubicBezTo>
                  <a:cubicBezTo>
                    <a:pt x="128" y="88"/>
                    <a:pt x="127" y="85"/>
                    <a:pt x="127" y="82"/>
                  </a:cubicBezTo>
                  <a:cubicBezTo>
                    <a:pt x="129" y="76"/>
                    <a:pt x="135" y="73"/>
                    <a:pt x="140" y="70"/>
                  </a:cubicBezTo>
                  <a:cubicBezTo>
                    <a:pt x="142" y="69"/>
                    <a:pt x="142" y="69"/>
                    <a:pt x="142" y="69"/>
                  </a:cubicBezTo>
                  <a:cubicBezTo>
                    <a:pt x="154" y="61"/>
                    <a:pt x="159" y="52"/>
                    <a:pt x="166" y="40"/>
                  </a:cubicBezTo>
                  <a:cubicBezTo>
                    <a:pt x="170" y="34"/>
                    <a:pt x="170" y="34"/>
                    <a:pt x="170" y="34"/>
                  </a:cubicBezTo>
                  <a:cubicBezTo>
                    <a:pt x="171" y="32"/>
                    <a:pt x="172" y="31"/>
                    <a:pt x="173" y="29"/>
                  </a:cubicBezTo>
                  <a:cubicBezTo>
                    <a:pt x="175" y="27"/>
                    <a:pt x="176" y="24"/>
                    <a:pt x="176" y="24"/>
                  </a:cubicBezTo>
                  <a:cubicBezTo>
                    <a:pt x="176" y="23"/>
                    <a:pt x="176" y="22"/>
                    <a:pt x="173" y="20"/>
                  </a:cubicBezTo>
                  <a:cubicBezTo>
                    <a:pt x="170" y="18"/>
                    <a:pt x="168" y="16"/>
                    <a:pt x="164" y="15"/>
                  </a:cubicBezTo>
                  <a:cubicBezTo>
                    <a:pt x="162" y="14"/>
                    <a:pt x="160" y="13"/>
                    <a:pt x="158" y="11"/>
                  </a:cubicBezTo>
                  <a:cubicBezTo>
                    <a:pt x="156" y="11"/>
                    <a:pt x="154" y="10"/>
                    <a:pt x="153" y="8"/>
                  </a:cubicBezTo>
                  <a:cubicBezTo>
                    <a:pt x="149" y="6"/>
                    <a:pt x="145" y="4"/>
                    <a:pt x="141" y="3"/>
                  </a:cubicBezTo>
                  <a:cubicBezTo>
                    <a:pt x="139" y="3"/>
                    <a:pt x="136" y="4"/>
                    <a:pt x="134" y="4"/>
                  </a:cubicBezTo>
                  <a:cubicBezTo>
                    <a:pt x="130" y="5"/>
                    <a:pt x="126" y="6"/>
                    <a:pt x="122" y="5"/>
                  </a:cubicBezTo>
                  <a:cubicBezTo>
                    <a:pt x="119" y="4"/>
                    <a:pt x="117" y="3"/>
                    <a:pt x="115" y="2"/>
                  </a:cubicBezTo>
                  <a:cubicBezTo>
                    <a:pt x="113" y="1"/>
                    <a:pt x="111" y="1"/>
                    <a:pt x="109" y="0"/>
                  </a:cubicBezTo>
                  <a:cubicBezTo>
                    <a:pt x="108" y="0"/>
                    <a:pt x="107" y="1"/>
                    <a:pt x="105" y="2"/>
                  </a:cubicBezTo>
                  <a:cubicBezTo>
                    <a:pt x="103" y="3"/>
                    <a:pt x="101" y="3"/>
                    <a:pt x="99" y="3"/>
                  </a:cubicBezTo>
                  <a:cubicBezTo>
                    <a:pt x="95" y="4"/>
                    <a:pt x="92" y="4"/>
                    <a:pt x="88" y="4"/>
                  </a:cubicBezTo>
                  <a:cubicBezTo>
                    <a:pt x="85" y="4"/>
                    <a:pt x="82" y="4"/>
                    <a:pt x="79" y="4"/>
                  </a:cubicBezTo>
                  <a:cubicBezTo>
                    <a:pt x="77" y="5"/>
                    <a:pt x="74" y="7"/>
                    <a:pt x="71" y="9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5" name="Freeform 27">
              <a:extLst>
                <a:ext uri="{FF2B5EF4-FFF2-40B4-BE49-F238E27FC236}">
                  <a16:creationId xmlns:a16="http://schemas.microsoft.com/office/drawing/2014/main" id="{2B0D9EB9-CDC2-417F-9C15-F168222DA751}"/>
                </a:ext>
              </a:extLst>
            </p:cNvPr>
            <p:cNvSpPr>
              <a:spLocks/>
            </p:cNvSpPr>
            <p:nvPr/>
          </p:nvSpPr>
          <p:spPr bwMode="auto">
            <a:xfrm>
              <a:off x="2203" y="1510"/>
              <a:ext cx="2" cy="1"/>
            </a:xfrm>
            <a:custGeom>
              <a:avLst/>
              <a:gdLst>
                <a:gd name="T0" fmla="*/ 0 w 2"/>
                <a:gd name="T1" fmla="*/ 1 h 1"/>
                <a:gd name="T2" fmla="*/ 2 w 2"/>
                <a:gd name="T3" fmla="*/ 0 h 1"/>
                <a:gd name="T4" fmla="*/ 0 w 2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0" y="1"/>
                  </a:moveTo>
                  <a:cubicBezTo>
                    <a:pt x="1" y="0"/>
                    <a:pt x="1" y="0"/>
                    <a:pt x="2" y="0"/>
                  </a:cubicBezTo>
                  <a:cubicBezTo>
                    <a:pt x="1" y="0"/>
                    <a:pt x="1" y="0"/>
                    <a:pt x="0" y="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6" name="Freeform 28">
              <a:extLst>
                <a:ext uri="{FF2B5EF4-FFF2-40B4-BE49-F238E27FC236}">
                  <a16:creationId xmlns:a16="http://schemas.microsoft.com/office/drawing/2014/main" id="{A96D3B7F-B3F5-4A74-9C0E-4D8370CF18D3}"/>
                </a:ext>
              </a:extLst>
            </p:cNvPr>
            <p:cNvSpPr>
              <a:spLocks/>
            </p:cNvSpPr>
            <p:nvPr/>
          </p:nvSpPr>
          <p:spPr bwMode="auto">
            <a:xfrm>
              <a:off x="2068" y="1461"/>
              <a:ext cx="1" cy="1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  <a:gd name="T4" fmla="*/ 1 w 1"/>
                <a:gd name="T5" fmla="*/ 1 h 1"/>
                <a:gd name="T6" fmla="*/ 0 w 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1"/>
                    <a:pt x="1" y="1"/>
                  </a:cubicBezTo>
                  <a:cubicBezTo>
                    <a:pt x="1" y="1"/>
                    <a:pt x="0" y="0"/>
                    <a:pt x="0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7" name="Freeform 29">
              <a:extLst>
                <a:ext uri="{FF2B5EF4-FFF2-40B4-BE49-F238E27FC236}">
                  <a16:creationId xmlns:a16="http://schemas.microsoft.com/office/drawing/2014/main" id="{8BC6B0F7-BFC2-4A46-ADA4-744872B3F782}"/>
                </a:ext>
              </a:extLst>
            </p:cNvPr>
            <p:cNvSpPr>
              <a:spLocks/>
            </p:cNvSpPr>
            <p:nvPr/>
          </p:nvSpPr>
          <p:spPr bwMode="auto">
            <a:xfrm>
              <a:off x="2073" y="1473"/>
              <a:ext cx="2" cy="3"/>
            </a:xfrm>
            <a:custGeom>
              <a:avLst/>
              <a:gdLst>
                <a:gd name="T0" fmla="*/ 0 w 2"/>
                <a:gd name="T1" fmla="*/ 3 h 3"/>
                <a:gd name="T2" fmla="*/ 2 w 2"/>
                <a:gd name="T3" fmla="*/ 0 h 3"/>
                <a:gd name="T4" fmla="*/ 0 w 2"/>
                <a:gd name="T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3">
                  <a:moveTo>
                    <a:pt x="0" y="3"/>
                  </a:moveTo>
                  <a:cubicBezTo>
                    <a:pt x="1" y="2"/>
                    <a:pt x="1" y="1"/>
                    <a:pt x="2" y="0"/>
                  </a:cubicBezTo>
                  <a:cubicBezTo>
                    <a:pt x="1" y="1"/>
                    <a:pt x="1" y="2"/>
                    <a:pt x="0" y="3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8" name="Freeform 30">
              <a:extLst>
                <a:ext uri="{FF2B5EF4-FFF2-40B4-BE49-F238E27FC236}">
                  <a16:creationId xmlns:a16="http://schemas.microsoft.com/office/drawing/2014/main" id="{CEF1B21B-000B-4966-A689-6A254B66B835}"/>
                </a:ext>
              </a:extLst>
            </p:cNvPr>
            <p:cNvSpPr>
              <a:spLocks/>
            </p:cNvSpPr>
            <p:nvPr/>
          </p:nvSpPr>
          <p:spPr bwMode="auto">
            <a:xfrm>
              <a:off x="2085" y="1417"/>
              <a:ext cx="1" cy="2"/>
            </a:xfrm>
            <a:custGeom>
              <a:avLst/>
              <a:gdLst>
                <a:gd name="T0" fmla="*/ 1 w 1"/>
                <a:gd name="T1" fmla="*/ 0 h 2"/>
                <a:gd name="T2" fmla="*/ 1 w 1"/>
                <a:gd name="T3" fmla="*/ 0 h 2"/>
                <a:gd name="T4" fmla="*/ 0 w 1"/>
                <a:gd name="T5" fmla="*/ 2 h 2"/>
                <a:gd name="T6" fmla="*/ 1 w 1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2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0" y="1"/>
                    <a:pt x="0" y="2"/>
                  </a:cubicBezTo>
                  <a:cubicBezTo>
                    <a:pt x="0" y="1"/>
                    <a:pt x="1" y="1"/>
                    <a:pt x="1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9" name="Freeform 31">
              <a:extLst>
                <a:ext uri="{FF2B5EF4-FFF2-40B4-BE49-F238E27FC236}">
                  <a16:creationId xmlns:a16="http://schemas.microsoft.com/office/drawing/2014/main" id="{281B4CD1-D41F-4953-8A7F-4E16324A38C2}"/>
                </a:ext>
              </a:extLst>
            </p:cNvPr>
            <p:cNvSpPr>
              <a:spLocks/>
            </p:cNvSpPr>
            <p:nvPr/>
          </p:nvSpPr>
          <p:spPr bwMode="auto">
            <a:xfrm>
              <a:off x="2088" y="1416"/>
              <a:ext cx="22" cy="37"/>
            </a:xfrm>
            <a:custGeom>
              <a:avLst/>
              <a:gdLst>
                <a:gd name="T0" fmla="*/ 20 w 22"/>
                <a:gd name="T1" fmla="*/ 10 h 37"/>
                <a:gd name="T2" fmla="*/ 20 w 22"/>
                <a:gd name="T3" fmla="*/ 7 h 37"/>
                <a:gd name="T4" fmla="*/ 22 w 22"/>
                <a:gd name="T5" fmla="*/ 0 h 37"/>
                <a:gd name="T6" fmla="*/ 13 w 22"/>
                <a:gd name="T7" fmla="*/ 6 h 37"/>
                <a:gd name="T8" fmla="*/ 11 w 22"/>
                <a:gd name="T9" fmla="*/ 12 h 37"/>
                <a:gd name="T10" fmla="*/ 11 w 22"/>
                <a:gd name="T11" fmla="*/ 16 h 37"/>
                <a:gd name="T12" fmla="*/ 6 w 22"/>
                <a:gd name="T13" fmla="*/ 28 h 37"/>
                <a:gd name="T14" fmla="*/ 3 w 22"/>
                <a:gd name="T15" fmla="*/ 31 h 37"/>
                <a:gd name="T16" fmla="*/ 0 w 22"/>
                <a:gd name="T17" fmla="*/ 37 h 37"/>
                <a:gd name="T18" fmla="*/ 6 w 22"/>
                <a:gd name="T19" fmla="*/ 32 h 37"/>
                <a:gd name="T20" fmla="*/ 9 w 22"/>
                <a:gd name="T21" fmla="*/ 31 h 37"/>
                <a:gd name="T22" fmla="*/ 20 w 22"/>
                <a:gd name="T23" fmla="*/ 1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2" h="37">
                  <a:moveTo>
                    <a:pt x="20" y="10"/>
                  </a:moveTo>
                  <a:cubicBezTo>
                    <a:pt x="20" y="10"/>
                    <a:pt x="20" y="9"/>
                    <a:pt x="20" y="7"/>
                  </a:cubicBezTo>
                  <a:cubicBezTo>
                    <a:pt x="21" y="6"/>
                    <a:pt x="22" y="1"/>
                    <a:pt x="22" y="0"/>
                  </a:cubicBezTo>
                  <a:cubicBezTo>
                    <a:pt x="21" y="0"/>
                    <a:pt x="15" y="3"/>
                    <a:pt x="13" y="6"/>
                  </a:cubicBezTo>
                  <a:cubicBezTo>
                    <a:pt x="11" y="8"/>
                    <a:pt x="11" y="9"/>
                    <a:pt x="11" y="12"/>
                  </a:cubicBezTo>
                  <a:cubicBezTo>
                    <a:pt x="11" y="13"/>
                    <a:pt x="11" y="14"/>
                    <a:pt x="11" y="16"/>
                  </a:cubicBezTo>
                  <a:cubicBezTo>
                    <a:pt x="10" y="23"/>
                    <a:pt x="8" y="25"/>
                    <a:pt x="6" y="28"/>
                  </a:cubicBezTo>
                  <a:cubicBezTo>
                    <a:pt x="5" y="29"/>
                    <a:pt x="4" y="30"/>
                    <a:pt x="3" y="31"/>
                  </a:cubicBezTo>
                  <a:cubicBezTo>
                    <a:pt x="2" y="33"/>
                    <a:pt x="1" y="35"/>
                    <a:pt x="0" y="37"/>
                  </a:cubicBezTo>
                  <a:cubicBezTo>
                    <a:pt x="2" y="36"/>
                    <a:pt x="4" y="34"/>
                    <a:pt x="6" y="32"/>
                  </a:cubicBezTo>
                  <a:cubicBezTo>
                    <a:pt x="7" y="31"/>
                    <a:pt x="8" y="31"/>
                    <a:pt x="9" y="31"/>
                  </a:cubicBezTo>
                  <a:cubicBezTo>
                    <a:pt x="14" y="25"/>
                    <a:pt x="17" y="18"/>
                    <a:pt x="20" y="1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0" name="Freeform 32">
              <a:extLst>
                <a:ext uri="{FF2B5EF4-FFF2-40B4-BE49-F238E27FC236}">
                  <a16:creationId xmlns:a16="http://schemas.microsoft.com/office/drawing/2014/main" id="{5FD6849B-55F2-48BB-8782-412391412EB4}"/>
                </a:ext>
              </a:extLst>
            </p:cNvPr>
            <p:cNvSpPr>
              <a:spLocks/>
            </p:cNvSpPr>
            <p:nvPr/>
          </p:nvSpPr>
          <p:spPr bwMode="auto">
            <a:xfrm>
              <a:off x="2148" y="1347"/>
              <a:ext cx="1" cy="1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1 h 1"/>
                <a:gd name="T4" fmla="*/ 1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0" y="1"/>
                    <a:pt x="0" y="0"/>
                    <a:pt x="1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1" name="Freeform 33">
              <a:extLst>
                <a:ext uri="{FF2B5EF4-FFF2-40B4-BE49-F238E27FC236}">
                  <a16:creationId xmlns:a16="http://schemas.microsoft.com/office/drawing/2014/main" id="{6DCB0B5D-D354-443D-A17F-4A032001064C}"/>
                </a:ext>
              </a:extLst>
            </p:cNvPr>
            <p:cNvSpPr>
              <a:spLocks/>
            </p:cNvSpPr>
            <p:nvPr/>
          </p:nvSpPr>
          <p:spPr bwMode="auto">
            <a:xfrm>
              <a:off x="2149" y="1345"/>
              <a:ext cx="1" cy="1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1 h 1"/>
                <a:gd name="T4" fmla="*/ 1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1" y="0"/>
                    <a:pt x="1" y="0"/>
                    <a:pt x="0" y="1"/>
                  </a:cubicBez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2" name="Freeform 34">
              <a:extLst>
                <a:ext uri="{FF2B5EF4-FFF2-40B4-BE49-F238E27FC236}">
                  <a16:creationId xmlns:a16="http://schemas.microsoft.com/office/drawing/2014/main" id="{3BE93F1E-89A1-4C39-8438-E63FF724D2D5}"/>
                </a:ext>
              </a:extLst>
            </p:cNvPr>
            <p:cNvSpPr>
              <a:spLocks/>
            </p:cNvSpPr>
            <p:nvPr/>
          </p:nvSpPr>
          <p:spPr bwMode="auto">
            <a:xfrm>
              <a:off x="2151" y="1343"/>
              <a:ext cx="1" cy="1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1 h 1"/>
                <a:gd name="T4" fmla="*/ 1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0" y="1"/>
                    <a:pt x="0" y="0"/>
                    <a:pt x="1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3" name="Freeform 35">
              <a:extLst>
                <a:ext uri="{FF2B5EF4-FFF2-40B4-BE49-F238E27FC236}">
                  <a16:creationId xmlns:a16="http://schemas.microsoft.com/office/drawing/2014/main" id="{775482AE-E0BF-4AFC-B733-1642B264F0FF}"/>
                </a:ext>
              </a:extLst>
            </p:cNvPr>
            <p:cNvSpPr>
              <a:spLocks/>
            </p:cNvSpPr>
            <p:nvPr/>
          </p:nvSpPr>
          <p:spPr bwMode="auto">
            <a:xfrm>
              <a:off x="2889" y="1596"/>
              <a:ext cx="307" cy="386"/>
            </a:xfrm>
            <a:custGeom>
              <a:avLst/>
              <a:gdLst>
                <a:gd name="T0" fmla="*/ 8 w 309"/>
                <a:gd name="T1" fmla="*/ 14 h 388"/>
                <a:gd name="T2" fmla="*/ 1 w 309"/>
                <a:gd name="T3" fmla="*/ 54 h 388"/>
                <a:gd name="T4" fmla="*/ 3 w 309"/>
                <a:gd name="T5" fmla="*/ 60 h 388"/>
                <a:gd name="T6" fmla="*/ 14 w 309"/>
                <a:gd name="T7" fmla="*/ 77 h 388"/>
                <a:gd name="T8" fmla="*/ 22 w 309"/>
                <a:gd name="T9" fmla="*/ 95 h 388"/>
                <a:gd name="T10" fmla="*/ 30 w 309"/>
                <a:gd name="T11" fmla="*/ 117 h 388"/>
                <a:gd name="T12" fmla="*/ 31 w 309"/>
                <a:gd name="T13" fmla="*/ 131 h 388"/>
                <a:gd name="T14" fmla="*/ 32 w 309"/>
                <a:gd name="T15" fmla="*/ 149 h 388"/>
                <a:gd name="T16" fmla="*/ 35 w 309"/>
                <a:gd name="T17" fmla="*/ 169 h 388"/>
                <a:gd name="T18" fmla="*/ 40 w 309"/>
                <a:gd name="T19" fmla="*/ 213 h 388"/>
                <a:gd name="T20" fmla="*/ 42 w 309"/>
                <a:gd name="T21" fmla="*/ 255 h 388"/>
                <a:gd name="T22" fmla="*/ 52 w 309"/>
                <a:gd name="T23" fmla="*/ 265 h 388"/>
                <a:gd name="T24" fmla="*/ 52 w 309"/>
                <a:gd name="T25" fmla="*/ 277 h 388"/>
                <a:gd name="T26" fmla="*/ 60 w 309"/>
                <a:gd name="T27" fmla="*/ 299 h 388"/>
                <a:gd name="T28" fmla="*/ 78 w 309"/>
                <a:gd name="T29" fmla="*/ 313 h 388"/>
                <a:gd name="T30" fmla="*/ 67 w 309"/>
                <a:gd name="T31" fmla="*/ 343 h 388"/>
                <a:gd name="T32" fmla="*/ 72 w 309"/>
                <a:gd name="T33" fmla="*/ 350 h 388"/>
                <a:gd name="T34" fmla="*/ 94 w 309"/>
                <a:gd name="T35" fmla="*/ 351 h 388"/>
                <a:gd name="T36" fmla="*/ 130 w 309"/>
                <a:gd name="T37" fmla="*/ 349 h 388"/>
                <a:gd name="T38" fmla="*/ 163 w 309"/>
                <a:gd name="T39" fmla="*/ 372 h 388"/>
                <a:gd name="T40" fmla="*/ 177 w 309"/>
                <a:gd name="T41" fmla="*/ 378 h 388"/>
                <a:gd name="T42" fmla="*/ 185 w 309"/>
                <a:gd name="T43" fmla="*/ 388 h 388"/>
                <a:gd name="T44" fmla="*/ 203 w 309"/>
                <a:gd name="T45" fmla="*/ 372 h 388"/>
                <a:gd name="T46" fmla="*/ 212 w 309"/>
                <a:gd name="T47" fmla="*/ 362 h 388"/>
                <a:gd name="T48" fmla="*/ 207 w 309"/>
                <a:gd name="T49" fmla="*/ 344 h 388"/>
                <a:gd name="T50" fmla="*/ 191 w 309"/>
                <a:gd name="T51" fmla="*/ 318 h 388"/>
                <a:gd name="T52" fmla="*/ 210 w 309"/>
                <a:gd name="T53" fmla="*/ 298 h 388"/>
                <a:gd name="T54" fmla="*/ 211 w 309"/>
                <a:gd name="T55" fmla="*/ 275 h 388"/>
                <a:gd name="T56" fmla="*/ 220 w 309"/>
                <a:gd name="T57" fmla="*/ 265 h 388"/>
                <a:gd name="T58" fmla="*/ 237 w 309"/>
                <a:gd name="T59" fmla="*/ 248 h 388"/>
                <a:gd name="T60" fmla="*/ 248 w 309"/>
                <a:gd name="T61" fmla="*/ 230 h 388"/>
                <a:gd name="T62" fmla="*/ 258 w 309"/>
                <a:gd name="T63" fmla="*/ 213 h 388"/>
                <a:gd name="T64" fmla="*/ 266 w 309"/>
                <a:gd name="T65" fmla="*/ 199 h 388"/>
                <a:gd name="T66" fmla="*/ 276 w 309"/>
                <a:gd name="T67" fmla="*/ 175 h 388"/>
                <a:gd name="T68" fmla="*/ 306 w 309"/>
                <a:gd name="T69" fmla="*/ 151 h 388"/>
                <a:gd name="T70" fmla="*/ 303 w 309"/>
                <a:gd name="T71" fmla="*/ 145 h 388"/>
                <a:gd name="T72" fmla="*/ 265 w 309"/>
                <a:gd name="T73" fmla="*/ 121 h 388"/>
                <a:gd name="T74" fmla="*/ 250 w 309"/>
                <a:gd name="T75" fmla="*/ 100 h 388"/>
                <a:gd name="T76" fmla="*/ 225 w 309"/>
                <a:gd name="T77" fmla="*/ 79 h 388"/>
                <a:gd name="T78" fmla="*/ 145 w 309"/>
                <a:gd name="T79" fmla="*/ 27 h 388"/>
                <a:gd name="T80" fmla="*/ 105 w 309"/>
                <a:gd name="T81" fmla="*/ 7 h 388"/>
                <a:gd name="T82" fmla="*/ 75 w 309"/>
                <a:gd name="T83" fmla="*/ 2 h 388"/>
                <a:gd name="T84" fmla="*/ 59 w 309"/>
                <a:gd name="T85" fmla="*/ 3 h 388"/>
                <a:gd name="T86" fmla="*/ 51 w 309"/>
                <a:gd name="T87" fmla="*/ 11 h 388"/>
                <a:gd name="T88" fmla="*/ 49 w 309"/>
                <a:gd name="T89" fmla="*/ 22 h 388"/>
                <a:gd name="T90" fmla="*/ 37 w 309"/>
                <a:gd name="T91" fmla="*/ 14 h 388"/>
                <a:gd name="T92" fmla="*/ 26 w 309"/>
                <a:gd name="T93" fmla="*/ 10 h 388"/>
                <a:gd name="T94" fmla="*/ 8 w 309"/>
                <a:gd name="T95" fmla="*/ 14 h 3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309" h="388">
                  <a:moveTo>
                    <a:pt x="8" y="14"/>
                  </a:moveTo>
                  <a:cubicBezTo>
                    <a:pt x="8" y="14"/>
                    <a:pt x="8" y="14"/>
                    <a:pt x="8" y="14"/>
                  </a:cubicBezTo>
                  <a:cubicBezTo>
                    <a:pt x="10" y="21"/>
                    <a:pt x="8" y="29"/>
                    <a:pt x="5" y="37"/>
                  </a:cubicBezTo>
                  <a:cubicBezTo>
                    <a:pt x="3" y="43"/>
                    <a:pt x="0" y="49"/>
                    <a:pt x="1" y="54"/>
                  </a:cubicBezTo>
                  <a:cubicBezTo>
                    <a:pt x="2" y="57"/>
                    <a:pt x="2" y="58"/>
                    <a:pt x="2" y="59"/>
                  </a:cubicBezTo>
                  <a:cubicBezTo>
                    <a:pt x="2" y="59"/>
                    <a:pt x="3" y="59"/>
                    <a:pt x="3" y="60"/>
                  </a:cubicBezTo>
                  <a:cubicBezTo>
                    <a:pt x="4" y="61"/>
                    <a:pt x="5" y="62"/>
                    <a:pt x="7" y="63"/>
                  </a:cubicBezTo>
                  <a:cubicBezTo>
                    <a:pt x="13" y="69"/>
                    <a:pt x="13" y="71"/>
                    <a:pt x="14" y="77"/>
                  </a:cubicBezTo>
                  <a:cubicBezTo>
                    <a:pt x="14" y="78"/>
                    <a:pt x="15" y="80"/>
                    <a:pt x="15" y="82"/>
                  </a:cubicBezTo>
                  <a:cubicBezTo>
                    <a:pt x="16" y="87"/>
                    <a:pt x="19" y="91"/>
                    <a:pt x="22" y="95"/>
                  </a:cubicBezTo>
                  <a:cubicBezTo>
                    <a:pt x="23" y="96"/>
                    <a:pt x="25" y="98"/>
                    <a:pt x="26" y="99"/>
                  </a:cubicBezTo>
                  <a:cubicBezTo>
                    <a:pt x="32" y="107"/>
                    <a:pt x="31" y="111"/>
                    <a:pt x="30" y="117"/>
                  </a:cubicBezTo>
                  <a:cubicBezTo>
                    <a:pt x="30" y="119"/>
                    <a:pt x="30" y="120"/>
                    <a:pt x="30" y="121"/>
                  </a:cubicBezTo>
                  <a:cubicBezTo>
                    <a:pt x="29" y="126"/>
                    <a:pt x="30" y="127"/>
                    <a:pt x="31" y="131"/>
                  </a:cubicBezTo>
                  <a:cubicBezTo>
                    <a:pt x="31" y="132"/>
                    <a:pt x="31" y="134"/>
                    <a:pt x="32" y="135"/>
                  </a:cubicBezTo>
                  <a:cubicBezTo>
                    <a:pt x="33" y="141"/>
                    <a:pt x="32" y="145"/>
                    <a:pt x="32" y="149"/>
                  </a:cubicBezTo>
                  <a:cubicBezTo>
                    <a:pt x="31" y="152"/>
                    <a:pt x="31" y="155"/>
                    <a:pt x="31" y="158"/>
                  </a:cubicBezTo>
                  <a:cubicBezTo>
                    <a:pt x="31" y="162"/>
                    <a:pt x="33" y="165"/>
                    <a:pt x="35" y="169"/>
                  </a:cubicBezTo>
                  <a:cubicBezTo>
                    <a:pt x="37" y="174"/>
                    <a:pt x="40" y="180"/>
                    <a:pt x="40" y="186"/>
                  </a:cubicBezTo>
                  <a:cubicBezTo>
                    <a:pt x="41" y="195"/>
                    <a:pt x="41" y="205"/>
                    <a:pt x="40" y="213"/>
                  </a:cubicBezTo>
                  <a:cubicBezTo>
                    <a:pt x="40" y="216"/>
                    <a:pt x="40" y="219"/>
                    <a:pt x="40" y="223"/>
                  </a:cubicBezTo>
                  <a:cubicBezTo>
                    <a:pt x="38" y="234"/>
                    <a:pt x="37" y="248"/>
                    <a:pt x="42" y="255"/>
                  </a:cubicBezTo>
                  <a:cubicBezTo>
                    <a:pt x="43" y="256"/>
                    <a:pt x="44" y="256"/>
                    <a:pt x="45" y="257"/>
                  </a:cubicBezTo>
                  <a:cubicBezTo>
                    <a:pt x="47" y="258"/>
                    <a:pt x="50" y="259"/>
                    <a:pt x="52" y="265"/>
                  </a:cubicBezTo>
                  <a:cubicBezTo>
                    <a:pt x="52" y="268"/>
                    <a:pt x="52" y="272"/>
                    <a:pt x="52" y="275"/>
                  </a:cubicBezTo>
                  <a:cubicBezTo>
                    <a:pt x="52" y="275"/>
                    <a:pt x="52" y="276"/>
                    <a:pt x="52" y="277"/>
                  </a:cubicBezTo>
                  <a:cubicBezTo>
                    <a:pt x="54" y="281"/>
                    <a:pt x="54" y="285"/>
                    <a:pt x="54" y="288"/>
                  </a:cubicBezTo>
                  <a:cubicBezTo>
                    <a:pt x="55" y="294"/>
                    <a:pt x="56" y="297"/>
                    <a:pt x="60" y="299"/>
                  </a:cubicBezTo>
                  <a:cubicBezTo>
                    <a:pt x="61" y="299"/>
                    <a:pt x="63" y="300"/>
                    <a:pt x="65" y="300"/>
                  </a:cubicBezTo>
                  <a:cubicBezTo>
                    <a:pt x="69" y="300"/>
                    <a:pt x="77" y="301"/>
                    <a:pt x="78" y="313"/>
                  </a:cubicBezTo>
                  <a:cubicBezTo>
                    <a:pt x="79" y="320"/>
                    <a:pt x="74" y="328"/>
                    <a:pt x="71" y="335"/>
                  </a:cubicBezTo>
                  <a:cubicBezTo>
                    <a:pt x="70" y="338"/>
                    <a:pt x="68" y="340"/>
                    <a:pt x="67" y="343"/>
                  </a:cubicBezTo>
                  <a:cubicBezTo>
                    <a:pt x="67" y="345"/>
                    <a:pt x="66" y="346"/>
                    <a:pt x="65" y="348"/>
                  </a:cubicBezTo>
                  <a:cubicBezTo>
                    <a:pt x="67" y="348"/>
                    <a:pt x="70" y="349"/>
                    <a:pt x="72" y="350"/>
                  </a:cubicBezTo>
                  <a:cubicBezTo>
                    <a:pt x="75" y="352"/>
                    <a:pt x="78" y="353"/>
                    <a:pt x="82" y="353"/>
                  </a:cubicBezTo>
                  <a:cubicBezTo>
                    <a:pt x="85" y="353"/>
                    <a:pt x="89" y="352"/>
                    <a:pt x="94" y="351"/>
                  </a:cubicBezTo>
                  <a:cubicBezTo>
                    <a:pt x="97" y="350"/>
                    <a:pt x="101" y="348"/>
                    <a:pt x="104" y="348"/>
                  </a:cubicBezTo>
                  <a:cubicBezTo>
                    <a:pt x="114" y="347"/>
                    <a:pt x="121" y="347"/>
                    <a:pt x="130" y="349"/>
                  </a:cubicBezTo>
                  <a:cubicBezTo>
                    <a:pt x="147" y="351"/>
                    <a:pt x="151" y="355"/>
                    <a:pt x="159" y="366"/>
                  </a:cubicBezTo>
                  <a:cubicBezTo>
                    <a:pt x="160" y="368"/>
                    <a:pt x="161" y="370"/>
                    <a:pt x="163" y="372"/>
                  </a:cubicBezTo>
                  <a:cubicBezTo>
                    <a:pt x="165" y="374"/>
                    <a:pt x="166" y="374"/>
                    <a:pt x="169" y="375"/>
                  </a:cubicBezTo>
                  <a:cubicBezTo>
                    <a:pt x="171" y="375"/>
                    <a:pt x="174" y="375"/>
                    <a:pt x="177" y="378"/>
                  </a:cubicBezTo>
                  <a:cubicBezTo>
                    <a:pt x="181" y="380"/>
                    <a:pt x="183" y="384"/>
                    <a:pt x="185" y="388"/>
                  </a:cubicBezTo>
                  <a:cubicBezTo>
                    <a:pt x="185" y="388"/>
                    <a:pt x="185" y="388"/>
                    <a:pt x="185" y="388"/>
                  </a:cubicBezTo>
                  <a:cubicBezTo>
                    <a:pt x="186" y="384"/>
                    <a:pt x="187" y="379"/>
                    <a:pt x="192" y="376"/>
                  </a:cubicBezTo>
                  <a:cubicBezTo>
                    <a:pt x="195" y="373"/>
                    <a:pt x="199" y="372"/>
                    <a:pt x="203" y="372"/>
                  </a:cubicBezTo>
                  <a:cubicBezTo>
                    <a:pt x="203" y="372"/>
                    <a:pt x="203" y="371"/>
                    <a:pt x="203" y="371"/>
                  </a:cubicBezTo>
                  <a:cubicBezTo>
                    <a:pt x="206" y="367"/>
                    <a:pt x="209" y="364"/>
                    <a:pt x="212" y="362"/>
                  </a:cubicBezTo>
                  <a:cubicBezTo>
                    <a:pt x="216" y="359"/>
                    <a:pt x="217" y="358"/>
                    <a:pt x="216" y="353"/>
                  </a:cubicBezTo>
                  <a:cubicBezTo>
                    <a:pt x="215" y="351"/>
                    <a:pt x="211" y="347"/>
                    <a:pt x="207" y="344"/>
                  </a:cubicBezTo>
                  <a:cubicBezTo>
                    <a:pt x="201" y="338"/>
                    <a:pt x="194" y="331"/>
                    <a:pt x="195" y="323"/>
                  </a:cubicBezTo>
                  <a:cubicBezTo>
                    <a:pt x="193" y="322"/>
                    <a:pt x="192" y="320"/>
                    <a:pt x="191" y="318"/>
                  </a:cubicBezTo>
                  <a:cubicBezTo>
                    <a:pt x="190" y="312"/>
                    <a:pt x="196" y="308"/>
                    <a:pt x="203" y="303"/>
                  </a:cubicBezTo>
                  <a:cubicBezTo>
                    <a:pt x="206" y="301"/>
                    <a:pt x="210" y="299"/>
                    <a:pt x="210" y="298"/>
                  </a:cubicBezTo>
                  <a:cubicBezTo>
                    <a:pt x="210" y="297"/>
                    <a:pt x="210" y="294"/>
                    <a:pt x="210" y="291"/>
                  </a:cubicBezTo>
                  <a:cubicBezTo>
                    <a:pt x="209" y="287"/>
                    <a:pt x="209" y="280"/>
                    <a:pt x="211" y="275"/>
                  </a:cubicBezTo>
                  <a:cubicBezTo>
                    <a:pt x="210" y="273"/>
                    <a:pt x="211" y="270"/>
                    <a:pt x="213" y="269"/>
                  </a:cubicBezTo>
                  <a:cubicBezTo>
                    <a:pt x="215" y="267"/>
                    <a:pt x="218" y="266"/>
                    <a:pt x="220" y="265"/>
                  </a:cubicBezTo>
                  <a:cubicBezTo>
                    <a:pt x="224" y="263"/>
                    <a:pt x="227" y="261"/>
                    <a:pt x="229" y="257"/>
                  </a:cubicBezTo>
                  <a:cubicBezTo>
                    <a:pt x="232" y="254"/>
                    <a:pt x="234" y="251"/>
                    <a:pt x="237" y="248"/>
                  </a:cubicBezTo>
                  <a:cubicBezTo>
                    <a:pt x="239" y="245"/>
                    <a:pt x="241" y="242"/>
                    <a:pt x="243" y="239"/>
                  </a:cubicBezTo>
                  <a:cubicBezTo>
                    <a:pt x="246" y="236"/>
                    <a:pt x="247" y="234"/>
                    <a:pt x="248" y="230"/>
                  </a:cubicBezTo>
                  <a:cubicBezTo>
                    <a:pt x="248" y="228"/>
                    <a:pt x="249" y="226"/>
                    <a:pt x="250" y="223"/>
                  </a:cubicBezTo>
                  <a:cubicBezTo>
                    <a:pt x="252" y="219"/>
                    <a:pt x="255" y="215"/>
                    <a:pt x="258" y="213"/>
                  </a:cubicBezTo>
                  <a:cubicBezTo>
                    <a:pt x="261" y="210"/>
                    <a:pt x="263" y="208"/>
                    <a:pt x="264" y="206"/>
                  </a:cubicBezTo>
                  <a:cubicBezTo>
                    <a:pt x="266" y="204"/>
                    <a:pt x="266" y="202"/>
                    <a:pt x="266" y="199"/>
                  </a:cubicBezTo>
                  <a:cubicBezTo>
                    <a:pt x="266" y="197"/>
                    <a:pt x="266" y="195"/>
                    <a:pt x="267" y="192"/>
                  </a:cubicBezTo>
                  <a:cubicBezTo>
                    <a:pt x="268" y="185"/>
                    <a:pt x="273" y="179"/>
                    <a:pt x="276" y="175"/>
                  </a:cubicBezTo>
                  <a:cubicBezTo>
                    <a:pt x="278" y="173"/>
                    <a:pt x="280" y="170"/>
                    <a:pt x="281" y="168"/>
                  </a:cubicBezTo>
                  <a:cubicBezTo>
                    <a:pt x="286" y="159"/>
                    <a:pt x="290" y="153"/>
                    <a:pt x="306" y="151"/>
                  </a:cubicBezTo>
                  <a:cubicBezTo>
                    <a:pt x="307" y="150"/>
                    <a:pt x="308" y="150"/>
                    <a:pt x="309" y="150"/>
                  </a:cubicBezTo>
                  <a:cubicBezTo>
                    <a:pt x="307" y="149"/>
                    <a:pt x="305" y="147"/>
                    <a:pt x="303" y="145"/>
                  </a:cubicBezTo>
                  <a:cubicBezTo>
                    <a:pt x="299" y="141"/>
                    <a:pt x="293" y="139"/>
                    <a:pt x="287" y="137"/>
                  </a:cubicBezTo>
                  <a:cubicBezTo>
                    <a:pt x="279" y="134"/>
                    <a:pt x="270" y="131"/>
                    <a:pt x="265" y="121"/>
                  </a:cubicBezTo>
                  <a:cubicBezTo>
                    <a:pt x="263" y="118"/>
                    <a:pt x="263" y="118"/>
                    <a:pt x="263" y="118"/>
                  </a:cubicBezTo>
                  <a:cubicBezTo>
                    <a:pt x="259" y="110"/>
                    <a:pt x="257" y="105"/>
                    <a:pt x="250" y="100"/>
                  </a:cubicBezTo>
                  <a:cubicBezTo>
                    <a:pt x="247" y="97"/>
                    <a:pt x="247" y="97"/>
                    <a:pt x="247" y="97"/>
                  </a:cubicBezTo>
                  <a:cubicBezTo>
                    <a:pt x="240" y="92"/>
                    <a:pt x="232" y="87"/>
                    <a:pt x="225" y="79"/>
                  </a:cubicBezTo>
                  <a:cubicBezTo>
                    <a:pt x="207" y="61"/>
                    <a:pt x="191" y="52"/>
                    <a:pt x="167" y="41"/>
                  </a:cubicBezTo>
                  <a:cubicBezTo>
                    <a:pt x="159" y="37"/>
                    <a:pt x="152" y="32"/>
                    <a:pt x="145" y="27"/>
                  </a:cubicBezTo>
                  <a:cubicBezTo>
                    <a:pt x="136" y="21"/>
                    <a:pt x="126" y="15"/>
                    <a:pt x="116" y="11"/>
                  </a:cubicBezTo>
                  <a:cubicBezTo>
                    <a:pt x="113" y="10"/>
                    <a:pt x="109" y="9"/>
                    <a:pt x="105" y="7"/>
                  </a:cubicBezTo>
                  <a:cubicBezTo>
                    <a:pt x="100" y="5"/>
                    <a:pt x="94" y="3"/>
                    <a:pt x="88" y="2"/>
                  </a:cubicBezTo>
                  <a:cubicBezTo>
                    <a:pt x="82" y="0"/>
                    <a:pt x="80" y="0"/>
                    <a:pt x="75" y="2"/>
                  </a:cubicBezTo>
                  <a:cubicBezTo>
                    <a:pt x="73" y="2"/>
                    <a:pt x="71" y="3"/>
                    <a:pt x="68" y="3"/>
                  </a:cubicBezTo>
                  <a:cubicBezTo>
                    <a:pt x="66" y="4"/>
                    <a:pt x="63" y="4"/>
                    <a:pt x="59" y="3"/>
                  </a:cubicBezTo>
                  <a:cubicBezTo>
                    <a:pt x="56" y="3"/>
                    <a:pt x="53" y="3"/>
                    <a:pt x="52" y="3"/>
                  </a:cubicBezTo>
                  <a:cubicBezTo>
                    <a:pt x="50" y="4"/>
                    <a:pt x="50" y="6"/>
                    <a:pt x="51" y="11"/>
                  </a:cubicBezTo>
                  <a:cubicBezTo>
                    <a:pt x="52" y="14"/>
                    <a:pt x="52" y="16"/>
                    <a:pt x="52" y="19"/>
                  </a:cubicBezTo>
                  <a:cubicBezTo>
                    <a:pt x="52" y="20"/>
                    <a:pt x="51" y="22"/>
                    <a:pt x="49" y="22"/>
                  </a:cubicBezTo>
                  <a:cubicBezTo>
                    <a:pt x="48" y="23"/>
                    <a:pt x="46" y="23"/>
                    <a:pt x="45" y="22"/>
                  </a:cubicBezTo>
                  <a:cubicBezTo>
                    <a:pt x="42" y="21"/>
                    <a:pt x="39" y="18"/>
                    <a:pt x="37" y="14"/>
                  </a:cubicBezTo>
                  <a:cubicBezTo>
                    <a:pt x="34" y="14"/>
                    <a:pt x="31" y="13"/>
                    <a:pt x="29" y="11"/>
                  </a:cubicBezTo>
                  <a:cubicBezTo>
                    <a:pt x="28" y="11"/>
                    <a:pt x="27" y="10"/>
                    <a:pt x="26" y="10"/>
                  </a:cubicBezTo>
                  <a:cubicBezTo>
                    <a:pt x="17" y="7"/>
                    <a:pt x="17" y="7"/>
                    <a:pt x="9" y="13"/>
                  </a:cubicBezTo>
                  <a:lnTo>
                    <a:pt x="8" y="14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4" name="Freeform 36">
              <a:extLst>
                <a:ext uri="{FF2B5EF4-FFF2-40B4-BE49-F238E27FC236}">
                  <a16:creationId xmlns:a16="http://schemas.microsoft.com/office/drawing/2014/main" id="{7319EA5C-CC5C-404D-BA69-D008C8D9FDB9}"/>
                </a:ext>
              </a:extLst>
            </p:cNvPr>
            <p:cNvSpPr>
              <a:spLocks/>
            </p:cNvSpPr>
            <p:nvPr/>
          </p:nvSpPr>
          <p:spPr bwMode="auto">
            <a:xfrm>
              <a:off x="1587" y="2740"/>
              <a:ext cx="0" cy="2"/>
            </a:xfrm>
            <a:custGeom>
              <a:avLst/>
              <a:gdLst>
                <a:gd name="T0" fmla="*/ 2 h 2"/>
                <a:gd name="T1" fmla="*/ 0 h 2"/>
                <a:gd name="T2" fmla="*/ 2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2">
                  <a:moveTo>
                    <a:pt x="0" y="2"/>
                  </a:moveTo>
                  <a:cubicBezTo>
                    <a:pt x="0" y="1"/>
                    <a:pt x="0" y="1"/>
                    <a:pt x="0" y="0"/>
                  </a:cubicBezTo>
                  <a:cubicBezTo>
                    <a:pt x="0" y="1"/>
                    <a:pt x="0" y="1"/>
                    <a:pt x="0" y="2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5" name="Freeform 37">
              <a:extLst>
                <a:ext uri="{FF2B5EF4-FFF2-40B4-BE49-F238E27FC236}">
                  <a16:creationId xmlns:a16="http://schemas.microsoft.com/office/drawing/2014/main" id="{13A6E868-FAD4-4A73-B8BB-E4337E062A64}"/>
                </a:ext>
              </a:extLst>
            </p:cNvPr>
            <p:cNvSpPr>
              <a:spLocks/>
            </p:cNvSpPr>
            <p:nvPr/>
          </p:nvSpPr>
          <p:spPr bwMode="auto">
            <a:xfrm>
              <a:off x="899" y="2154"/>
              <a:ext cx="1" cy="0"/>
            </a:xfrm>
            <a:custGeom>
              <a:avLst/>
              <a:gdLst>
                <a:gd name="T0" fmla="*/ 0 w 1"/>
                <a:gd name="T1" fmla="*/ 1 w 1"/>
                <a:gd name="T2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0" y="0"/>
                    <a:pt x="0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6" name="Freeform 38">
              <a:extLst>
                <a:ext uri="{FF2B5EF4-FFF2-40B4-BE49-F238E27FC236}">
                  <a16:creationId xmlns:a16="http://schemas.microsoft.com/office/drawing/2014/main" id="{57D0CC8F-D26E-4D0B-ABB7-79B3ED52D5ED}"/>
                </a:ext>
              </a:extLst>
            </p:cNvPr>
            <p:cNvSpPr>
              <a:spLocks/>
            </p:cNvSpPr>
            <p:nvPr/>
          </p:nvSpPr>
          <p:spPr bwMode="auto">
            <a:xfrm>
              <a:off x="894" y="2157"/>
              <a:ext cx="1" cy="0"/>
            </a:xfrm>
            <a:custGeom>
              <a:avLst/>
              <a:gdLst>
                <a:gd name="T0" fmla="*/ 0 w 1"/>
                <a:gd name="T1" fmla="*/ 1 w 1"/>
                <a:gd name="T2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0" y="0"/>
                    <a:pt x="0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7" name="Freeform 39">
              <a:extLst>
                <a:ext uri="{FF2B5EF4-FFF2-40B4-BE49-F238E27FC236}">
                  <a16:creationId xmlns:a16="http://schemas.microsoft.com/office/drawing/2014/main" id="{63EC77E6-C552-4765-B8F4-9501326868DF}"/>
                </a:ext>
              </a:extLst>
            </p:cNvPr>
            <p:cNvSpPr>
              <a:spLocks/>
            </p:cNvSpPr>
            <p:nvPr/>
          </p:nvSpPr>
          <p:spPr bwMode="auto">
            <a:xfrm>
              <a:off x="1587" y="2742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8" name="Freeform 40">
              <a:extLst>
                <a:ext uri="{FF2B5EF4-FFF2-40B4-BE49-F238E27FC236}">
                  <a16:creationId xmlns:a16="http://schemas.microsoft.com/office/drawing/2014/main" id="{88A2DE17-EBC8-46A6-AE02-E5AABDBDC353}"/>
                </a:ext>
              </a:extLst>
            </p:cNvPr>
            <p:cNvSpPr>
              <a:spLocks/>
            </p:cNvSpPr>
            <p:nvPr/>
          </p:nvSpPr>
          <p:spPr bwMode="auto">
            <a:xfrm>
              <a:off x="1587" y="2744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9" name="Freeform 41">
              <a:extLst>
                <a:ext uri="{FF2B5EF4-FFF2-40B4-BE49-F238E27FC236}">
                  <a16:creationId xmlns:a16="http://schemas.microsoft.com/office/drawing/2014/main" id="{A14BB917-8D4B-4841-81AF-7A234B2A1DAC}"/>
                </a:ext>
              </a:extLst>
            </p:cNvPr>
            <p:cNvSpPr>
              <a:spLocks/>
            </p:cNvSpPr>
            <p:nvPr/>
          </p:nvSpPr>
          <p:spPr bwMode="auto">
            <a:xfrm>
              <a:off x="348" y="1928"/>
              <a:ext cx="2" cy="2"/>
            </a:xfrm>
            <a:custGeom>
              <a:avLst/>
              <a:gdLst>
                <a:gd name="T0" fmla="*/ 2 w 2"/>
                <a:gd name="T1" fmla="*/ 2 h 2"/>
                <a:gd name="T2" fmla="*/ 0 w 2"/>
                <a:gd name="T3" fmla="*/ 0 h 2"/>
                <a:gd name="T4" fmla="*/ 2 w 2"/>
                <a:gd name="T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2" y="2"/>
                  </a:moveTo>
                  <a:cubicBezTo>
                    <a:pt x="2" y="1"/>
                    <a:pt x="1" y="0"/>
                    <a:pt x="0" y="0"/>
                  </a:cubicBezTo>
                  <a:cubicBezTo>
                    <a:pt x="1" y="0"/>
                    <a:pt x="2" y="1"/>
                    <a:pt x="2" y="2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0" name="Oval 149">
              <a:extLst>
                <a:ext uri="{FF2B5EF4-FFF2-40B4-BE49-F238E27FC236}">
                  <a16:creationId xmlns:a16="http://schemas.microsoft.com/office/drawing/2014/main" id="{09C04776-2809-42F4-9047-6CF478AD0F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1" y="1934"/>
              <a:ext cx="1" cy="1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1" name="Freeform 43">
              <a:extLst>
                <a:ext uri="{FF2B5EF4-FFF2-40B4-BE49-F238E27FC236}">
                  <a16:creationId xmlns:a16="http://schemas.microsoft.com/office/drawing/2014/main" id="{B521D4CE-9CD7-43CB-AA34-EA59A00BE1E3}"/>
                </a:ext>
              </a:extLst>
            </p:cNvPr>
            <p:cNvSpPr>
              <a:spLocks/>
            </p:cNvSpPr>
            <p:nvPr/>
          </p:nvSpPr>
          <p:spPr bwMode="auto">
            <a:xfrm>
              <a:off x="351" y="1935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2" name="Freeform 44">
              <a:extLst>
                <a:ext uri="{FF2B5EF4-FFF2-40B4-BE49-F238E27FC236}">
                  <a16:creationId xmlns:a16="http://schemas.microsoft.com/office/drawing/2014/main" id="{D1BD1875-BC25-4661-975D-F807C2EA7166}"/>
                </a:ext>
              </a:extLst>
            </p:cNvPr>
            <p:cNvSpPr>
              <a:spLocks/>
            </p:cNvSpPr>
            <p:nvPr/>
          </p:nvSpPr>
          <p:spPr bwMode="auto">
            <a:xfrm>
              <a:off x="350" y="1932"/>
              <a:ext cx="1" cy="2"/>
            </a:xfrm>
            <a:custGeom>
              <a:avLst/>
              <a:gdLst>
                <a:gd name="T0" fmla="*/ 0 w 1"/>
                <a:gd name="T1" fmla="*/ 0 h 2"/>
                <a:gd name="T2" fmla="*/ 1 w 1"/>
                <a:gd name="T3" fmla="*/ 2 h 2"/>
                <a:gd name="T4" fmla="*/ 0 w 1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2">
                  <a:moveTo>
                    <a:pt x="0" y="0"/>
                  </a:moveTo>
                  <a:cubicBezTo>
                    <a:pt x="0" y="1"/>
                    <a:pt x="0" y="1"/>
                    <a:pt x="1" y="2"/>
                  </a:cubicBezTo>
                  <a:cubicBezTo>
                    <a:pt x="0" y="1"/>
                    <a:pt x="0" y="1"/>
                    <a:pt x="0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3" name="Freeform 45">
              <a:extLst>
                <a:ext uri="{FF2B5EF4-FFF2-40B4-BE49-F238E27FC236}">
                  <a16:creationId xmlns:a16="http://schemas.microsoft.com/office/drawing/2014/main" id="{AD8860A5-3FA2-4ADE-B5D7-D28E0413D9FB}"/>
                </a:ext>
              </a:extLst>
            </p:cNvPr>
            <p:cNvSpPr>
              <a:spLocks/>
            </p:cNvSpPr>
            <p:nvPr/>
          </p:nvSpPr>
          <p:spPr bwMode="auto">
            <a:xfrm>
              <a:off x="1867" y="3264"/>
              <a:ext cx="1" cy="1"/>
            </a:xfrm>
            <a:custGeom>
              <a:avLst/>
              <a:gdLst>
                <a:gd name="T0" fmla="*/ 0 w 1"/>
                <a:gd name="T1" fmla="*/ 0 h 1"/>
                <a:gd name="T2" fmla="*/ 1 w 1"/>
                <a:gd name="T3" fmla="*/ 1 h 1"/>
                <a:gd name="T4" fmla="*/ 0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cubicBezTo>
                    <a:pt x="0" y="0"/>
                    <a:pt x="1" y="1"/>
                    <a:pt x="1" y="1"/>
                  </a:cubicBezTo>
                  <a:cubicBezTo>
                    <a:pt x="1" y="1"/>
                    <a:pt x="0" y="0"/>
                    <a:pt x="0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4" name="Oval 153">
              <a:extLst>
                <a:ext uri="{FF2B5EF4-FFF2-40B4-BE49-F238E27FC236}">
                  <a16:creationId xmlns:a16="http://schemas.microsoft.com/office/drawing/2014/main" id="{A7DA68A3-0EA7-447C-9986-B4443DE6AC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67" y="3260"/>
              <a:ext cx="1" cy="1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5" name="Freeform 47">
              <a:extLst>
                <a:ext uri="{FF2B5EF4-FFF2-40B4-BE49-F238E27FC236}">
                  <a16:creationId xmlns:a16="http://schemas.microsoft.com/office/drawing/2014/main" id="{CBFAF7CA-640D-42AA-8032-47263D9DB319}"/>
                </a:ext>
              </a:extLst>
            </p:cNvPr>
            <p:cNvSpPr>
              <a:spLocks/>
            </p:cNvSpPr>
            <p:nvPr/>
          </p:nvSpPr>
          <p:spPr bwMode="auto">
            <a:xfrm>
              <a:off x="1867" y="3262"/>
              <a:ext cx="0" cy="1"/>
            </a:xfrm>
            <a:custGeom>
              <a:avLst/>
              <a:gdLst>
                <a:gd name="T0" fmla="*/ 0 h 1"/>
                <a:gd name="T1" fmla="*/ 1 h 1"/>
                <a:gd name="T2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6" name="Freeform 48">
              <a:extLst>
                <a:ext uri="{FF2B5EF4-FFF2-40B4-BE49-F238E27FC236}">
                  <a16:creationId xmlns:a16="http://schemas.microsoft.com/office/drawing/2014/main" id="{B2DDC99A-EA68-4E8C-8984-7AD38F36F83A}"/>
                </a:ext>
              </a:extLst>
            </p:cNvPr>
            <p:cNvSpPr>
              <a:spLocks/>
            </p:cNvSpPr>
            <p:nvPr/>
          </p:nvSpPr>
          <p:spPr bwMode="auto">
            <a:xfrm>
              <a:off x="1582" y="2738"/>
              <a:ext cx="5" cy="2"/>
            </a:xfrm>
            <a:custGeom>
              <a:avLst/>
              <a:gdLst>
                <a:gd name="T0" fmla="*/ 5 w 5"/>
                <a:gd name="T1" fmla="*/ 2 h 2"/>
                <a:gd name="T2" fmla="*/ 5 w 5"/>
                <a:gd name="T3" fmla="*/ 1 h 2"/>
                <a:gd name="T4" fmla="*/ 0 w 5"/>
                <a:gd name="T5" fmla="*/ 0 h 2"/>
                <a:gd name="T6" fmla="*/ 5 w 5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2">
                  <a:moveTo>
                    <a:pt x="5" y="2"/>
                  </a:moveTo>
                  <a:cubicBezTo>
                    <a:pt x="5" y="1"/>
                    <a:pt x="5" y="1"/>
                    <a:pt x="5" y="1"/>
                  </a:cubicBezTo>
                  <a:cubicBezTo>
                    <a:pt x="4" y="1"/>
                    <a:pt x="3" y="1"/>
                    <a:pt x="0" y="0"/>
                  </a:cubicBezTo>
                  <a:cubicBezTo>
                    <a:pt x="3" y="1"/>
                    <a:pt x="4" y="1"/>
                    <a:pt x="5" y="2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7" name="Freeform 49">
              <a:extLst>
                <a:ext uri="{FF2B5EF4-FFF2-40B4-BE49-F238E27FC236}">
                  <a16:creationId xmlns:a16="http://schemas.microsoft.com/office/drawing/2014/main" id="{FAFC6781-5252-4F38-95E5-DC0E64FEA2ED}"/>
                </a:ext>
              </a:extLst>
            </p:cNvPr>
            <p:cNvSpPr>
              <a:spLocks/>
            </p:cNvSpPr>
            <p:nvPr/>
          </p:nvSpPr>
          <p:spPr bwMode="auto">
            <a:xfrm>
              <a:off x="1587" y="2745"/>
              <a:ext cx="0" cy="1"/>
            </a:xfrm>
            <a:custGeom>
              <a:avLst/>
              <a:gdLst>
                <a:gd name="T0" fmla="*/ 0 h 1"/>
                <a:gd name="T1" fmla="*/ 1 h 1"/>
                <a:gd name="T2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0"/>
                    <a:pt x="0" y="0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8" name="Freeform 50">
              <a:extLst>
                <a:ext uri="{FF2B5EF4-FFF2-40B4-BE49-F238E27FC236}">
                  <a16:creationId xmlns:a16="http://schemas.microsoft.com/office/drawing/2014/main" id="{B95D21CA-CC62-4822-9213-A3CBD815EED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65" y="2347"/>
              <a:ext cx="563" cy="542"/>
            </a:xfrm>
            <a:custGeom>
              <a:avLst/>
              <a:gdLst>
                <a:gd name="T0" fmla="*/ 533 w 566"/>
                <a:gd name="T1" fmla="*/ 37 h 545"/>
                <a:gd name="T2" fmla="*/ 505 w 566"/>
                <a:gd name="T3" fmla="*/ 46 h 545"/>
                <a:gd name="T4" fmla="*/ 451 w 566"/>
                <a:gd name="T5" fmla="*/ 62 h 545"/>
                <a:gd name="T6" fmla="*/ 419 w 566"/>
                <a:gd name="T7" fmla="*/ 75 h 545"/>
                <a:gd name="T8" fmla="*/ 359 w 566"/>
                <a:gd name="T9" fmla="*/ 57 h 545"/>
                <a:gd name="T10" fmla="*/ 339 w 566"/>
                <a:gd name="T11" fmla="*/ 35 h 545"/>
                <a:gd name="T12" fmla="*/ 319 w 566"/>
                <a:gd name="T13" fmla="*/ 34 h 545"/>
                <a:gd name="T14" fmla="*/ 303 w 566"/>
                <a:gd name="T15" fmla="*/ 50 h 545"/>
                <a:gd name="T16" fmla="*/ 255 w 566"/>
                <a:gd name="T17" fmla="*/ 44 h 545"/>
                <a:gd name="T18" fmla="*/ 232 w 566"/>
                <a:gd name="T19" fmla="*/ 0 h 545"/>
                <a:gd name="T20" fmla="*/ 218 w 566"/>
                <a:gd name="T21" fmla="*/ 21 h 545"/>
                <a:gd name="T22" fmla="*/ 201 w 566"/>
                <a:gd name="T23" fmla="*/ 75 h 545"/>
                <a:gd name="T24" fmla="*/ 184 w 566"/>
                <a:gd name="T25" fmla="*/ 131 h 545"/>
                <a:gd name="T26" fmla="*/ 156 w 566"/>
                <a:gd name="T27" fmla="*/ 194 h 545"/>
                <a:gd name="T28" fmla="*/ 108 w 566"/>
                <a:gd name="T29" fmla="*/ 245 h 545"/>
                <a:gd name="T30" fmla="*/ 68 w 566"/>
                <a:gd name="T31" fmla="*/ 280 h 545"/>
                <a:gd name="T32" fmla="*/ 23 w 566"/>
                <a:gd name="T33" fmla="*/ 338 h 545"/>
                <a:gd name="T34" fmla="*/ 3 w 566"/>
                <a:gd name="T35" fmla="*/ 393 h 545"/>
                <a:gd name="T36" fmla="*/ 0 w 566"/>
                <a:gd name="T37" fmla="*/ 443 h 545"/>
                <a:gd name="T38" fmla="*/ 27 w 566"/>
                <a:gd name="T39" fmla="*/ 472 h 545"/>
                <a:gd name="T40" fmla="*/ 71 w 566"/>
                <a:gd name="T41" fmla="*/ 494 h 545"/>
                <a:gd name="T42" fmla="*/ 122 w 566"/>
                <a:gd name="T43" fmla="*/ 518 h 545"/>
                <a:gd name="T44" fmla="*/ 174 w 566"/>
                <a:gd name="T45" fmla="*/ 545 h 545"/>
                <a:gd name="T46" fmla="*/ 182 w 566"/>
                <a:gd name="T47" fmla="*/ 529 h 545"/>
                <a:gd name="T48" fmla="*/ 230 w 566"/>
                <a:gd name="T49" fmla="*/ 483 h 545"/>
                <a:gd name="T50" fmla="*/ 286 w 566"/>
                <a:gd name="T51" fmla="*/ 470 h 545"/>
                <a:gd name="T52" fmla="*/ 308 w 566"/>
                <a:gd name="T53" fmla="*/ 465 h 545"/>
                <a:gd name="T54" fmla="*/ 355 w 566"/>
                <a:gd name="T55" fmla="*/ 459 h 545"/>
                <a:gd name="T56" fmla="*/ 414 w 566"/>
                <a:gd name="T57" fmla="*/ 468 h 545"/>
                <a:gd name="T58" fmla="*/ 443 w 566"/>
                <a:gd name="T59" fmla="*/ 444 h 545"/>
                <a:gd name="T60" fmla="*/ 455 w 566"/>
                <a:gd name="T61" fmla="*/ 412 h 545"/>
                <a:gd name="T62" fmla="*/ 441 w 566"/>
                <a:gd name="T63" fmla="*/ 384 h 545"/>
                <a:gd name="T64" fmla="*/ 462 w 566"/>
                <a:gd name="T65" fmla="*/ 350 h 545"/>
                <a:gd name="T66" fmla="*/ 442 w 566"/>
                <a:gd name="T67" fmla="*/ 303 h 545"/>
                <a:gd name="T68" fmla="*/ 456 w 566"/>
                <a:gd name="T69" fmla="*/ 281 h 545"/>
                <a:gd name="T70" fmla="*/ 487 w 566"/>
                <a:gd name="T71" fmla="*/ 236 h 545"/>
                <a:gd name="T72" fmla="*/ 493 w 566"/>
                <a:gd name="T73" fmla="*/ 203 h 545"/>
                <a:gd name="T74" fmla="*/ 513 w 566"/>
                <a:gd name="T75" fmla="*/ 191 h 545"/>
                <a:gd name="T76" fmla="*/ 511 w 566"/>
                <a:gd name="T77" fmla="*/ 176 h 545"/>
                <a:gd name="T78" fmla="*/ 532 w 566"/>
                <a:gd name="T79" fmla="*/ 172 h 545"/>
                <a:gd name="T80" fmla="*/ 547 w 566"/>
                <a:gd name="T81" fmla="*/ 183 h 545"/>
                <a:gd name="T82" fmla="*/ 561 w 566"/>
                <a:gd name="T83" fmla="*/ 173 h 545"/>
                <a:gd name="T84" fmla="*/ 553 w 566"/>
                <a:gd name="T85" fmla="*/ 137 h 545"/>
                <a:gd name="T86" fmla="*/ 538 w 566"/>
                <a:gd name="T87" fmla="*/ 89 h 545"/>
                <a:gd name="T88" fmla="*/ 547 w 566"/>
                <a:gd name="T89" fmla="*/ 64 h 545"/>
                <a:gd name="T90" fmla="*/ 542 w 566"/>
                <a:gd name="T91" fmla="*/ 59 h 545"/>
                <a:gd name="T92" fmla="*/ 447 w 566"/>
                <a:gd name="T93" fmla="*/ 281 h 545"/>
                <a:gd name="T94" fmla="*/ 372 w 566"/>
                <a:gd name="T95" fmla="*/ 277 h 545"/>
                <a:gd name="T96" fmla="*/ 376 w 566"/>
                <a:gd name="T97" fmla="*/ 262 h 545"/>
                <a:gd name="T98" fmla="*/ 401 w 566"/>
                <a:gd name="T99" fmla="*/ 231 h 545"/>
                <a:gd name="T100" fmla="*/ 445 w 566"/>
                <a:gd name="T101" fmla="*/ 227 h 545"/>
                <a:gd name="T102" fmla="*/ 456 w 566"/>
                <a:gd name="T103" fmla="*/ 254 h 5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566" h="545">
                  <a:moveTo>
                    <a:pt x="545" y="47"/>
                  </a:moveTo>
                  <a:cubicBezTo>
                    <a:pt x="546" y="45"/>
                    <a:pt x="548" y="41"/>
                    <a:pt x="549" y="39"/>
                  </a:cubicBezTo>
                  <a:cubicBezTo>
                    <a:pt x="546" y="40"/>
                    <a:pt x="543" y="40"/>
                    <a:pt x="540" y="40"/>
                  </a:cubicBezTo>
                  <a:cubicBezTo>
                    <a:pt x="537" y="39"/>
                    <a:pt x="535" y="38"/>
                    <a:pt x="533" y="37"/>
                  </a:cubicBezTo>
                  <a:cubicBezTo>
                    <a:pt x="531" y="37"/>
                    <a:pt x="530" y="36"/>
                    <a:pt x="529" y="36"/>
                  </a:cubicBezTo>
                  <a:cubicBezTo>
                    <a:pt x="523" y="35"/>
                    <a:pt x="522" y="36"/>
                    <a:pt x="515" y="40"/>
                  </a:cubicBezTo>
                  <a:cubicBezTo>
                    <a:pt x="513" y="41"/>
                    <a:pt x="513" y="41"/>
                    <a:pt x="513" y="41"/>
                  </a:cubicBezTo>
                  <a:cubicBezTo>
                    <a:pt x="510" y="42"/>
                    <a:pt x="508" y="44"/>
                    <a:pt x="505" y="46"/>
                  </a:cubicBezTo>
                  <a:cubicBezTo>
                    <a:pt x="496" y="50"/>
                    <a:pt x="487" y="55"/>
                    <a:pt x="479" y="57"/>
                  </a:cubicBezTo>
                  <a:cubicBezTo>
                    <a:pt x="476" y="58"/>
                    <a:pt x="472" y="57"/>
                    <a:pt x="467" y="57"/>
                  </a:cubicBezTo>
                  <a:cubicBezTo>
                    <a:pt x="463" y="56"/>
                    <a:pt x="453" y="56"/>
                    <a:pt x="451" y="57"/>
                  </a:cubicBezTo>
                  <a:cubicBezTo>
                    <a:pt x="451" y="58"/>
                    <a:pt x="451" y="61"/>
                    <a:pt x="451" y="62"/>
                  </a:cubicBezTo>
                  <a:cubicBezTo>
                    <a:pt x="451" y="67"/>
                    <a:pt x="452" y="73"/>
                    <a:pt x="447" y="77"/>
                  </a:cubicBezTo>
                  <a:cubicBezTo>
                    <a:pt x="443" y="80"/>
                    <a:pt x="440" y="81"/>
                    <a:pt x="437" y="81"/>
                  </a:cubicBezTo>
                  <a:cubicBezTo>
                    <a:pt x="432" y="81"/>
                    <a:pt x="427" y="79"/>
                    <a:pt x="423" y="77"/>
                  </a:cubicBezTo>
                  <a:cubicBezTo>
                    <a:pt x="422" y="76"/>
                    <a:pt x="421" y="75"/>
                    <a:pt x="419" y="75"/>
                  </a:cubicBezTo>
                  <a:cubicBezTo>
                    <a:pt x="407" y="69"/>
                    <a:pt x="396" y="69"/>
                    <a:pt x="384" y="68"/>
                  </a:cubicBezTo>
                  <a:cubicBezTo>
                    <a:pt x="377" y="67"/>
                    <a:pt x="370" y="67"/>
                    <a:pt x="362" y="65"/>
                  </a:cubicBezTo>
                  <a:cubicBezTo>
                    <a:pt x="360" y="65"/>
                    <a:pt x="359" y="63"/>
                    <a:pt x="358" y="62"/>
                  </a:cubicBezTo>
                  <a:cubicBezTo>
                    <a:pt x="358" y="60"/>
                    <a:pt x="358" y="58"/>
                    <a:pt x="359" y="57"/>
                  </a:cubicBezTo>
                  <a:cubicBezTo>
                    <a:pt x="360" y="56"/>
                    <a:pt x="360" y="56"/>
                    <a:pt x="360" y="55"/>
                  </a:cubicBezTo>
                  <a:cubicBezTo>
                    <a:pt x="360" y="51"/>
                    <a:pt x="355" y="44"/>
                    <a:pt x="348" y="37"/>
                  </a:cubicBezTo>
                  <a:cubicBezTo>
                    <a:pt x="342" y="32"/>
                    <a:pt x="341" y="33"/>
                    <a:pt x="341" y="33"/>
                  </a:cubicBezTo>
                  <a:cubicBezTo>
                    <a:pt x="341" y="33"/>
                    <a:pt x="339" y="34"/>
                    <a:pt x="339" y="35"/>
                  </a:cubicBezTo>
                  <a:cubicBezTo>
                    <a:pt x="336" y="37"/>
                    <a:pt x="333" y="41"/>
                    <a:pt x="326" y="43"/>
                  </a:cubicBezTo>
                  <a:cubicBezTo>
                    <a:pt x="325" y="43"/>
                    <a:pt x="324" y="43"/>
                    <a:pt x="322" y="42"/>
                  </a:cubicBezTo>
                  <a:cubicBezTo>
                    <a:pt x="321" y="41"/>
                    <a:pt x="321" y="40"/>
                    <a:pt x="320" y="39"/>
                  </a:cubicBezTo>
                  <a:cubicBezTo>
                    <a:pt x="320" y="37"/>
                    <a:pt x="320" y="36"/>
                    <a:pt x="319" y="34"/>
                  </a:cubicBezTo>
                  <a:cubicBezTo>
                    <a:pt x="318" y="36"/>
                    <a:pt x="316" y="37"/>
                    <a:pt x="314" y="38"/>
                  </a:cubicBezTo>
                  <a:cubicBezTo>
                    <a:pt x="313" y="39"/>
                    <a:pt x="313" y="39"/>
                    <a:pt x="312" y="40"/>
                  </a:cubicBezTo>
                  <a:cubicBezTo>
                    <a:pt x="310" y="41"/>
                    <a:pt x="308" y="42"/>
                    <a:pt x="307" y="43"/>
                  </a:cubicBezTo>
                  <a:cubicBezTo>
                    <a:pt x="304" y="44"/>
                    <a:pt x="304" y="44"/>
                    <a:pt x="303" y="50"/>
                  </a:cubicBezTo>
                  <a:cubicBezTo>
                    <a:pt x="302" y="56"/>
                    <a:pt x="300" y="62"/>
                    <a:pt x="295" y="63"/>
                  </a:cubicBezTo>
                  <a:cubicBezTo>
                    <a:pt x="290" y="65"/>
                    <a:pt x="285" y="61"/>
                    <a:pt x="281" y="58"/>
                  </a:cubicBezTo>
                  <a:cubicBezTo>
                    <a:pt x="279" y="56"/>
                    <a:pt x="277" y="55"/>
                    <a:pt x="275" y="53"/>
                  </a:cubicBezTo>
                  <a:cubicBezTo>
                    <a:pt x="269" y="49"/>
                    <a:pt x="261" y="45"/>
                    <a:pt x="255" y="44"/>
                  </a:cubicBezTo>
                  <a:cubicBezTo>
                    <a:pt x="252" y="43"/>
                    <a:pt x="247" y="43"/>
                    <a:pt x="243" y="43"/>
                  </a:cubicBezTo>
                  <a:cubicBezTo>
                    <a:pt x="236" y="44"/>
                    <a:pt x="229" y="44"/>
                    <a:pt x="224" y="40"/>
                  </a:cubicBezTo>
                  <a:cubicBezTo>
                    <a:pt x="216" y="33"/>
                    <a:pt x="222" y="22"/>
                    <a:pt x="227" y="10"/>
                  </a:cubicBezTo>
                  <a:cubicBezTo>
                    <a:pt x="229" y="7"/>
                    <a:pt x="230" y="3"/>
                    <a:pt x="232" y="0"/>
                  </a:cubicBezTo>
                  <a:cubicBezTo>
                    <a:pt x="229" y="2"/>
                    <a:pt x="226" y="4"/>
                    <a:pt x="223" y="7"/>
                  </a:cubicBezTo>
                  <a:cubicBezTo>
                    <a:pt x="223" y="7"/>
                    <a:pt x="223" y="7"/>
                    <a:pt x="223" y="7"/>
                  </a:cubicBezTo>
                  <a:cubicBezTo>
                    <a:pt x="223" y="8"/>
                    <a:pt x="223" y="8"/>
                    <a:pt x="223" y="9"/>
                  </a:cubicBezTo>
                  <a:cubicBezTo>
                    <a:pt x="224" y="13"/>
                    <a:pt x="221" y="17"/>
                    <a:pt x="218" y="21"/>
                  </a:cubicBezTo>
                  <a:cubicBezTo>
                    <a:pt x="217" y="22"/>
                    <a:pt x="216" y="23"/>
                    <a:pt x="216" y="23"/>
                  </a:cubicBezTo>
                  <a:cubicBezTo>
                    <a:pt x="213" y="29"/>
                    <a:pt x="211" y="39"/>
                    <a:pt x="209" y="47"/>
                  </a:cubicBezTo>
                  <a:cubicBezTo>
                    <a:pt x="208" y="51"/>
                    <a:pt x="208" y="55"/>
                    <a:pt x="207" y="58"/>
                  </a:cubicBezTo>
                  <a:cubicBezTo>
                    <a:pt x="206" y="65"/>
                    <a:pt x="203" y="70"/>
                    <a:pt x="201" y="75"/>
                  </a:cubicBezTo>
                  <a:cubicBezTo>
                    <a:pt x="199" y="78"/>
                    <a:pt x="198" y="81"/>
                    <a:pt x="197" y="84"/>
                  </a:cubicBezTo>
                  <a:cubicBezTo>
                    <a:pt x="194" y="91"/>
                    <a:pt x="191" y="97"/>
                    <a:pt x="189" y="104"/>
                  </a:cubicBezTo>
                  <a:cubicBezTo>
                    <a:pt x="186" y="112"/>
                    <a:pt x="185" y="119"/>
                    <a:pt x="184" y="127"/>
                  </a:cubicBezTo>
                  <a:cubicBezTo>
                    <a:pt x="184" y="131"/>
                    <a:pt x="184" y="131"/>
                    <a:pt x="184" y="131"/>
                  </a:cubicBezTo>
                  <a:cubicBezTo>
                    <a:pt x="183" y="140"/>
                    <a:pt x="180" y="148"/>
                    <a:pt x="177" y="156"/>
                  </a:cubicBezTo>
                  <a:cubicBezTo>
                    <a:pt x="175" y="160"/>
                    <a:pt x="173" y="165"/>
                    <a:pt x="172" y="170"/>
                  </a:cubicBezTo>
                  <a:cubicBezTo>
                    <a:pt x="171" y="172"/>
                    <a:pt x="171" y="174"/>
                    <a:pt x="171" y="175"/>
                  </a:cubicBezTo>
                  <a:cubicBezTo>
                    <a:pt x="169" y="182"/>
                    <a:pt x="168" y="189"/>
                    <a:pt x="156" y="194"/>
                  </a:cubicBezTo>
                  <a:cubicBezTo>
                    <a:pt x="153" y="196"/>
                    <a:pt x="150" y="196"/>
                    <a:pt x="147" y="197"/>
                  </a:cubicBezTo>
                  <a:cubicBezTo>
                    <a:pt x="144" y="197"/>
                    <a:pt x="141" y="198"/>
                    <a:pt x="138" y="199"/>
                  </a:cubicBezTo>
                  <a:cubicBezTo>
                    <a:pt x="124" y="205"/>
                    <a:pt x="114" y="227"/>
                    <a:pt x="110" y="236"/>
                  </a:cubicBezTo>
                  <a:cubicBezTo>
                    <a:pt x="109" y="239"/>
                    <a:pt x="109" y="242"/>
                    <a:pt x="108" y="245"/>
                  </a:cubicBezTo>
                  <a:cubicBezTo>
                    <a:pt x="107" y="251"/>
                    <a:pt x="106" y="258"/>
                    <a:pt x="99" y="265"/>
                  </a:cubicBezTo>
                  <a:cubicBezTo>
                    <a:pt x="93" y="269"/>
                    <a:pt x="88" y="269"/>
                    <a:pt x="83" y="270"/>
                  </a:cubicBezTo>
                  <a:cubicBezTo>
                    <a:pt x="80" y="270"/>
                    <a:pt x="76" y="270"/>
                    <a:pt x="74" y="272"/>
                  </a:cubicBezTo>
                  <a:cubicBezTo>
                    <a:pt x="71" y="274"/>
                    <a:pt x="70" y="277"/>
                    <a:pt x="68" y="280"/>
                  </a:cubicBezTo>
                  <a:cubicBezTo>
                    <a:pt x="67" y="283"/>
                    <a:pt x="65" y="287"/>
                    <a:pt x="63" y="289"/>
                  </a:cubicBezTo>
                  <a:cubicBezTo>
                    <a:pt x="60" y="293"/>
                    <a:pt x="57" y="296"/>
                    <a:pt x="54" y="300"/>
                  </a:cubicBezTo>
                  <a:cubicBezTo>
                    <a:pt x="48" y="306"/>
                    <a:pt x="43" y="312"/>
                    <a:pt x="39" y="319"/>
                  </a:cubicBezTo>
                  <a:cubicBezTo>
                    <a:pt x="34" y="328"/>
                    <a:pt x="28" y="333"/>
                    <a:pt x="23" y="338"/>
                  </a:cubicBezTo>
                  <a:cubicBezTo>
                    <a:pt x="15" y="345"/>
                    <a:pt x="9" y="350"/>
                    <a:pt x="7" y="360"/>
                  </a:cubicBezTo>
                  <a:cubicBezTo>
                    <a:pt x="4" y="369"/>
                    <a:pt x="4" y="374"/>
                    <a:pt x="4" y="383"/>
                  </a:cubicBezTo>
                  <a:cubicBezTo>
                    <a:pt x="4" y="388"/>
                    <a:pt x="4" y="388"/>
                    <a:pt x="4" y="388"/>
                  </a:cubicBezTo>
                  <a:cubicBezTo>
                    <a:pt x="4" y="390"/>
                    <a:pt x="3" y="392"/>
                    <a:pt x="3" y="393"/>
                  </a:cubicBezTo>
                  <a:cubicBezTo>
                    <a:pt x="2" y="395"/>
                    <a:pt x="2" y="396"/>
                    <a:pt x="2" y="397"/>
                  </a:cubicBezTo>
                  <a:cubicBezTo>
                    <a:pt x="3" y="398"/>
                    <a:pt x="3" y="398"/>
                    <a:pt x="4" y="399"/>
                  </a:cubicBezTo>
                  <a:cubicBezTo>
                    <a:pt x="5" y="400"/>
                    <a:pt x="6" y="401"/>
                    <a:pt x="7" y="404"/>
                  </a:cubicBezTo>
                  <a:cubicBezTo>
                    <a:pt x="12" y="415"/>
                    <a:pt x="6" y="432"/>
                    <a:pt x="0" y="443"/>
                  </a:cubicBezTo>
                  <a:cubicBezTo>
                    <a:pt x="2" y="445"/>
                    <a:pt x="3" y="446"/>
                    <a:pt x="7" y="447"/>
                  </a:cubicBezTo>
                  <a:cubicBezTo>
                    <a:pt x="10" y="448"/>
                    <a:pt x="10" y="448"/>
                    <a:pt x="10" y="448"/>
                  </a:cubicBezTo>
                  <a:cubicBezTo>
                    <a:pt x="16" y="450"/>
                    <a:pt x="25" y="454"/>
                    <a:pt x="28" y="460"/>
                  </a:cubicBezTo>
                  <a:cubicBezTo>
                    <a:pt x="32" y="466"/>
                    <a:pt x="29" y="470"/>
                    <a:pt x="27" y="472"/>
                  </a:cubicBezTo>
                  <a:cubicBezTo>
                    <a:pt x="27" y="473"/>
                    <a:pt x="26" y="473"/>
                    <a:pt x="26" y="473"/>
                  </a:cubicBezTo>
                  <a:cubicBezTo>
                    <a:pt x="29" y="475"/>
                    <a:pt x="33" y="476"/>
                    <a:pt x="37" y="477"/>
                  </a:cubicBezTo>
                  <a:cubicBezTo>
                    <a:pt x="41" y="477"/>
                    <a:pt x="45" y="478"/>
                    <a:pt x="49" y="480"/>
                  </a:cubicBezTo>
                  <a:cubicBezTo>
                    <a:pt x="57" y="483"/>
                    <a:pt x="64" y="489"/>
                    <a:pt x="71" y="494"/>
                  </a:cubicBezTo>
                  <a:cubicBezTo>
                    <a:pt x="74" y="496"/>
                    <a:pt x="74" y="496"/>
                    <a:pt x="74" y="496"/>
                  </a:cubicBezTo>
                  <a:cubicBezTo>
                    <a:pt x="83" y="503"/>
                    <a:pt x="89" y="505"/>
                    <a:pt x="98" y="508"/>
                  </a:cubicBezTo>
                  <a:cubicBezTo>
                    <a:pt x="105" y="509"/>
                    <a:pt x="105" y="509"/>
                    <a:pt x="105" y="509"/>
                  </a:cubicBezTo>
                  <a:cubicBezTo>
                    <a:pt x="111" y="511"/>
                    <a:pt x="117" y="515"/>
                    <a:pt x="122" y="518"/>
                  </a:cubicBezTo>
                  <a:cubicBezTo>
                    <a:pt x="126" y="520"/>
                    <a:pt x="129" y="522"/>
                    <a:pt x="133" y="523"/>
                  </a:cubicBezTo>
                  <a:cubicBezTo>
                    <a:pt x="136" y="525"/>
                    <a:pt x="140" y="526"/>
                    <a:pt x="145" y="527"/>
                  </a:cubicBezTo>
                  <a:cubicBezTo>
                    <a:pt x="154" y="529"/>
                    <a:pt x="163" y="531"/>
                    <a:pt x="168" y="535"/>
                  </a:cubicBezTo>
                  <a:cubicBezTo>
                    <a:pt x="169" y="536"/>
                    <a:pt x="172" y="541"/>
                    <a:pt x="174" y="545"/>
                  </a:cubicBezTo>
                  <a:cubicBezTo>
                    <a:pt x="175" y="545"/>
                    <a:pt x="175" y="545"/>
                    <a:pt x="175" y="545"/>
                  </a:cubicBezTo>
                  <a:cubicBezTo>
                    <a:pt x="180" y="545"/>
                    <a:pt x="181" y="545"/>
                    <a:pt x="182" y="543"/>
                  </a:cubicBezTo>
                  <a:cubicBezTo>
                    <a:pt x="182" y="543"/>
                    <a:pt x="182" y="541"/>
                    <a:pt x="181" y="540"/>
                  </a:cubicBezTo>
                  <a:cubicBezTo>
                    <a:pt x="181" y="537"/>
                    <a:pt x="179" y="533"/>
                    <a:pt x="182" y="529"/>
                  </a:cubicBezTo>
                  <a:cubicBezTo>
                    <a:pt x="184" y="524"/>
                    <a:pt x="187" y="523"/>
                    <a:pt x="190" y="523"/>
                  </a:cubicBezTo>
                  <a:cubicBezTo>
                    <a:pt x="191" y="523"/>
                    <a:pt x="191" y="523"/>
                    <a:pt x="192" y="522"/>
                  </a:cubicBezTo>
                  <a:cubicBezTo>
                    <a:pt x="197" y="519"/>
                    <a:pt x="201" y="513"/>
                    <a:pt x="205" y="507"/>
                  </a:cubicBezTo>
                  <a:cubicBezTo>
                    <a:pt x="212" y="498"/>
                    <a:pt x="219" y="488"/>
                    <a:pt x="230" y="483"/>
                  </a:cubicBezTo>
                  <a:cubicBezTo>
                    <a:pt x="239" y="479"/>
                    <a:pt x="249" y="477"/>
                    <a:pt x="259" y="476"/>
                  </a:cubicBezTo>
                  <a:cubicBezTo>
                    <a:pt x="265" y="475"/>
                    <a:pt x="271" y="474"/>
                    <a:pt x="276" y="473"/>
                  </a:cubicBezTo>
                  <a:cubicBezTo>
                    <a:pt x="277" y="473"/>
                    <a:pt x="277" y="472"/>
                    <a:pt x="278" y="472"/>
                  </a:cubicBezTo>
                  <a:cubicBezTo>
                    <a:pt x="281" y="471"/>
                    <a:pt x="284" y="470"/>
                    <a:pt x="286" y="470"/>
                  </a:cubicBezTo>
                  <a:cubicBezTo>
                    <a:pt x="289" y="470"/>
                    <a:pt x="291" y="472"/>
                    <a:pt x="293" y="474"/>
                  </a:cubicBezTo>
                  <a:cubicBezTo>
                    <a:pt x="293" y="474"/>
                    <a:pt x="293" y="474"/>
                    <a:pt x="294" y="474"/>
                  </a:cubicBezTo>
                  <a:cubicBezTo>
                    <a:pt x="296" y="474"/>
                    <a:pt x="298" y="472"/>
                    <a:pt x="301" y="470"/>
                  </a:cubicBezTo>
                  <a:cubicBezTo>
                    <a:pt x="303" y="468"/>
                    <a:pt x="306" y="466"/>
                    <a:pt x="308" y="465"/>
                  </a:cubicBezTo>
                  <a:cubicBezTo>
                    <a:pt x="316" y="461"/>
                    <a:pt x="319" y="461"/>
                    <a:pt x="325" y="462"/>
                  </a:cubicBezTo>
                  <a:cubicBezTo>
                    <a:pt x="329" y="462"/>
                    <a:pt x="329" y="462"/>
                    <a:pt x="329" y="462"/>
                  </a:cubicBezTo>
                  <a:cubicBezTo>
                    <a:pt x="333" y="462"/>
                    <a:pt x="338" y="461"/>
                    <a:pt x="343" y="461"/>
                  </a:cubicBezTo>
                  <a:cubicBezTo>
                    <a:pt x="347" y="460"/>
                    <a:pt x="351" y="459"/>
                    <a:pt x="355" y="459"/>
                  </a:cubicBezTo>
                  <a:cubicBezTo>
                    <a:pt x="362" y="458"/>
                    <a:pt x="362" y="458"/>
                    <a:pt x="362" y="458"/>
                  </a:cubicBezTo>
                  <a:cubicBezTo>
                    <a:pt x="375" y="458"/>
                    <a:pt x="389" y="457"/>
                    <a:pt x="400" y="459"/>
                  </a:cubicBezTo>
                  <a:cubicBezTo>
                    <a:pt x="404" y="460"/>
                    <a:pt x="407" y="463"/>
                    <a:pt x="409" y="465"/>
                  </a:cubicBezTo>
                  <a:cubicBezTo>
                    <a:pt x="411" y="467"/>
                    <a:pt x="412" y="468"/>
                    <a:pt x="414" y="468"/>
                  </a:cubicBezTo>
                  <a:cubicBezTo>
                    <a:pt x="417" y="468"/>
                    <a:pt x="426" y="462"/>
                    <a:pt x="427" y="459"/>
                  </a:cubicBezTo>
                  <a:cubicBezTo>
                    <a:pt x="430" y="456"/>
                    <a:pt x="430" y="455"/>
                    <a:pt x="431" y="454"/>
                  </a:cubicBezTo>
                  <a:cubicBezTo>
                    <a:pt x="433" y="450"/>
                    <a:pt x="434" y="449"/>
                    <a:pt x="441" y="445"/>
                  </a:cubicBezTo>
                  <a:cubicBezTo>
                    <a:pt x="443" y="444"/>
                    <a:pt x="443" y="444"/>
                    <a:pt x="443" y="444"/>
                  </a:cubicBezTo>
                  <a:cubicBezTo>
                    <a:pt x="450" y="441"/>
                    <a:pt x="454" y="439"/>
                    <a:pt x="455" y="431"/>
                  </a:cubicBezTo>
                  <a:cubicBezTo>
                    <a:pt x="455" y="429"/>
                    <a:pt x="455" y="428"/>
                    <a:pt x="454" y="426"/>
                  </a:cubicBezTo>
                  <a:cubicBezTo>
                    <a:pt x="454" y="424"/>
                    <a:pt x="453" y="421"/>
                    <a:pt x="453" y="419"/>
                  </a:cubicBezTo>
                  <a:cubicBezTo>
                    <a:pt x="454" y="415"/>
                    <a:pt x="454" y="414"/>
                    <a:pt x="455" y="412"/>
                  </a:cubicBezTo>
                  <a:cubicBezTo>
                    <a:pt x="456" y="411"/>
                    <a:pt x="456" y="409"/>
                    <a:pt x="456" y="408"/>
                  </a:cubicBezTo>
                  <a:cubicBezTo>
                    <a:pt x="458" y="401"/>
                    <a:pt x="457" y="401"/>
                    <a:pt x="452" y="399"/>
                  </a:cubicBezTo>
                  <a:cubicBezTo>
                    <a:pt x="448" y="397"/>
                    <a:pt x="443" y="395"/>
                    <a:pt x="440" y="389"/>
                  </a:cubicBezTo>
                  <a:cubicBezTo>
                    <a:pt x="439" y="387"/>
                    <a:pt x="439" y="385"/>
                    <a:pt x="441" y="384"/>
                  </a:cubicBezTo>
                  <a:cubicBezTo>
                    <a:pt x="444" y="380"/>
                    <a:pt x="448" y="377"/>
                    <a:pt x="452" y="374"/>
                  </a:cubicBezTo>
                  <a:cubicBezTo>
                    <a:pt x="457" y="370"/>
                    <a:pt x="462" y="367"/>
                    <a:pt x="465" y="362"/>
                  </a:cubicBezTo>
                  <a:cubicBezTo>
                    <a:pt x="468" y="357"/>
                    <a:pt x="468" y="357"/>
                    <a:pt x="465" y="353"/>
                  </a:cubicBezTo>
                  <a:cubicBezTo>
                    <a:pt x="464" y="352"/>
                    <a:pt x="463" y="351"/>
                    <a:pt x="462" y="350"/>
                  </a:cubicBezTo>
                  <a:cubicBezTo>
                    <a:pt x="458" y="344"/>
                    <a:pt x="455" y="338"/>
                    <a:pt x="453" y="331"/>
                  </a:cubicBezTo>
                  <a:cubicBezTo>
                    <a:pt x="450" y="324"/>
                    <a:pt x="447" y="316"/>
                    <a:pt x="441" y="310"/>
                  </a:cubicBezTo>
                  <a:cubicBezTo>
                    <a:pt x="440" y="310"/>
                    <a:pt x="440" y="308"/>
                    <a:pt x="440" y="307"/>
                  </a:cubicBezTo>
                  <a:cubicBezTo>
                    <a:pt x="440" y="305"/>
                    <a:pt x="441" y="304"/>
                    <a:pt x="442" y="303"/>
                  </a:cubicBezTo>
                  <a:cubicBezTo>
                    <a:pt x="443" y="302"/>
                    <a:pt x="446" y="301"/>
                    <a:pt x="448" y="300"/>
                  </a:cubicBezTo>
                  <a:cubicBezTo>
                    <a:pt x="451" y="298"/>
                    <a:pt x="455" y="296"/>
                    <a:pt x="456" y="294"/>
                  </a:cubicBezTo>
                  <a:cubicBezTo>
                    <a:pt x="456" y="293"/>
                    <a:pt x="456" y="292"/>
                    <a:pt x="456" y="290"/>
                  </a:cubicBezTo>
                  <a:cubicBezTo>
                    <a:pt x="455" y="287"/>
                    <a:pt x="455" y="284"/>
                    <a:pt x="456" y="281"/>
                  </a:cubicBezTo>
                  <a:cubicBezTo>
                    <a:pt x="460" y="271"/>
                    <a:pt x="479" y="266"/>
                    <a:pt x="483" y="265"/>
                  </a:cubicBezTo>
                  <a:cubicBezTo>
                    <a:pt x="484" y="265"/>
                    <a:pt x="486" y="265"/>
                    <a:pt x="487" y="264"/>
                  </a:cubicBezTo>
                  <a:cubicBezTo>
                    <a:pt x="497" y="262"/>
                    <a:pt x="499" y="261"/>
                    <a:pt x="497" y="254"/>
                  </a:cubicBezTo>
                  <a:cubicBezTo>
                    <a:pt x="496" y="247"/>
                    <a:pt x="490" y="236"/>
                    <a:pt x="487" y="236"/>
                  </a:cubicBezTo>
                  <a:cubicBezTo>
                    <a:pt x="486" y="235"/>
                    <a:pt x="485" y="234"/>
                    <a:pt x="484" y="233"/>
                  </a:cubicBezTo>
                  <a:cubicBezTo>
                    <a:pt x="483" y="232"/>
                    <a:pt x="483" y="230"/>
                    <a:pt x="484" y="229"/>
                  </a:cubicBezTo>
                  <a:cubicBezTo>
                    <a:pt x="487" y="224"/>
                    <a:pt x="492" y="214"/>
                    <a:pt x="493" y="209"/>
                  </a:cubicBezTo>
                  <a:cubicBezTo>
                    <a:pt x="494" y="207"/>
                    <a:pt x="494" y="205"/>
                    <a:pt x="493" y="203"/>
                  </a:cubicBezTo>
                  <a:cubicBezTo>
                    <a:pt x="493" y="200"/>
                    <a:pt x="493" y="197"/>
                    <a:pt x="495" y="194"/>
                  </a:cubicBezTo>
                  <a:cubicBezTo>
                    <a:pt x="497" y="191"/>
                    <a:pt x="501" y="190"/>
                    <a:pt x="507" y="190"/>
                  </a:cubicBezTo>
                  <a:cubicBezTo>
                    <a:pt x="507" y="190"/>
                    <a:pt x="507" y="190"/>
                    <a:pt x="507" y="190"/>
                  </a:cubicBezTo>
                  <a:cubicBezTo>
                    <a:pt x="510" y="190"/>
                    <a:pt x="511" y="190"/>
                    <a:pt x="513" y="191"/>
                  </a:cubicBezTo>
                  <a:cubicBezTo>
                    <a:pt x="513" y="191"/>
                    <a:pt x="513" y="191"/>
                    <a:pt x="514" y="191"/>
                  </a:cubicBezTo>
                  <a:cubicBezTo>
                    <a:pt x="514" y="191"/>
                    <a:pt x="514" y="190"/>
                    <a:pt x="514" y="190"/>
                  </a:cubicBezTo>
                  <a:cubicBezTo>
                    <a:pt x="515" y="189"/>
                    <a:pt x="515" y="188"/>
                    <a:pt x="513" y="185"/>
                  </a:cubicBezTo>
                  <a:cubicBezTo>
                    <a:pt x="512" y="183"/>
                    <a:pt x="511" y="179"/>
                    <a:pt x="511" y="176"/>
                  </a:cubicBezTo>
                  <a:cubicBezTo>
                    <a:pt x="511" y="175"/>
                    <a:pt x="511" y="174"/>
                    <a:pt x="511" y="173"/>
                  </a:cubicBezTo>
                  <a:cubicBezTo>
                    <a:pt x="511" y="170"/>
                    <a:pt x="513" y="168"/>
                    <a:pt x="516" y="169"/>
                  </a:cubicBezTo>
                  <a:cubicBezTo>
                    <a:pt x="517" y="169"/>
                    <a:pt x="519" y="169"/>
                    <a:pt x="520" y="168"/>
                  </a:cubicBezTo>
                  <a:cubicBezTo>
                    <a:pt x="524" y="168"/>
                    <a:pt x="528" y="168"/>
                    <a:pt x="532" y="172"/>
                  </a:cubicBezTo>
                  <a:cubicBezTo>
                    <a:pt x="535" y="175"/>
                    <a:pt x="535" y="178"/>
                    <a:pt x="534" y="179"/>
                  </a:cubicBezTo>
                  <a:cubicBezTo>
                    <a:pt x="534" y="180"/>
                    <a:pt x="534" y="180"/>
                    <a:pt x="534" y="180"/>
                  </a:cubicBezTo>
                  <a:cubicBezTo>
                    <a:pt x="535" y="180"/>
                    <a:pt x="536" y="180"/>
                    <a:pt x="537" y="180"/>
                  </a:cubicBezTo>
                  <a:cubicBezTo>
                    <a:pt x="540" y="180"/>
                    <a:pt x="544" y="180"/>
                    <a:pt x="547" y="183"/>
                  </a:cubicBezTo>
                  <a:cubicBezTo>
                    <a:pt x="548" y="185"/>
                    <a:pt x="548" y="187"/>
                    <a:pt x="549" y="190"/>
                  </a:cubicBezTo>
                  <a:cubicBezTo>
                    <a:pt x="551" y="190"/>
                    <a:pt x="554" y="189"/>
                    <a:pt x="556" y="190"/>
                  </a:cubicBezTo>
                  <a:cubicBezTo>
                    <a:pt x="557" y="186"/>
                    <a:pt x="558" y="181"/>
                    <a:pt x="558" y="178"/>
                  </a:cubicBezTo>
                  <a:cubicBezTo>
                    <a:pt x="557" y="176"/>
                    <a:pt x="559" y="174"/>
                    <a:pt x="561" y="173"/>
                  </a:cubicBezTo>
                  <a:cubicBezTo>
                    <a:pt x="566" y="171"/>
                    <a:pt x="565" y="165"/>
                    <a:pt x="562" y="154"/>
                  </a:cubicBezTo>
                  <a:cubicBezTo>
                    <a:pt x="561" y="150"/>
                    <a:pt x="561" y="150"/>
                    <a:pt x="561" y="150"/>
                  </a:cubicBezTo>
                  <a:cubicBezTo>
                    <a:pt x="560" y="149"/>
                    <a:pt x="560" y="147"/>
                    <a:pt x="559" y="146"/>
                  </a:cubicBezTo>
                  <a:cubicBezTo>
                    <a:pt x="558" y="142"/>
                    <a:pt x="558" y="141"/>
                    <a:pt x="553" y="137"/>
                  </a:cubicBezTo>
                  <a:cubicBezTo>
                    <a:pt x="551" y="136"/>
                    <a:pt x="550" y="135"/>
                    <a:pt x="549" y="134"/>
                  </a:cubicBezTo>
                  <a:cubicBezTo>
                    <a:pt x="544" y="131"/>
                    <a:pt x="540" y="127"/>
                    <a:pt x="537" y="118"/>
                  </a:cubicBezTo>
                  <a:cubicBezTo>
                    <a:pt x="536" y="111"/>
                    <a:pt x="537" y="104"/>
                    <a:pt x="538" y="97"/>
                  </a:cubicBezTo>
                  <a:cubicBezTo>
                    <a:pt x="538" y="94"/>
                    <a:pt x="538" y="92"/>
                    <a:pt x="538" y="89"/>
                  </a:cubicBezTo>
                  <a:cubicBezTo>
                    <a:pt x="538" y="87"/>
                    <a:pt x="538" y="85"/>
                    <a:pt x="538" y="83"/>
                  </a:cubicBezTo>
                  <a:cubicBezTo>
                    <a:pt x="538" y="78"/>
                    <a:pt x="537" y="72"/>
                    <a:pt x="539" y="66"/>
                  </a:cubicBezTo>
                  <a:cubicBezTo>
                    <a:pt x="540" y="64"/>
                    <a:pt x="541" y="63"/>
                    <a:pt x="543" y="63"/>
                  </a:cubicBezTo>
                  <a:cubicBezTo>
                    <a:pt x="544" y="63"/>
                    <a:pt x="546" y="63"/>
                    <a:pt x="547" y="64"/>
                  </a:cubicBezTo>
                  <a:cubicBezTo>
                    <a:pt x="548" y="65"/>
                    <a:pt x="548" y="65"/>
                    <a:pt x="548" y="65"/>
                  </a:cubicBezTo>
                  <a:cubicBezTo>
                    <a:pt x="548" y="65"/>
                    <a:pt x="549" y="64"/>
                    <a:pt x="549" y="63"/>
                  </a:cubicBezTo>
                  <a:cubicBezTo>
                    <a:pt x="549" y="61"/>
                    <a:pt x="546" y="61"/>
                    <a:pt x="545" y="61"/>
                  </a:cubicBezTo>
                  <a:cubicBezTo>
                    <a:pt x="543" y="61"/>
                    <a:pt x="542" y="60"/>
                    <a:pt x="542" y="59"/>
                  </a:cubicBezTo>
                  <a:cubicBezTo>
                    <a:pt x="541" y="58"/>
                    <a:pt x="541" y="56"/>
                    <a:pt x="541" y="55"/>
                  </a:cubicBezTo>
                  <a:cubicBezTo>
                    <a:pt x="542" y="52"/>
                    <a:pt x="543" y="50"/>
                    <a:pt x="545" y="47"/>
                  </a:cubicBezTo>
                  <a:close/>
                  <a:moveTo>
                    <a:pt x="456" y="254"/>
                  </a:moveTo>
                  <a:cubicBezTo>
                    <a:pt x="457" y="263"/>
                    <a:pt x="459" y="275"/>
                    <a:pt x="447" y="281"/>
                  </a:cubicBezTo>
                  <a:cubicBezTo>
                    <a:pt x="444" y="282"/>
                    <a:pt x="440" y="283"/>
                    <a:pt x="435" y="283"/>
                  </a:cubicBezTo>
                  <a:cubicBezTo>
                    <a:pt x="432" y="283"/>
                    <a:pt x="428" y="283"/>
                    <a:pt x="424" y="282"/>
                  </a:cubicBezTo>
                  <a:cubicBezTo>
                    <a:pt x="419" y="282"/>
                    <a:pt x="417" y="281"/>
                    <a:pt x="411" y="282"/>
                  </a:cubicBezTo>
                  <a:cubicBezTo>
                    <a:pt x="390" y="283"/>
                    <a:pt x="377" y="283"/>
                    <a:pt x="372" y="277"/>
                  </a:cubicBezTo>
                  <a:cubicBezTo>
                    <a:pt x="371" y="275"/>
                    <a:pt x="369" y="272"/>
                    <a:pt x="370" y="269"/>
                  </a:cubicBezTo>
                  <a:cubicBezTo>
                    <a:pt x="371" y="266"/>
                    <a:pt x="374" y="265"/>
                    <a:pt x="375" y="264"/>
                  </a:cubicBezTo>
                  <a:cubicBezTo>
                    <a:pt x="376" y="264"/>
                    <a:pt x="376" y="264"/>
                    <a:pt x="376" y="264"/>
                  </a:cubicBezTo>
                  <a:cubicBezTo>
                    <a:pt x="376" y="263"/>
                    <a:pt x="376" y="263"/>
                    <a:pt x="376" y="262"/>
                  </a:cubicBezTo>
                  <a:cubicBezTo>
                    <a:pt x="377" y="259"/>
                    <a:pt x="377" y="259"/>
                    <a:pt x="377" y="259"/>
                  </a:cubicBezTo>
                  <a:cubicBezTo>
                    <a:pt x="377" y="256"/>
                    <a:pt x="377" y="253"/>
                    <a:pt x="377" y="251"/>
                  </a:cubicBezTo>
                  <a:cubicBezTo>
                    <a:pt x="376" y="241"/>
                    <a:pt x="377" y="234"/>
                    <a:pt x="393" y="232"/>
                  </a:cubicBezTo>
                  <a:cubicBezTo>
                    <a:pt x="396" y="231"/>
                    <a:pt x="399" y="231"/>
                    <a:pt x="401" y="231"/>
                  </a:cubicBezTo>
                  <a:cubicBezTo>
                    <a:pt x="401" y="230"/>
                    <a:pt x="401" y="230"/>
                    <a:pt x="402" y="230"/>
                  </a:cubicBezTo>
                  <a:cubicBezTo>
                    <a:pt x="403" y="227"/>
                    <a:pt x="405" y="226"/>
                    <a:pt x="408" y="227"/>
                  </a:cubicBezTo>
                  <a:cubicBezTo>
                    <a:pt x="418" y="230"/>
                    <a:pt x="425" y="229"/>
                    <a:pt x="434" y="228"/>
                  </a:cubicBezTo>
                  <a:cubicBezTo>
                    <a:pt x="437" y="227"/>
                    <a:pt x="441" y="227"/>
                    <a:pt x="445" y="227"/>
                  </a:cubicBezTo>
                  <a:cubicBezTo>
                    <a:pt x="449" y="226"/>
                    <a:pt x="454" y="226"/>
                    <a:pt x="457" y="229"/>
                  </a:cubicBezTo>
                  <a:cubicBezTo>
                    <a:pt x="459" y="232"/>
                    <a:pt x="458" y="236"/>
                    <a:pt x="457" y="240"/>
                  </a:cubicBezTo>
                  <a:cubicBezTo>
                    <a:pt x="456" y="241"/>
                    <a:pt x="456" y="243"/>
                    <a:pt x="455" y="245"/>
                  </a:cubicBezTo>
                  <a:cubicBezTo>
                    <a:pt x="455" y="248"/>
                    <a:pt x="456" y="251"/>
                    <a:pt x="456" y="254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9" name="Freeform 51">
              <a:extLst>
                <a:ext uri="{FF2B5EF4-FFF2-40B4-BE49-F238E27FC236}">
                  <a16:creationId xmlns:a16="http://schemas.microsoft.com/office/drawing/2014/main" id="{AB545279-A72D-4ACB-A4F7-A6B9A29B8C3F}"/>
                </a:ext>
              </a:extLst>
            </p:cNvPr>
            <p:cNvSpPr>
              <a:spLocks/>
            </p:cNvSpPr>
            <p:nvPr/>
          </p:nvSpPr>
          <p:spPr bwMode="auto">
            <a:xfrm>
              <a:off x="1866" y="3261"/>
              <a:ext cx="0" cy="1"/>
            </a:xfrm>
            <a:custGeom>
              <a:avLst/>
              <a:gdLst>
                <a:gd name="T0" fmla="*/ 0 h 1"/>
                <a:gd name="T1" fmla="*/ 1 h 1"/>
                <a:gd name="T2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0"/>
                    <a:pt x="0" y="0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0" name="Freeform 52">
              <a:extLst>
                <a:ext uri="{FF2B5EF4-FFF2-40B4-BE49-F238E27FC236}">
                  <a16:creationId xmlns:a16="http://schemas.microsoft.com/office/drawing/2014/main" id="{428A1C50-9179-461F-A238-F5301E3C1D56}"/>
                </a:ext>
              </a:extLst>
            </p:cNvPr>
            <p:cNvSpPr>
              <a:spLocks/>
            </p:cNvSpPr>
            <p:nvPr/>
          </p:nvSpPr>
          <p:spPr bwMode="auto">
            <a:xfrm>
              <a:off x="1588" y="2746"/>
              <a:ext cx="1" cy="1"/>
            </a:xfrm>
            <a:custGeom>
              <a:avLst/>
              <a:gdLst>
                <a:gd name="T0" fmla="*/ 1 w 1"/>
                <a:gd name="T1" fmla="*/ 1 h 1"/>
                <a:gd name="T2" fmla="*/ 0 w 1"/>
                <a:gd name="T3" fmla="*/ 0 h 1"/>
                <a:gd name="T4" fmla="*/ 1 w 1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0" y="1"/>
                    <a:pt x="0" y="1"/>
                    <a:pt x="0" y="0"/>
                  </a:cubicBezTo>
                  <a:cubicBezTo>
                    <a:pt x="0" y="1"/>
                    <a:pt x="0" y="1"/>
                    <a:pt x="1" y="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1" name="Freeform 53">
              <a:extLst>
                <a:ext uri="{FF2B5EF4-FFF2-40B4-BE49-F238E27FC236}">
                  <a16:creationId xmlns:a16="http://schemas.microsoft.com/office/drawing/2014/main" id="{47F30196-364D-48B5-B03F-E8CE040FB9DF}"/>
                </a:ext>
              </a:extLst>
            </p:cNvPr>
            <p:cNvSpPr>
              <a:spLocks/>
            </p:cNvSpPr>
            <p:nvPr/>
          </p:nvSpPr>
          <p:spPr bwMode="auto">
            <a:xfrm>
              <a:off x="1865" y="3254"/>
              <a:ext cx="2" cy="5"/>
            </a:xfrm>
            <a:custGeom>
              <a:avLst/>
              <a:gdLst>
                <a:gd name="T0" fmla="*/ 2 w 2"/>
                <a:gd name="T1" fmla="*/ 4 h 5"/>
                <a:gd name="T2" fmla="*/ 1 w 2"/>
                <a:gd name="T3" fmla="*/ 5 h 5"/>
                <a:gd name="T4" fmla="*/ 2 w 2"/>
                <a:gd name="T5" fmla="*/ 4 h 5"/>
                <a:gd name="T6" fmla="*/ 0 w 2"/>
                <a:gd name="T7" fmla="*/ 0 h 5"/>
                <a:gd name="T8" fmla="*/ 2 w 2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5">
                  <a:moveTo>
                    <a:pt x="2" y="4"/>
                  </a:moveTo>
                  <a:cubicBezTo>
                    <a:pt x="1" y="4"/>
                    <a:pt x="1" y="4"/>
                    <a:pt x="1" y="5"/>
                  </a:cubicBezTo>
                  <a:cubicBezTo>
                    <a:pt x="1" y="4"/>
                    <a:pt x="2" y="4"/>
                    <a:pt x="2" y="4"/>
                  </a:cubicBezTo>
                  <a:cubicBezTo>
                    <a:pt x="1" y="2"/>
                    <a:pt x="0" y="1"/>
                    <a:pt x="0" y="0"/>
                  </a:cubicBezTo>
                  <a:cubicBezTo>
                    <a:pt x="0" y="1"/>
                    <a:pt x="1" y="2"/>
                    <a:pt x="2" y="4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2" name="Freeform 54">
              <a:extLst>
                <a:ext uri="{FF2B5EF4-FFF2-40B4-BE49-F238E27FC236}">
                  <a16:creationId xmlns:a16="http://schemas.microsoft.com/office/drawing/2014/main" id="{44D126FC-F2C4-4FBE-BA93-789C8ED03BC8}"/>
                </a:ext>
              </a:extLst>
            </p:cNvPr>
            <p:cNvSpPr>
              <a:spLocks/>
            </p:cNvSpPr>
            <p:nvPr/>
          </p:nvSpPr>
          <p:spPr bwMode="auto">
            <a:xfrm>
              <a:off x="1513" y="1255"/>
              <a:ext cx="1" cy="0"/>
            </a:xfrm>
            <a:custGeom>
              <a:avLst/>
              <a:gdLst>
                <a:gd name="T0" fmla="*/ 0 w 1"/>
                <a:gd name="T1" fmla="*/ 1 w 1"/>
                <a:gd name="T2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0" y="0"/>
                    <a:pt x="0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3" name="Freeform 55">
              <a:extLst>
                <a:ext uri="{FF2B5EF4-FFF2-40B4-BE49-F238E27FC236}">
                  <a16:creationId xmlns:a16="http://schemas.microsoft.com/office/drawing/2014/main" id="{68C2E5E6-0259-484F-BBB3-36B0C5F7FDD8}"/>
                </a:ext>
              </a:extLst>
            </p:cNvPr>
            <p:cNvSpPr>
              <a:spLocks/>
            </p:cNvSpPr>
            <p:nvPr/>
          </p:nvSpPr>
          <p:spPr bwMode="auto">
            <a:xfrm>
              <a:off x="2879" y="1597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4" name="Freeform 56">
              <a:extLst>
                <a:ext uri="{FF2B5EF4-FFF2-40B4-BE49-F238E27FC236}">
                  <a16:creationId xmlns:a16="http://schemas.microsoft.com/office/drawing/2014/main" id="{D3C21B41-E45D-42A2-9226-9A1D7FE1584C}"/>
                </a:ext>
              </a:extLst>
            </p:cNvPr>
            <p:cNvSpPr>
              <a:spLocks/>
            </p:cNvSpPr>
            <p:nvPr/>
          </p:nvSpPr>
          <p:spPr bwMode="auto">
            <a:xfrm>
              <a:off x="2859" y="1592"/>
              <a:ext cx="1" cy="0"/>
            </a:xfrm>
            <a:custGeom>
              <a:avLst/>
              <a:gdLst>
                <a:gd name="T0" fmla="*/ 1 w 1"/>
                <a:gd name="T1" fmla="*/ 0 w 1"/>
                <a:gd name="T2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5" name="Freeform 57">
              <a:extLst>
                <a:ext uri="{FF2B5EF4-FFF2-40B4-BE49-F238E27FC236}">
                  <a16:creationId xmlns:a16="http://schemas.microsoft.com/office/drawing/2014/main" id="{B074A7B1-7E79-4005-8593-AAB262170298}"/>
                </a:ext>
              </a:extLst>
            </p:cNvPr>
            <p:cNvSpPr>
              <a:spLocks/>
            </p:cNvSpPr>
            <p:nvPr/>
          </p:nvSpPr>
          <p:spPr bwMode="auto">
            <a:xfrm>
              <a:off x="2133" y="2489"/>
              <a:ext cx="861" cy="674"/>
            </a:xfrm>
            <a:custGeom>
              <a:avLst/>
              <a:gdLst>
                <a:gd name="T0" fmla="*/ 565 w 866"/>
                <a:gd name="T1" fmla="*/ 3 h 678"/>
                <a:gd name="T2" fmla="*/ 508 w 866"/>
                <a:gd name="T3" fmla="*/ 8 h 678"/>
                <a:gd name="T4" fmla="*/ 469 w 866"/>
                <a:gd name="T5" fmla="*/ 35 h 678"/>
                <a:gd name="T6" fmla="*/ 389 w 866"/>
                <a:gd name="T7" fmla="*/ 78 h 678"/>
                <a:gd name="T8" fmla="*/ 381 w 866"/>
                <a:gd name="T9" fmla="*/ 56 h 678"/>
                <a:gd name="T10" fmla="*/ 366 w 866"/>
                <a:gd name="T11" fmla="*/ 46 h 678"/>
                <a:gd name="T12" fmla="*/ 351 w 866"/>
                <a:gd name="T13" fmla="*/ 35 h 678"/>
                <a:gd name="T14" fmla="*/ 333 w 866"/>
                <a:gd name="T15" fmla="*/ 57 h 678"/>
                <a:gd name="T16" fmla="*/ 320 w 866"/>
                <a:gd name="T17" fmla="*/ 130 h 678"/>
                <a:gd name="T18" fmla="*/ 283 w 866"/>
                <a:gd name="T19" fmla="*/ 165 h 678"/>
                <a:gd name="T20" fmla="*/ 304 w 866"/>
                <a:gd name="T21" fmla="*/ 225 h 678"/>
                <a:gd name="T22" fmla="*/ 295 w 866"/>
                <a:gd name="T23" fmla="*/ 272 h 678"/>
                <a:gd name="T24" fmla="*/ 276 w 866"/>
                <a:gd name="T25" fmla="*/ 311 h 678"/>
                <a:gd name="T26" fmla="*/ 234 w 866"/>
                <a:gd name="T27" fmla="*/ 328 h 678"/>
                <a:gd name="T28" fmla="*/ 159 w 866"/>
                <a:gd name="T29" fmla="*/ 328 h 678"/>
                <a:gd name="T30" fmla="*/ 117 w 866"/>
                <a:gd name="T31" fmla="*/ 337 h 678"/>
                <a:gd name="T32" fmla="*/ 65 w 866"/>
                <a:gd name="T33" fmla="*/ 348 h 678"/>
                <a:gd name="T34" fmla="*/ 22 w 866"/>
                <a:gd name="T35" fmla="*/ 394 h 678"/>
                <a:gd name="T36" fmla="*/ 1 w 866"/>
                <a:gd name="T37" fmla="*/ 439 h 678"/>
                <a:gd name="T38" fmla="*/ 29 w 866"/>
                <a:gd name="T39" fmla="*/ 426 h 678"/>
                <a:gd name="T40" fmla="*/ 67 w 866"/>
                <a:gd name="T41" fmla="*/ 431 h 678"/>
                <a:gd name="T42" fmla="*/ 142 w 866"/>
                <a:gd name="T43" fmla="*/ 465 h 678"/>
                <a:gd name="T44" fmla="*/ 162 w 866"/>
                <a:gd name="T45" fmla="*/ 478 h 678"/>
                <a:gd name="T46" fmla="*/ 212 w 866"/>
                <a:gd name="T47" fmla="*/ 453 h 678"/>
                <a:gd name="T48" fmla="*/ 243 w 866"/>
                <a:gd name="T49" fmla="*/ 445 h 678"/>
                <a:gd name="T50" fmla="*/ 280 w 866"/>
                <a:gd name="T51" fmla="*/ 451 h 678"/>
                <a:gd name="T52" fmla="*/ 298 w 866"/>
                <a:gd name="T53" fmla="*/ 491 h 678"/>
                <a:gd name="T54" fmla="*/ 302 w 866"/>
                <a:gd name="T55" fmla="*/ 518 h 678"/>
                <a:gd name="T56" fmla="*/ 344 w 866"/>
                <a:gd name="T57" fmla="*/ 560 h 678"/>
                <a:gd name="T58" fmla="*/ 342 w 866"/>
                <a:gd name="T59" fmla="*/ 620 h 678"/>
                <a:gd name="T60" fmla="*/ 347 w 866"/>
                <a:gd name="T61" fmla="*/ 641 h 678"/>
                <a:gd name="T62" fmla="*/ 392 w 866"/>
                <a:gd name="T63" fmla="*/ 672 h 678"/>
                <a:gd name="T64" fmla="*/ 419 w 866"/>
                <a:gd name="T65" fmla="*/ 659 h 678"/>
                <a:gd name="T66" fmla="*/ 467 w 866"/>
                <a:gd name="T67" fmla="*/ 641 h 678"/>
                <a:gd name="T68" fmla="*/ 531 w 866"/>
                <a:gd name="T69" fmla="*/ 624 h 678"/>
                <a:gd name="T70" fmla="*/ 585 w 866"/>
                <a:gd name="T71" fmla="*/ 607 h 678"/>
                <a:gd name="T72" fmla="*/ 660 w 866"/>
                <a:gd name="T73" fmla="*/ 590 h 678"/>
                <a:gd name="T74" fmla="*/ 686 w 866"/>
                <a:gd name="T75" fmla="*/ 549 h 678"/>
                <a:gd name="T76" fmla="*/ 707 w 866"/>
                <a:gd name="T77" fmla="*/ 515 h 678"/>
                <a:gd name="T78" fmla="*/ 720 w 866"/>
                <a:gd name="T79" fmla="*/ 467 h 678"/>
                <a:gd name="T80" fmla="*/ 772 w 866"/>
                <a:gd name="T81" fmla="*/ 422 h 678"/>
                <a:gd name="T82" fmla="*/ 777 w 866"/>
                <a:gd name="T83" fmla="*/ 386 h 678"/>
                <a:gd name="T84" fmla="*/ 765 w 866"/>
                <a:gd name="T85" fmla="*/ 362 h 678"/>
                <a:gd name="T86" fmla="*/ 776 w 866"/>
                <a:gd name="T87" fmla="*/ 329 h 678"/>
                <a:gd name="T88" fmla="*/ 798 w 866"/>
                <a:gd name="T89" fmla="*/ 288 h 678"/>
                <a:gd name="T90" fmla="*/ 834 w 866"/>
                <a:gd name="T91" fmla="*/ 273 h 678"/>
                <a:gd name="T92" fmla="*/ 814 w 866"/>
                <a:gd name="T93" fmla="*/ 249 h 678"/>
                <a:gd name="T94" fmla="*/ 837 w 866"/>
                <a:gd name="T95" fmla="*/ 196 h 678"/>
                <a:gd name="T96" fmla="*/ 850 w 866"/>
                <a:gd name="T97" fmla="*/ 176 h 678"/>
                <a:gd name="T98" fmla="*/ 861 w 866"/>
                <a:gd name="T99" fmla="*/ 154 h 678"/>
                <a:gd name="T100" fmla="*/ 788 w 866"/>
                <a:gd name="T101" fmla="*/ 115 h 678"/>
                <a:gd name="T102" fmla="*/ 745 w 866"/>
                <a:gd name="T103" fmla="*/ 92 h 678"/>
                <a:gd name="T104" fmla="*/ 682 w 866"/>
                <a:gd name="T105" fmla="*/ 64 h 678"/>
                <a:gd name="T106" fmla="*/ 625 w 866"/>
                <a:gd name="T107" fmla="*/ 34 h 678"/>
                <a:gd name="T108" fmla="*/ 597 w 866"/>
                <a:gd name="T109" fmla="*/ 45 h 678"/>
                <a:gd name="T110" fmla="*/ 562 w 866"/>
                <a:gd name="T111" fmla="*/ 38 h 678"/>
                <a:gd name="T112" fmla="*/ 562 w 866"/>
                <a:gd name="T113" fmla="*/ 7 h 6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866" h="678">
                  <a:moveTo>
                    <a:pt x="562" y="7"/>
                  </a:moveTo>
                  <a:cubicBezTo>
                    <a:pt x="563" y="7"/>
                    <a:pt x="565" y="7"/>
                    <a:pt x="566" y="7"/>
                  </a:cubicBezTo>
                  <a:cubicBezTo>
                    <a:pt x="566" y="6"/>
                    <a:pt x="567" y="4"/>
                    <a:pt x="567" y="4"/>
                  </a:cubicBezTo>
                  <a:cubicBezTo>
                    <a:pt x="567" y="4"/>
                    <a:pt x="567" y="4"/>
                    <a:pt x="567" y="4"/>
                  </a:cubicBezTo>
                  <a:cubicBezTo>
                    <a:pt x="567" y="4"/>
                    <a:pt x="566" y="4"/>
                    <a:pt x="565" y="3"/>
                  </a:cubicBezTo>
                  <a:cubicBezTo>
                    <a:pt x="561" y="1"/>
                    <a:pt x="553" y="1"/>
                    <a:pt x="547" y="1"/>
                  </a:cubicBezTo>
                  <a:cubicBezTo>
                    <a:pt x="542" y="1"/>
                    <a:pt x="538" y="2"/>
                    <a:pt x="535" y="1"/>
                  </a:cubicBezTo>
                  <a:cubicBezTo>
                    <a:pt x="527" y="0"/>
                    <a:pt x="527" y="0"/>
                    <a:pt x="522" y="3"/>
                  </a:cubicBezTo>
                  <a:cubicBezTo>
                    <a:pt x="521" y="3"/>
                    <a:pt x="520" y="4"/>
                    <a:pt x="519" y="5"/>
                  </a:cubicBezTo>
                  <a:cubicBezTo>
                    <a:pt x="515" y="7"/>
                    <a:pt x="511" y="7"/>
                    <a:pt x="508" y="8"/>
                  </a:cubicBezTo>
                  <a:cubicBezTo>
                    <a:pt x="505" y="8"/>
                    <a:pt x="502" y="9"/>
                    <a:pt x="500" y="10"/>
                  </a:cubicBezTo>
                  <a:cubicBezTo>
                    <a:pt x="499" y="11"/>
                    <a:pt x="498" y="11"/>
                    <a:pt x="498" y="12"/>
                  </a:cubicBezTo>
                  <a:cubicBezTo>
                    <a:pt x="498" y="12"/>
                    <a:pt x="497" y="14"/>
                    <a:pt x="496" y="16"/>
                  </a:cubicBezTo>
                  <a:cubicBezTo>
                    <a:pt x="489" y="27"/>
                    <a:pt x="483" y="29"/>
                    <a:pt x="474" y="33"/>
                  </a:cubicBezTo>
                  <a:cubicBezTo>
                    <a:pt x="473" y="33"/>
                    <a:pt x="471" y="34"/>
                    <a:pt x="469" y="35"/>
                  </a:cubicBezTo>
                  <a:cubicBezTo>
                    <a:pt x="459" y="40"/>
                    <a:pt x="451" y="47"/>
                    <a:pt x="443" y="53"/>
                  </a:cubicBezTo>
                  <a:cubicBezTo>
                    <a:pt x="436" y="59"/>
                    <a:pt x="426" y="62"/>
                    <a:pt x="418" y="65"/>
                  </a:cubicBezTo>
                  <a:cubicBezTo>
                    <a:pt x="409" y="67"/>
                    <a:pt x="400" y="70"/>
                    <a:pt x="395" y="76"/>
                  </a:cubicBezTo>
                  <a:cubicBezTo>
                    <a:pt x="394" y="77"/>
                    <a:pt x="393" y="78"/>
                    <a:pt x="391" y="78"/>
                  </a:cubicBezTo>
                  <a:cubicBezTo>
                    <a:pt x="391" y="78"/>
                    <a:pt x="390" y="78"/>
                    <a:pt x="389" y="78"/>
                  </a:cubicBezTo>
                  <a:cubicBezTo>
                    <a:pt x="389" y="78"/>
                    <a:pt x="388" y="78"/>
                    <a:pt x="388" y="78"/>
                  </a:cubicBezTo>
                  <a:cubicBezTo>
                    <a:pt x="385" y="77"/>
                    <a:pt x="384" y="75"/>
                    <a:pt x="385" y="72"/>
                  </a:cubicBezTo>
                  <a:cubicBezTo>
                    <a:pt x="386" y="68"/>
                    <a:pt x="386" y="61"/>
                    <a:pt x="386" y="58"/>
                  </a:cubicBezTo>
                  <a:cubicBezTo>
                    <a:pt x="385" y="58"/>
                    <a:pt x="384" y="57"/>
                    <a:pt x="384" y="56"/>
                  </a:cubicBezTo>
                  <a:cubicBezTo>
                    <a:pt x="383" y="56"/>
                    <a:pt x="382" y="56"/>
                    <a:pt x="381" y="56"/>
                  </a:cubicBezTo>
                  <a:cubicBezTo>
                    <a:pt x="380" y="57"/>
                    <a:pt x="378" y="57"/>
                    <a:pt x="376" y="58"/>
                  </a:cubicBezTo>
                  <a:cubicBezTo>
                    <a:pt x="373" y="58"/>
                    <a:pt x="371" y="57"/>
                    <a:pt x="371" y="54"/>
                  </a:cubicBezTo>
                  <a:cubicBezTo>
                    <a:pt x="370" y="53"/>
                    <a:pt x="370" y="51"/>
                    <a:pt x="370" y="49"/>
                  </a:cubicBezTo>
                  <a:cubicBezTo>
                    <a:pt x="370" y="48"/>
                    <a:pt x="370" y="47"/>
                    <a:pt x="370" y="46"/>
                  </a:cubicBezTo>
                  <a:cubicBezTo>
                    <a:pt x="369" y="46"/>
                    <a:pt x="367" y="46"/>
                    <a:pt x="366" y="46"/>
                  </a:cubicBezTo>
                  <a:cubicBezTo>
                    <a:pt x="364" y="46"/>
                    <a:pt x="361" y="46"/>
                    <a:pt x="359" y="44"/>
                  </a:cubicBezTo>
                  <a:cubicBezTo>
                    <a:pt x="356" y="42"/>
                    <a:pt x="356" y="38"/>
                    <a:pt x="356" y="36"/>
                  </a:cubicBezTo>
                  <a:cubicBezTo>
                    <a:pt x="356" y="36"/>
                    <a:pt x="356" y="36"/>
                    <a:pt x="356" y="35"/>
                  </a:cubicBezTo>
                  <a:cubicBezTo>
                    <a:pt x="355" y="35"/>
                    <a:pt x="354" y="35"/>
                    <a:pt x="352" y="35"/>
                  </a:cubicBezTo>
                  <a:cubicBezTo>
                    <a:pt x="352" y="35"/>
                    <a:pt x="352" y="35"/>
                    <a:pt x="351" y="35"/>
                  </a:cubicBezTo>
                  <a:cubicBezTo>
                    <a:pt x="352" y="35"/>
                    <a:pt x="352" y="36"/>
                    <a:pt x="353" y="38"/>
                  </a:cubicBezTo>
                  <a:cubicBezTo>
                    <a:pt x="354" y="41"/>
                    <a:pt x="357" y="46"/>
                    <a:pt x="353" y="51"/>
                  </a:cubicBezTo>
                  <a:cubicBezTo>
                    <a:pt x="349" y="59"/>
                    <a:pt x="344" y="57"/>
                    <a:pt x="341" y="57"/>
                  </a:cubicBezTo>
                  <a:cubicBezTo>
                    <a:pt x="340" y="56"/>
                    <a:pt x="339" y="56"/>
                    <a:pt x="338" y="56"/>
                  </a:cubicBezTo>
                  <a:cubicBezTo>
                    <a:pt x="335" y="56"/>
                    <a:pt x="334" y="57"/>
                    <a:pt x="333" y="57"/>
                  </a:cubicBezTo>
                  <a:cubicBezTo>
                    <a:pt x="333" y="57"/>
                    <a:pt x="333" y="58"/>
                    <a:pt x="333" y="58"/>
                  </a:cubicBezTo>
                  <a:cubicBezTo>
                    <a:pt x="334" y="61"/>
                    <a:pt x="334" y="64"/>
                    <a:pt x="333" y="69"/>
                  </a:cubicBezTo>
                  <a:cubicBezTo>
                    <a:pt x="332" y="73"/>
                    <a:pt x="328" y="81"/>
                    <a:pt x="326" y="86"/>
                  </a:cubicBezTo>
                  <a:cubicBezTo>
                    <a:pt x="332" y="92"/>
                    <a:pt x="337" y="105"/>
                    <a:pt x="338" y="110"/>
                  </a:cubicBezTo>
                  <a:cubicBezTo>
                    <a:pt x="340" y="126"/>
                    <a:pt x="328" y="129"/>
                    <a:pt x="320" y="130"/>
                  </a:cubicBezTo>
                  <a:cubicBezTo>
                    <a:pt x="316" y="131"/>
                    <a:pt x="316" y="131"/>
                    <a:pt x="316" y="131"/>
                  </a:cubicBezTo>
                  <a:cubicBezTo>
                    <a:pt x="308" y="133"/>
                    <a:pt x="297" y="138"/>
                    <a:pt x="296" y="142"/>
                  </a:cubicBezTo>
                  <a:cubicBezTo>
                    <a:pt x="295" y="142"/>
                    <a:pt x="296" y="143"/>
                    <a:pt x="296" y="145"/>
                  </a:cubicBezTo>
                  <a:cubicBezTo>
                    <a:pt x="296" y="147"/>
                    <a:pt x="297" y="152"/>
                    <a:pt x="295" y="156"/>
                  </a:cubicBezTo>
                  <a:cubicBezTo>
                    <a:pt x="292" y="161"/>
                    <a:pt x="287" y="163"/>
                    <a:pt x="283" y="165"/>
                  </a:cubicBezTo>
                  <a:cubicBezTo>
                    <a:pt x="283" y="165"/>
                    <a:pt x="283" y="165"/>
                    <a:pt x="283" y="165"/>
                  </a:cubicBezTo>
                  <a:cubicBezTo>
                    <a:pt x="287" y="171"/>
                    <a:pt x="290" y="178"/>
                    <a:pt x="292" y="185"/>
                  </a:cubicBezTo>
                  <a:cubicBezTo>
                    <a:pt x="295" y="191"/>
                    <a:pt x="297" y="197"/>
                    <a:pt x="300" y="201"/>
                  </a:cubicBezTo>
                  <a:cubicBezTo>
                    <a:pt x="301" y="202"/>
                    <a:pt x="302" y="203"/>
                    <a:pt x="303" y="204"/>
                  </a:cubicBezTo>
                  <a:cubicBezTo>
                    <a:pt x="308" y="211"/>
                    <a:pt x="310" y="215"/>
                    <a:pt x="304" y="225"/>
                  </a:cubicBezTo>
                  <a:cubicBezTo>
                    <a:pt x="299" y="230"/>
                    <a:pt x="294" y="235"/>
                    <a:pt x="289" y="238"/>
                  </a:cubicBezTo>
                  <a:cubicBezTo>
                    <a:pt x="286" y="240"/>
                    <a:pt x="284" y="242"/>
                    <a:pt x="281" y="244"/>
                  </a:cubicBezTo>
                  <a:cubicBezTo>
                    <a:pt x="283" y="245"/>
                    <a:pt x="285" y="246"/>
                    <a:pt x="287" y="247"/>
                  </a:cubicBezTo>
                  <a:cubicBezTo>
                    <a:pt x="292" y="249"/>
                    <a:pt x="300" y="253"/>
                    <a:pt x="297" y="266"/>
                  </a:cubicBezTo>
                  <a:cubicBezTo>
                    <a:pt x="296" y="269"/>
                    <a:pt x="295" y="271"/>
                    <a:pt x="295" y="272"/>
                  </a:cubicBezTo>
                  <a:cubicBezTo>
                    <a:pt x="294" y="274"/>
                    <a:pt x="294" y="275"/>
                    <a:pt x="294" y="276"/>
                  </a:cubicBezTo>
                  <a:cubicBezTo>
                    <a:pt x="294" y="277"/>
                    <a:pt x="294" y="279"/>
                    <a:pt x="294" y="280"/>
                  </a:cubicBezTo>
                  <a:cubicBezTo>
                    <a:pt x="295" y="283"/>
                    <a:pt x="296" y="286"/>
                    <a:pt x="295" y="289"/>
                  </a:cubicBezTo>
                  <a:cubicBezTo>
                    <a:pt x="294" y="302"/>
                    <a:pt x="286" y="306"/>
                    <a:pt x="278" y="310"/>
                  </a:cubicBezTo>
                  <a:cubicBezTo>
                    <a:pt x="276" y="311"/>
                    <a:pt x="276" y="311"/>
                    <a:pt x="276" y="311"/>
                  </a:cubicBezTo>
                  <a:cubicBezTo>
                    <a:pt x="271" y="313"/>
                    <a:pt x="271" y="313"/>
                    <a:pt x="270" y="315"/>
                  </a:cubicBezTo>
                  <a:cubicBezTo>
                    <a:pt x="269" y="316"/>
                    <a:pt x="268" y="318"/>
                    <a:pt x="266" y="321"/>
                  </a:cubicBezTo>
                  <a:cubicBezTo>
                    <a:pt x="264" y="325"/>
                    <a:pt x="252" y="334"/>
                    <a:pt x="245" y="334"/>
                  </a:cubicBezTo>
                  <a:cubicBezTo>
                    <a:pt x="244" y="334"/>
                    <a:pt x="244" y="334"/>
                    <a:pt x="244" y="334"/>
                  </a:cubicBezTo>
                  <a:cubicBezTo>
                    <a:pt x="239" y="334"/>
                    <a:pt x="236" y="331"/>
                    <a:pt x="234" y="328"/>
                  </a:cubicBezTo>
                  <a:cubicBezTo>
                    <a:pt x="232" y="327"/>
                    <a:pt x="231" y="326"/>
                    <a:pt x="229" y="326"/>
                  </a:cubicBezTo>
                  <a:cubicBezTo>
                    <a:pt x="220" y="323"/>
                    <a:pt x="206" y="324"/>
                    <a:pt x="194" y="325"/>
                  </a:cubicBezTo>
                  <a:cubicBezTo>
                    <a:pt x="187" y="325"/>
                    <a:pt x="187" y="325"/>
                    <a:pt x="187" y="325"/>
                  </a:cubicBezTo>
                  <a:cubicBezTo>
                    <a:pt x="183" y="325"/>
                    <a:pt x="179" y="326"/>
                    <a:pt x="175" y="327"/>
                  </a:cubicBezTo>
                  <a:cubicBezTo>
                    <a:pt x="170" y="327"/>
                    <a:pt x="165" y="328"/>
                    <a:pt x="159" y="328"/>
                  </a:cubicBezTo>
                  <a:cubicBezTo>
                    <a:pt x="155" y="328"/>
                    <a:pt x="155" y="328"/>
                    <a:pt x="155" y="328"/>
                  </a:cubicBezTo>
                  <a:cubicBezTo>
                    <a:pt x="151" y="327"/>
                    <a:pt x="149" y="327"/>
                    <a:pt x="144" y="330"/>
                  </a:cubicBezTo>
                  <a:cubicBezTo>
                    <a:pt x="142" y="331"/>
                    <a:pt x="140" y="333"/>
                    <a:pt x="138" y="334"/>
                  </a:cubicBezTo>
                  <a:cubicBezTo>
                    <a:pt x="134" y="337"/>
                    <a:pt x="130" y="341"/>
                    <a:pt x="124" y="341"/>
                  </a:cubicBezTo>
                  <a:cubicBezTo>
                    <a:pt x="121" y="341"/>
                    <a:pt x="119" y="339"/>
                    <a:pt x="117" y="337"/>
                  </a:cubicBezTo>
                  <a:cubicBezTo>
                    <a:pt x="117" y="337"/>
                    <a:pt x="116" y="336"/>
                    <a:pt x="116" y="336"/>
                  </a:cubicBezTo>
                  <a:cubicBezTo>
                    <a:pt x="115" y="336"/>
                    <a:pt x="114" y="337"/>
                    <a:pt x="113" y="337"/>
                  </a:cubicBezTo>
                  <a:cubicBezTo>
                    <a:pt x="112" y="338"/>
                    <a:pt x="110" y="339"/>
                    <a:pt x="109" y="339"/>
                  </a:cubicBezTo>
                  <a:cubicBezTo>
                    <a:pt x="103" y="340"/>
                    <a:pt x="97" y="341"/>
                    <a:pt x="92" y="342"/>
                  </a:cubicBezTo>
                  <a:cubicBezTo>
                    <a:pt x="82" y="343"/>
                    <a:pt x="73" y="345"/>
                    <a:pt x="65" y="348"/>
                  </a:cubicBezTo>
                  <a:cubicBezTo>
                    <a:pt x="56" y="352"/>
                    <a:pt x="50" y="361"/>
                    <a:pt x="43" y="369"/>
                  </a:cubicBezTo>
                  <a:cubicBezTo>
                    <a:pt x="39" y="375"/>
                    <a:pt x="35" y="382"/>
                    <a:pt x="29" y="387"/>
                  </a:cubicBezTo>
                  <a:cubicBezTo>
                    <a:pt x="26" y="389"/>
                    <a:pt x="23" y="389"/>
                    <a:pt x="22" y="389"/>
                  </a:cubicBezTo>
                  <a:cubicBezTo>
                    <a:pt x="22" y="389"/>
                    <a:pt x="21" y="389"/>
                    <a:pt x="21" y="390"/>
                  </a:cubicBezTo>
                  <a:cubicBezTo>
                    <a:pt x="21" y="391"/>
                    <a:pt x="21" y="393"/>
                    <a:pt x="22" y="394"/>
                  </a:cubicBezTo>
                  <a:cubicBezTo>
                    <a:pt x="22" y="397"/>
                    <a:pt x="23" y="401"/>
                    <a:pt x="22" y="404"/>
                  </a:cubicBezTo>
                  <a:cubicBezTo>
                    <a:pt x="18" y="410"/>
                    <a:pt x="13" y="411"/>
                    <a:pt x="8" y="411"/>
                  </a:cubicBezTo>
                  <a:cubicBezTo>
                    <a:pt x="8" y="415"/>
                    <a:pt x="5" y="418"/>
                    <a:pt x="4" y="421"/>
                  </a:cubicBezTo>
                  <a:cubicBezTo>
                    <a:pt x="2" y="423"/>
                    <a:pt x="1" y="425"/>
                    <a:pt x="0" y="427"/>
                  </a:cubicBezTo>
                  <a:cubicBezTo>
                    <a:pt x="0" y="431"/>
                    <a:pt x="0" y="434"/>
                    <a:pt x="1" y="439"/>
                  </a:cubicBezTo>
                  <a:cubicBezTo>
                    <a:pt x="1" y="439"/>
                    <a:pt x="1" y="439"/>
                    <a:pt x="1" y="439"/>
                  </a:cubicBezTo>
                  <a:cubicBezTo>
                    <a:pt x="3" y="438"/>
                    <a:pt x="6" y="437"/>
                    <a:pt x="8" y="436"/>
                  </a:cubicBezTo>
                  <a:cubicBezTo>
                    <a:pt x="10" y="436"/>
                    <a:pt x="12" y="435"/>
                    <a:pt x="14" y="434"/>
                  </a:cubicBezTo>
                  <a:cubicBezTo>
                    <a:pt x="16" y="433"/>
                    <a:pt x="18" y="432"/>
                    <a:pt x="20" y="430"/>
                  </a:cubicBezTo>
                  <a:cubicBezTo>
                    <a:pt x="23" y="429"/>
                    <a:pt x="26" y="427"/>
                    <a:pt x="29" y="426"/>
                  </a:cubicBezTo>
                  <a:cubicBezTo>
                    <a:pt x="35" y="424"/>
                    <a:pt x="37" y="423"/>
                    <a:pt x="39" y="426"/>
                  </a:cubicBezTo>
                  <a:cubicBezTo>
                    <a:pt x="42" y="427"/>
                    <a:pt x="44" y="428"/>
                    <a:pt x="46" y="429"/>
                  </a:cubicBezTo>
                  <a:cubicBezTo>
                    <a:pt x="47" y="430"/>
                    <a:pt x="48" y="431"/>
                    <a:pt x="50" y="431"/>
                  </a:cubicBezTo>
                  <a:cubicBezTo>
                    <a:pt x="53" y="432"/>
                    <a:pt x="57" y="432"/>
                    <a:pt x="61" y="431"/>
                  </a:cubicBezTo>
                  <a:cubicBezTo>
                    <a:pt x="63" y="431"/>
                    <a:pt x="65" y="431"/>
                    <a:pt x="67" y="431"/>
                  </a:cubicBezTo>
                  <a:cubicBezTo>
                    <a:pt x="69" y="431"/>
                    <a:pt x="73" y="431"/>
                    <a:pt x="76" y="430"/>
                  </a:cubicBezTo>
                  <a:cubicBezTo>
                    <a:pt x="95" y="429"/>
                    <a:pt x="121" y="427"/>
                    <a:pt x="134" y="440"/>
                  </a:cubicBezTo>
                  <a:cubicBezTo>
                    <a:pt x="139" y="445"/>
                    <a:pt x="139" y="451"/>
                    <a:pt x="139" y="455"/>
                  </a:cubicBezTo>
                  <a:cubicBezTo>
                    <a:pt x="138" y="458"/>
                    <a:pt x="138" y="460"/>
                    <a:pt x="139" y="462"/>
                  </a:cubicBezTo>
                  <a:cubicBezTo>
                    <a:pt x="140" y="464"/>
                    <a:pt x="141" y="465"/>
                    <a:pt x="142" y="465"/>
                  </a:cubicBezTo>
                  <a:cubicBezTo>
                    <a:pt x="142" y="465"/>
                    <a:pt x="144" y="464"/>
                    <a:pt x="145" y="462"/>
                  </a:cubicBezTo>
                  <a:cubicBezTo>
                    <a:pt x="145" y="461"/>
                    <a:pt x="146" y="460"/>
                    <a:pt x="147" y="459"/>
                  </a:cubicBezTo>
                  <a:cubicBezTo>
                    <a:pt x="148" y="459"/>
                    <a:pt x="149" y="459"/>
                    <a:pt x="151" y="459"/>
                  </a:cubicBezTo>
                  <a:cubicBezTo>
                    <a:pt x="156" y="461"/>
                    <a:pt x="158" y="467"/>
                    <a:pt x="159" y="472"/>
                  </a:cubicBezTo>
                  <a:cubicBezTo>
                    <a:pt x="160" y="474"/>
                    <a:pt x="161" y="477"/>
                    <a:pt x="162" y="478"/>
                  </a:cubicBezTo>
                  <a:cubicBezTo>
                    <a:pt x="162" y="477"/>
                    <a:pt x="164" y="473"/>
                    <a:pt x="164" y="460"/>
                  </a:cubicBezTo>
                  <a:cubicBezTo>
                    <a:pt x="164" y="458"/>
                    <a:pt x="165" y="456"/>
                    <a:pt x="167" y="455"/>
                  </a:cubicBezTo>
                  <a:cubicBezTo>
                    <a:pt x="173" y="453"/>
                    <a:pt x="180" y="454"/>
                    <a:pt x="187" y="454"/>
                  </a:cubicBezTo>
                  <a:cubicBezTo>
                    <a:pt x="192" y="455"/>
                    <a:pt x="197" y="455"/>
                    <a:pt x="201" y="455"/>
                  </a:cubicBezTo>
                  <a:cubicBezTo>
                    <a:pt x="205" y="454"/>
                    <a:pt x="208" y="453"/>
                    <a:pt x="212" y="453"/>
                  </a:cubicBezTo>
                  <a:cubicBezTo>
                    <a:pt x="216" y="452"/>
                    <a:pt x="221" y="451"/>
                    <a:pt x="226" y="450"/>
                  </a:cubicBezTo>
                  <a:cubicBezTo>
                    <a:pt x="227" y="451"/>
                    <a:pt x="229" y="451"/>
                    <a:pt x="231" y="451"/>
                  </a:cubicBezTo>
                  <a:cubicBezTo>
                    <a:pt x="233" y="451"/>
                    <a:pt x="235" y="451"/>
                    <a:pt x="236" y="451"/>
                  </a:cubicBezTo>
                  <a:cubicBezTo>
                    <a:pt x="237" y="451"/>
                    <a:pt x="237" y="450"/>
                    <a:pt x="238" y="449"/>
                  </a:cubicBezTo>
                  <a:cubicBezTo>
                    <a:pt x="240" y="448"/>
                    <a:pt x="241" y="446"/>
                    <a:pt x="243" y="445"/>
                  </a:cubicBezTo>
                  <a:cubicBezTo>
                    <a:pt x="246" y="444"/>
                    <a:pt x="250" y="444"/>
                    <a:pt x="255" y="445"/>
                  </a:cubicBezTo>
                  <a:cubicBezTo>
                    <a:pt x="257" y="445"/>
                    <a:pt x="262" y="445"/>
                    <a:pt x="264" y="444"/>
                  </a:cubicBezTo>
                  <a:cubicBezTo>
                    <a:pt x="264" y="443"/>
                    <a:pt x="265" y="441"/>
                    <a:pt x="267" y="441"/>
                  </a:cubicBezTo>
                  <a:cubicBezTo>
                    <a:pt x="269" y="441"/>
                    <a:pt x="271" y="442"/>
                    <a:pt x="272" y="443"/>
                  </a:cubicBezTo>
                  <a:cubicBezTo>
                    <a:pt x="274" y="446"/>
                    <a:pt x="277" y="449"/>
                    <a:pt x="280" y="451"/>
                  </a:cubicBezTo>
                  <a:cubicBezTo>
                    <a:pt x="284" y="455"/>
                    <a:pt x="289" y="459"/>
                    <a:pt x="291" y="463"/>
                  </a:cubicBezTo>
                  <a:cubicBezTo>
                    <a:pt x="294" y="467"/>
                    <a:pt x="294" y="471"/>
                    <a:pt x="294" y="474"/>
                  </a:cubicBezTo>
                  <a:cubicBezTo>
                    <a:pt x="294" y="475"/>
                    <a:pt x="294" y="477"/>
                    <a:pt x="294" y="478"/>
                  </a:cubicBezTo>
                  <a:cubicBezTo>
                    <a:pt x="294" y="479"/>
                    <a:pt x="295" y="486"/>
                    <a:pt x="295" y="489"/>
                  </a:cubicBezTo>
                  <a:cubicBezTo>
                    <a:pt x="296" y="490"/>
                    <a:pt x="297" y="491"/>
                    <a:pt x="298" y="491"/>
                  </a:cubicBezTo>
                  <a:cubicBezTo>
                    <a:pt x="300" y="491"/>
                    <a:pt x="304" y="491"/>
                    <a:pt x="305" y="494"/>
                  </a:cubicBezTo>
                  <a:cubicBezTo>
                    <a:pt x="307" y="497"/>
                    <a:pt x="307" y="501"/>
                    <a:pt x="305" y="506"/>
                  </a:cubicBezTo>
                  <a:cubicBezTo>
                    <a:pt x="304" y="510"/>
                    <a:pt x="301" y="513"/>
                    <a:pt x="299" y="515"/>
                  </a:cubicBezTo>
                  <a:cubicBezTo>
                    <a:pt x="299" y="516"/>
                    <a:pt x="299" y="516"/>
                    <a:pt x="299" y="516"/>
                  </a:cubicBezTo>
                  <a:cubicBezTo>
                    <a:pt x="300" y="517"/>
                    <a:pt x="301" y="517"/>
                    <a:pt x="302" y="518"/>
                  </a:cubicBezTo>
                  <a:cubicBezTo>
                    <a:pt x="305" y="521"/>
                    <a:pt x="305" y="526"/>
                    <a:pt x="305" y="529"/>
                  </a:cubicBezTo>
                  <a:cubicBezTo>
                    <a:pt x="305" y="531"/>
                    <a:pt x="305" y="532"/>
                    <a:pt x="305" y="533"/>
                  </a:cubicBezTo>
                  <a:cubicBezTo>
                    <a:pt x="307" y="541"/>
                    <a:pt x="311" y="545"/>
                    <a:pt x="318" y="549"/>
                  </a:cubicBezTo>
                  <a:cubicBezTo>
                    <a:pt x="321" y="551"/>
                    <a:pt x="325" y="552"/>
                    <a:pt x="330" y="554"/>
                  </a:cubicBezTo>
                  <a:cubicBezTo>
                    <a:pt x="335" y="556"/>
                    <a:pt x="340" y="558"/>
                    <a:pt x="344" y="560"/>
                  </a:cubicBezTo>
                  <a:cubicBezTo>
                    <a:pt x="355" y="568"/>
                    <a:pt x="352" y="574"/>
                    <a:pt x="348" y="581"/>
                  </a:cubicBezTo>
                  <a:cubicBezTo>
                    <a:pt x="346" y="583"/>
                    <a:pt x="346" y="583"/>
                    <a:pt x="346" y="583"/>
                  </a:cubicBezTo>
                  <a:cubicBezTo>
                    <a:pt x="342" y="590"/>
                    <a:pt x="340" y="595"/>
                    <a:pt x="341" y="602"/>
                  </a:cubicBezTo>
                  <a:cubicBezTo>
                    <a:pt x="341" y="603"/>
                    <a:pt x="341" y="605"/>
                    <a:pt x="341" y="607"/>
                  </a:cubicBezTo>
                  <a:cubicBezTo>
                    <a:pt x="342" y="611"/>
                    <a:pt x="343" y="615"/>
                    <a:pt x="342" y="620"/>
                  </a:cubicBezTo>
                  <a:cubicBezTo>
                    <a:pt x="341" y="623"/>
                    <a:pt x="339" y="625"/>
                    <a:pt x="338" y="627"/>
                  </a:cubicBezTo>
                  <a:cubicBezTo>
                    <a:pt x="337" y="628"/>
                    <a:pt x="336" y="629"/>
                    <a:pt x="336" y="629"/>
                  </a:cubicBezTo>
                  <a:cubicBezTo>
                    <a:pt x="337" y="630"/>
                    <a:pt x="339" y="638"/>
                    <a:pt x="340" y="640"/>
                  </a:cubicBezTo>
                  <a:cubicBezTo>
                    <a:pt x="340" y="640"/>
                    <a:pt x="340" y="640"/>
                    <a:pt x="340" y="640"/>
                  </a:cubicBezTo>
                  <a:cubicBezTo>
                    <a:pt x="342" y="640"/>
                    <a:pt x="344" y="639"/>
                    <a:pt x="347" y="641"/>
                  </a:cubicBezTo>
                  <a:cubicBezTo>
                    <a:pt x="354" y="644"/>
                    <a:pt x="359" y="650"/>
                    <a:pt x="360" y="657"/>
                  </a:cubicBezTo>
                  <a:cubicBezTo>
                    <a:pt x="361" y="660"/>
                    <a:pt x="360" y="664"/>
                    <a:pt x="358" y="667"/>
                  </a:cubicBezTo>
                  <a:cubicBezTo>
                    <a:pt x="361" y="670"/>
                    <a:pt x="363" y="674"/>
                    <a:pt x="363" y="678"/>
                  </a:cubicBezTo>
                  <a:cubicBezTo>
                    <a:pt x="370" y="678"/>
                    <a:pt x="376" y="676"/>
                    <a:pt x="383" y="674"/>
                  </a:cubicBezTo>
                  <a:cubicBezTo>
                    <a:pt x="386" y="673"/>
                    <a:pt x="389" y="673"/>
                    <a:pt x="392" y="672"/>
                  </a:cubicBezTo>
                  <a:cubicBezTo>
                    <a:pt x="395" y="671"/>
                    <a:pt x="397" y="671"/>
                    <a:pt x="399" y="672"/>
                  </a:cubicBezTo>
                  <a:cubicBezTo>
                    <a:pt x="401" y="672"/>
                    <a:pt x="401" y="672"/>
                    <a:pt x="401" y="672"/>
                  </a:cubicBezTo>
                  <a:cubicBezTo>
                    <a:pt x="402" y="671"/>
                    <a:pt x="402" y="670"/>
                    <a:pt x="402" y="668"/>
                  </a:cubicBezTo>
                  <a:cubicBezTo>
                    <a:pt x="402" y="665"/>
                    <a:pt x="403" y="659"/>
                    <a:pt x="409" y="657"/>
                  </a:cubicBezTo>
                  <a:cubicBezTo>
                    <a:pt x="413" y="656"/>
                    <a:pt x="417" y="658"/>
                    <a:pt x="419" y="659"/>
                  </a:cubicBezTo>
                  <a:cubicBezTo>
                    <a:pt x="419" y="660"/>
                    <a:pt x="420" y="660"/>
                    <a:pt x="421" y="660"/>
                  </a:cubicBezTo>
                  <a:cubicBezTo>
                    <a:pt x="423" y="660"/>
                    <a:pt x="424" y="659"/>
                    <a:pt x="427" y="658"/>
                  </a:cubicBezTo>
                  <a:cubicBezTo>
                    <a:pt x="428" y="657"/>
                    <a:pt x="430" y="656"/>
                    <a:pt x="432" y="655"/>
                  </a:cubicBezTo>
                  <a:cubicBezTo>
                    <a:pt x="438" y="650"/>
                    <a:pt x="446" y="648"/>
                    <a:pt x="454" y="645"/>
                  </a:cubicBezTo>
                  <a:cubicBezTo>
                    <a:pt x="458" y="644"/>
                    <a:pt x="463" y="642"/>
                    <a:pt x="467" y="641"/>
                  </a:cubicBezTo>
                  <a:cubicBezTo>
                    <a:pt x="468" y="640"/>
                    <a:pt x="468" y="640"/>
                    <a:pt x="468" y="640"/>
                  </a:cubicBezTo>
                  <a:cubicBezTo>
                    <a:pt x="474" y="637"/>
                    <a:pt x="475" y="637"/>
                    <a:pt x="481" y="639"/>
                  </a:cubicBezTo>
                  <a:cubicBezTo>
                    <a:pt x="481" y="639"/>
                    <a:pt x="481" y="639"/>
                    <a:pt x="481" y="639"/>
                  </a:cubicBezTo>
                  <a:cubicBezTo>
                    <a:pt x="492" y="630"/>
                    <a:pt x="504" y="628"/>
                    <a:pt x="516" y="627"/>
                  </a:cubicBezTo>
                  <a:cubicBezTo>
                    <a:pt x="521" y="626"/>
                    <a:pt x="526" y="625"/>
                    <a:pt x="531" y="624"/>
                  </a:cubicBezTo>
                  <a:cubicBezTo>
                    <a:pt x="537" y="622"/>
                    <a:pt x="541" y="620"/>
                    <a:pt x="546" y="617"/>
                  </a:cubicBezTo>
                  <a:cubicBezTo>
                    <a:pt x="549" y="615"/>
                    <a:pt x="549" y="615"/>
                    <a:pt x="549" y="615"/>
                  </a:cubicBezTo>
                  <a:cubicBezTo>
                    <a:pt x="556" y="612"/>
                    <a:pt x="562" y="611"/>
                    <a:pt x="568" y="611"/>
                  </a:cubicBezTo>
                  <a:cubicBezTo>
                    <a:pt x="571" y="610"/>
                    <a:pt x="575" y="610"/>
                    <a:pt x="578" y="609"/>
                  </a:cubicBezTo>
                  <a:cubicBezTo>
                    <a:pt x="580" y="609"/>
                    <a:pt x="583" y="608"/>
                    <a:pt x="585" y="607"/>
                  </a:cubicBezTo>
                  <a:cubicBezTo>
                    <a:pt x="589" y="606"/>
                    <a:pt x="594" y="604"/>
                    <a:pt x="599" y="604"/>
                  </a:cubicBezTo>
                  <a:cubicBezTo>
                    <a:pt x="603" y="604"/>
                    <a:pt x="606" y="606"/>
                    <a:pt x="609" y="607"/>
                  </a:cubicBezTo>
                  <a:cubicBezTo>
                    <a:pt x="611" y="608"/>
                    <a:pt x="614" y="609"/>
                    <a:pt x="616" y="609"/>
                  </a:cubicBezTo>
                  <a:cubicBezTo>
                    <a:pt x="625" y="610"/>
                    <a:pt x="633" y="605"/>
                    <a:pt x="642" y="599"/>
                  </a:cubicBezTo>
                  <a:cubicBezTo>
                    <a:pt x="648" y="596"/>
                    <a:pt x="654" y="592"/>
                    <a:pt x="660" y="590"/>
                  </a:cubicBezTo>
                  <a:cubicBezTo>
                    <a:pt x="664" y="589"/>
                    <a:pt x="668" y="588"/>
                    <a:pt x="671" y="588"/>
                  </a:cubicBezTo>
                  <a:cubicBezTo>
                    <a:pt x="677" y="587"/>
                    <a:pt x="677" y="587"/>
                    <a:pt x="677" y="578"/>
                  </a:cubicBezTo>
                  <a:cubicBezTo>
                    <a:pt x="676" y="575"/>
                    <a:pt x="676" y="575"/>
                    <a:pt x="676" y="575"/>
                  </a:cubicBezTo>
                  <a:cubicBezTo>
                    <a:pt x="676" y="569"/>
                    <a:pt x="676" y="562"/>
                    <a:pt x="680" y="555"/>
                  </a:cubicBezTo>
                  <a:cubicBezTo>
                    <a:pt x="682" y="552"/>
                    <a:pt x="684" y="550"/>
                    <a:pt x="686" y="549"/>
                  </a:cubicBezTo>
                  <a:cubicBezTo>
                    <a:pt x="688" y="547"/>
                    <a:pt x="689" y="545"/>
                    <a:pt x="690" y="543"/>
                  </a:cubicBezTo>
                  <a:cubicBezTo>
                    <a:pt x="691" y="541"/>
                    <a:pt x="691" y="539"/>
                    <a:pt x="691" y="537"/>
                  </a:cubicBezTo>
                  <a:cubicBezTo>
                    <a:pt x="691" y="533"/>
                    <a:pt x="690" y="528"/>
                    <a:pt x="694" y="524"/>
                  </a:cubicBezTo>
                  <a:cubicBezTo>
                    <a:pt x="696" y="520"/>
                    <a:pt x="700" y="518"/>
                    <a:pt x="703" y="517"/>
                  </a:cubicBezTo>
                  <a:cubicBezTo>
                    <a:pt x="705" y="516"/>
                    <a:pt x="706" y="516"/>
                    <a:pt x="707" y="515"/>
                  </a:cubicBezTo>
                  <a:cubicBezTo>
                    <a:pt x="710" y="513"/>
                    <a:pt x="711" y="511"/>
                    <a:pt x="713" y="509"/>
                  </a:cubicBezTo>
                  <a:cubicBezTo>
                    <a:pt x="715" y="506"/>
                    <a:pt x="717" y="503"/>
                    <a:pt x="720" y="501"/>
                  </a:cubicBezTo>
                  <a:cubicBezTo>
                    <a:pt x="720" y="501"/>
                    <a:pt x="720" y="501"/>
                    <a:pt x="720" y="500"/>
                  </a:cubicBezTo>
                  <a:cubicBezTo>
                    <a:pt x="718" y="499"/>
                    <a:pt x="716" y="497"/>
                    <a:pt x="715" y="494"/>
                  </a:cubicBezTo>
                  <a:cubicBezTo>
                    <a:pt x="713" y="487"/>
                    <a:pt x="717" y="472"/>
                    <a:pt x="720" y="467"/>
                  </a:cubicBezTo>
                  <a:cubicBezTo>
                    <a:pt x="724" y="461"/>
                    <a:pt x="739" y="455"/>
                    <a:pt x="748" y="457"/>
                  </a:cubicBezTo>
                  <a:cubicBezTo>
                    <a:pt x="750" y="458"/>
                    <a:pt x="752" y="458"/>
                    <a:pt x="753" y="460"/>
                  </a:cubicBezTo>
                  <a:cubicBezTo>
                    <a:pt x="755" y="456"/>
                    <a:pt x="757" y="451"/>
                    <a:pt x="758" y="446"/>
                  </a:cubicBezTo>
                  <a:cubicBezTo>
                    <a:pt x="760" y="440"/>
                    <a:pt x="761" y="434"/>
                    <a:pt x="765" y="429"/>
                  </a:cubicBezTo>
                  <a:cubicBezTo>
                    <a:pt x="766" y="426"/>
                    <a:pt x="769" y="424"/>
                    <a:pt x="772" y="422"/>
                  </a:cubicBezTo>
                  <a:cubicBezTo>
                    <a:pt x="774" y="420"/>
                    <a:pt x="778" y="418"/>
                    <a:pt x="778" y="416"/>
                  </a:cubicBezTo>
                  <a:cubicBezTo>
                    <a:pt x="778" y="416"/>
                    <a:pt x="777" y="414"/>
                    <a:pt x="776" y="413"/>
                  </a:cubicBezTo>
                  <a:cubicBezTo>
                    <a:pt x="775" y="411"/>
                    <a:pt x="774" y="409"/>
                    <a:pt x="774" y="406"/>
                  </a:cubicBezTo>
                  <a:cubicBezTo>
                    <a:pt x="773" y="401"/>
                    <a:pt x="774" y="396"/>
                    <a:pt x="775" y="391"/>
                  </a:cubicBezTo>
                  <a:cubicBezTo>
                    <a:pt x="777" y="386"/>
                    <a:pt x="777" y="386"/>
                    <a:pt x="777" y="386"/>
                  </a:cubicBezTo>
                  <a:cubicBezTo>
                    <a:pt x="778" y="380"/>
                    <a:pt x="779" y="377"/>
                    <a:pt x="777" y="374"/>
                  </a:cubicBezTo>
                  <a:cubicBezTo>
                    <a:pt x="777" y="375"/>
                    <a:pt x="776" y="376"/>
                    <a:pt x="775" y="377"/>
                  </a:cubicBezTo>
                  <a:cubicBezTo>
                    <a:pt x="774" y="377"/>
                    <a:pt x="773" y="378"/>
                    <a:pt x="772" y="378"/>
                  </a:cubicBezTo>
                  <a:cubicBezTo>
                    <a:pt x="771" y="378"/>
                    <a:pt x="769" y="377"/>
                    <a:pt x="768" y="375"/>
                  </a:cubicBezTo>
                  <a:cubicBezTo>
                    <a:pt x="766" y="372"/>
                    <a:pt x="763" y="366"/>
                    <a:pt x="765" y="362"/>
                  </a:cubicBezTo>
                  <a:cubicBezTo>
                    <a:pt x="767" y="357"/>
                    <a:pt x="772" y="355"/>
                    <a:pt x="777" y="354"/>
                  </a:cubicBezTo>
                  <a:cubicBezTo>
                    <a:pt x="778" y="353"/>
                    <a:pt x="780" y="353"/>
                    <a:pt x="781" y="353"/>
                  </a:cubicBezTo>
                  <a:cubicBezTo>
                    <a:pt x="781" y="352"/>
                    <a:pt x="781" y="352"/>
                    <a:pt x="781" y="352"/>
                  </a:cubicBezTo>
                  <a:cubicBezTo>
                    <a:pt x="781" y="350"/>
                    <a:pt x="781" y="350"/>
                    <a:pt x="781" y="350"/>
                  </a:cubicBezTo>
                  <a:cubicBezTo>
                    <a:pt x="780" y="333"/>
                    <a:pt x="778" y="330"/>
                    <a:pt x="776" y="329"/>
                  </a:cubicBezTo>
                  <a:cubicBezTo>
                    <a:pt x="775" y="329"/>
                    <a:pt x="774" y="329"/>
                    <a:pt x="773" y="329"/>
                  </a:cubicBezTo>
                  <a:cubicBezTo>
                    <a:pt x="772" y="328"/>
                    <a:pt x="771" y="328"/>
                    <a:pt x="770" y="326"/>
                  </a:cubicBezTo>
                  <a:cubicBezTo>
                    <a:pt x="762" y="307"/>
                    <a:pt x="782" y="298"/>
                    <a:pt x="794" y="293"/>
                  </a:cubicBezTo>
                  <a:cubicBezTo>
                    <a:pt x="795" y="293"/>
                    <a:pt x="796" y="293"/>
                    <a:pt x="796" y="293"/>
                  </a:cubicBezTo>
                  <a:cubicBezTo>
                    <a:pt x="796" y="291"/>
                    <a:pt x="796" y="289"/>
                    <a:pt x="798" y="288"/>
                  </a:cubicBezTo>
                  <a:cubicBezTo>
                    <a:pt x="807" y="281"/>
                    <a:pt x="815" y="282"/>
                    <a:pt x="823" y="281"/>
                  </a:cubicBezTo>
                  <a:cubicBezTo>
                    <a:pt x="825" y="281"/>
                    <a:pt x="827" y="282"/>
                    <a:pt x="829" y="282"/>
                  </a:cubicBezTo>
                  <a:cubicBezTo>
                    <a:pt x="833" y="282"/>
                    <a:pt x="839" y="282"/>
                    <a:pt x="840" y="281"/>
                  </a:cubicBezTo>
                  <a:cubicBezTo>
                    <a:pt x="841" y="281"/>
                    <a:pt x="841" y="279"/>
                    <a:pt x="841" y="278"/>
                  </a:cubicBezTo>
                  <a:cubicBezTo>
                    <a:pt x="840" y="275"/>
                    <a:pt x="839" y="274"/>
                    <a:pt x="834" y="273"/>
                  </a:cubicBezTo>
                  <a:cubicBezTo>
                    <a:pt x="831" y="272"/>
                    <a:pt x="828" y="271"/>
                    <a:pt x="825" y="268"/>
                  </a:cubicBezTo>
                  <a:cubicBezTo>
                    <a:pt x="822" y="265"/>
                    <a:pt x="821" y="261"/>
                    <a:pt x="821" y="258"/>
                  </a:cubicBezTo>
                  <a:cubicBezTo>
                    <a:pt x="821" y="256"/>
                    <a:pt x="820" y="254"/>
                    <a:pt x="820" y="253"/>
                  </a:cubicBezTo>
                  <a:cubicBezTo>
                    <a:pt x="819" y="254"/>
                    <a:pt x="817" y="254"/>
                    <a:pt x="816" y="252"/>
                  </a:cubicBezTo>
                  <a:cubicBezTo>
                    <a:pt x="815" y="251"/>
                    <a:pt x="814" y="250"/>
                    <a:pt x="814" y="249"/>
                  </a:cubicBezTo>
                  <a:cubicBezTo>
                    <a:pt x="815" y="242"/>
                    <a:pt x="816" y="229"/>
                    <a:pt x="814" y="219"/>
                  </a:cubicBezTo>
                  <a:cubicBezTo>
                    <a:pt x="814" y="217"/>
                    <a:pt x="815" y="215"/>
                    <a:pt x="816" y="214"/>
                  </a:cubicBezTo>
                  <a:cubicBezTo>
                    <a:pt x="819" y="207"/>
                    <a:pt x="824" y="203"/>
                    <a:pt x="831" y="199"/>
                  </a:cubicBezTo>
                  <a:cubicBezTo>
                    <a:pt x="832" y="198"/>
                    <a:pt x="834" y="197"/>
                    <a:pt x="835" y="196"/>
                  </a:cubicBezTo>
                  <a:cubicBezTo>
                    <a:pt x="836" y="196"/>
                    <a:pt x="837" y="196"/>
                    <a:pt x="837" y="196"/>
                  </a:cubicBezTo>
                  <a:cubicBezTo>
                    <a:pt x="837" y="196"/>
                    <a:pt x="837" y="194"/>
                    <a:pt x="837" y="193"/>
                  </a:cubicBezTo>
                  <a:cubicBezTo>
                    <a:pt x="837" y="191"/>
                    <a:pt x="837" y="188"/>
                    <a:pt x="839" y="185"/>
                  </a:cubicBezTo>
                  <a:cubicBezTo>
                    <a:pt x="842" y="182"/>
                    <a:pt x="844" y="181"/>
                    <a:pt x="846" y="180"/>
                  </a:cubicBezTo>
                  <a:cubicBezTo>
                    <a:pt x="847" y="180"/>
                    <a:pt x="848" y="179"/>
                    <a:pt x="849" y="179"/>
                  </a:cubicBezTo>
                  <a:cubicBezTo>
                    <a:pt x="849" y="178"/>
                    <a:pt x="850" y="177"/>
                    <a:pt x="850" y="176"/>
                  </a:cubicBezTo>
                  <a:cubicBezTo>
                    <a:pt x="851" y="174"/>
                    <a:pt x="852" y="172"/>
                    <a:pt x="853" y="170"/>
                  </a:cubicBezTo>
                  <a:cubicBezTo>
                    <a:pt x="854" y="169"/>
                    <a:pt x="856" y="167"/>
                    <a:pt x="858" y="166"/>
                  </a:cubicBezTo>
                  <a:cubicBezTo>
                    <a:pt x="859" y="165"/>
                    <a:pt x="862" y="163"/>
                    <a:pt x="862" y="162"/>
                  </a:cubicBezTo>
                  <a:cubicBezTo>
                    <a:pt x="862" y="162"/>
                    <a:pt x="862" y="161"/>
                    <a:pt x="861" y="160"/>
                  </a:cubicBezTo>
                  <a:cubicBezTo>
                    <a:pt x="859" y="159"/>
                    <a:pt x="859" y="156"/>
                    <a:pt x="861" y="154"/>
                  </a:cubicBezTo>
                  <a:cubicBezTo>
                    <a:pt x="862" y="153"/>
                    <a:pt x="863" y="152"/>
                    <a:pt x="865" y="152"/>
                  </a:cubicBezTo>
                  <a:cubicBezTo>
                    <a:pt x="866" y="151"/>
                    <a:pt x="866" y="150"/>
                    <a:pt x="866" y="149"/>
                  </a:cubicBezTo>
                  <a:cubicBezTo>
                    <a:pt x="865" y="143"/>
                    <a:pt x="849" y="131"/>
                    <a:pt x="825" y="121"/>
                  </a:cubicBezTo>
                  <a:cubicBezTo>
                    <a:pt x="817" y="117"/>
                    <a:pt x="794" y="111"/>
                    <a:pt x="789" y="112"/>
                  </a:cubicBezTo>
                  <a:cubicBezTo>
                    <a:pt x="789" y="112"/>
                    <a:pt x="788" y="114"/>
                    <a:pt x="788" y="115"/>
                  </a:cubicBezTo>
                  <a:cubicBezTo>
                    <a:pt x="786" y="117"/>
                    <a:pt x="783" y="121"/>
                    <a:pt x="779" y="123"/>
                  </a:cubicBezTo>
                  <a:cubicBezTo>
                    <a:pt x="776" y="123"/>
                    <a:pt x="764" y="124"/>
                    <a:pt x="760" y="121"/>
                  </a:cubicBezTo>
                  <a:cubicBezTo>
                    <a:pt x="757" y="118"/>
                    <a:pt x="756" y="113"/>
                    <a:pt x="754" y="107"/>
                  </a:cubicBezTo>
                  <a:cubicBezTo>
                    <a:pt x="754" y="106"/>
                    <a:pt x="754" y="105"/>
                    <a:pt x="753" y="104"/>
                  </a:cubicBezTo>
                  <a:cubicBezTo>
                    <a:pt x="751" y="100"/>
                    <a:pt x="748" y="96"/>
                    <a:pt x="745" y="92"/>
                  </a:cubicBezTo>
                  <a:cubicBezTo>
                    <a:pt x="743" y="90"/>
                    <a:pt x="742" y="88"/>
                    <a:pt x="742" y="87"/>
                  </a:cubicBezTo>
                  <a:cubicBezTo>
                    <a:pt x="737" y="79"/>
                    <a:pt x="734" y="75"/>
                    <a:pt x="727" y="74"/>
                  </a:cubicBezTo>
                  <a:cubicBezTo>
                    <a:pt x="719" y="73"/>
                    <a:pt x="714" y="71"/>
                    <a:pt x="709" y="70"/>
                  </a:cubicBezTo>
                  <a:cubicBezTo>
                    <a:pt x="704" y="68"/>
                    <a:pt x="700" y="66"/>
                    <a:pt x="692" y="65"/>
                  </a:cubicBezTo>
                  <a:cubicBezTo>
                    <a:pt x="688" y="65"/>
                    <a:pt x="685" y="64"/>
                    <a:pt x="682" y="64"/>
                  </a:cubicBezTo>
                  <a:cubicBezTo>
                    <a:pt x="671" y="64"/>
                    <a:pt x="661" y="63"/>
                    <a:pt x="652" y="51"/>
                  </a:cubicBezTo>
                  <a:cubicBezTo>
                    <a:pt x="648" y="46"/>
                    <a:pt x="647" y="46"/>
                    <a:pt x="644" y="46"/>
                  </a:cubicBezTo>
                  <a:cubicBezTo>
                    <a:pt x="642" y="45"/>
                    <a:pt x="639" y="45"/>
                    <a:pt x="634" y="42"/>
                  </a:cubicBezTo>
                  <a:cubicBezTo>
                    <a:pt x="632" y="41"/>
                    <a:pt x="630" y="39"/>
                    <a:pt x="629" y="37"/>
                  </a:cubicBezTo>
                  <a:cubicBezTo>
                    <a:pt x="628" y="36"/>
                    <a:pt x="627" y="35"/>
                    <a:pt x="625" y="34"/>
                  </a:cubicBezTo>
                  <a:cubicBezTo>
                    <a:pt x="617" y="31"/>
                    <a:pt x="608" y="29"/>
                    <a:pt x="606" y="31"/>
                  </a:cubicBezTo>
                  <a:cubicBezTo>
                    <a:pt x="604" y="31"/>
                    <a:pt x="604" y="32"/>
                    <a:pt x="605" y="36"/>
                  </a:cubicBezTo>
                  <a:cubicBezTo>
                    <a:pt x="605" y="38"/>
                    <a:pt x="605" y="40"/>
                    <a:pt x="605" y="42"/>
                  </a:cubicBezTo>
                  <a:cubicBezTo>
                    <a:pt x="605" y="44"/>
                    <a:pt x="604" y="46"/>
                    <a:pt x="602" y="46"/>
                  </a:cubicBezTo>
                  <a:cubicBezTo>
                    <a:pt x="600" y="47"/>
                    <a:pt x="598" y="46"/>
                    <a:pt x="597" y="45"/>
                  </a:cubicBezTo>
                  <a:cubicBezTo>
                    <a:pt x="595" y="46"/>
                    <a:pt x="593" y="46"/>
                    <a:pt x="590" y="46"/>
                  </a:cubicBezTo>
                  <a:cubicBezTo>
                    <a:pt x="586" y="44"/>
                    <a:pt x="585" y="43"/>
                    <a:pt x="583" y="42"/>
                  </a:cubicBezTo>
                  <a:cubicBezTo>
                    <a:pt x="583" y="41"/>
                    <a:pt x="582" y="41"/>
                    <a:pt x="581" y="40"/>
                  </a:cubicBezTo>
                  <a:cubicBezTo>
                    <a:pt x="575" y="36"/>
                    <a:pt x="572" y="36"/>
                    <a:pt x="564" y="38"/>
                  </a:cubicBezTo>
                  <a:cubicBezTo>
                    <a:pt x="562" y="38"/>
                    <a:pt x="562" y="38"/>
                    <a:pt x="562" y="38"/>
                  </a:cubicBezTo>
                  <a:cubicBezTo>
                    <a:pt x="560" y="38"/>
                    <a:pt x="559" y="37"/>
                    <a:pt x="558" y="36"/>
                  </a:cubicBezTo>
                  <a:cubicBezTo>
                    <a:pt x="557" y="35"/>
                    <a:pt x="557" y="33"/>
                    <a:pt x="557" y="31"/>
                  </a:cubicBezTo>
                  <a:cubicBezTo>
                    <a:pt x="558" y="29"/>
                    <a:pt x="557" y="27"/>
                    <a:pt x="557" y="24"/>
                  </a:cubicBezTo>
                  <a:cubicBezTo>
                    <a:pt x="555" y="20"/>
                    <a:pt x="554" y="14"/>
                    <a:pt x="557" y="9"/>
                  </a:cubicBezTo>
                  <a:cubicBezTo>
                    <a:pt x="558" y="7"/>
                    <a:pt x="560" y="7"/>
                    <a:pt x="562" y="7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6" name="Freeform 58">
              <a:extLst>
                <a:ext uri="{FF2B5EF4-FFF2-40B4-BE49-F238E27FC236}">
                  <a16:creationId xmlns:a16="http://schemas.microsoft.com/office/drawing/2014/main" id="{F40889E2-1696-4CBD-AD31-F4420A37514B}"/>
                </a:ext>
              </a:extLst>
            </p:cNvPr>
            <p:cNvSpPr>
              <a:spLocks/>
            </p:cNvSpPr>
            <p:nvPr/>
          </p:nvSpPr>
          <p:spPr bwMode="auto">
            <a:xfrm>
              <a:off x="2864" y="1593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7" name="Freeform 59">
              <a:extLst>
                <a:ext uri="{FF2B5EF4-FFF2-40B4-BE49-F238E27FC236}">
                  <a16:creationId xmlns:a16="http://schemas.microsoft.com/office/drawing/2014/main" id="{16EF4C03-B55A-4321-852D-1A04A24DA28E}"/>
                </a:ext>
              </a:extLst>
            </p:cNvPr>
            <p:cNvSpPr>
              <a:spLocks/>
            </p:cNvSpPr>
            <p:nvPr/>
          </p:nvSpPr>
          <p:spPr bwMode="auto">
            <a:xfrm>
              <a:off x="1515" y="1256"/>
              <a:ext cx="1" cy="1"/>
            </a:xfrm>
            <a:custGeom>
              <a:avLst/>
              <a:gdLst>
                <a:gd name="T0" fmla="*/ 1 w 1"/>
                <a:gd name="T1" fmla="*/ 1 h 1"/>
                <a:gd name="T2" fmla="*/ 0 w 1"/>
                <a:gd name="T3" fmla="*/ 0 h 1"/>
                <a:gd name="T4" fmla="*/ 1 w 1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1" y="0"/>
                    <a:pt x="0" y="0"/>
                    <a:pt x="0" y="0"/>
                  </a:cubicBezTo>
                  <a:cubicBezTo>
                    <a:pt x="0" y="0"/>
                    <a:pt x="1" y="0"/>
                    <a:pt x="1" y="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8" name="Freeform 60">
              <a:extLst>
                <a:ext uri="{FF2B5EF4-FFF2-40B4-BE49-F238E27FC236}">
                  <a16:creationId xmlns:a16="http://schemas.microsoft.com/office/drawing/2014/main" id="{3D59E8D0-7C34-4214-A5AC-52C180F97213}"/>
                </a:ext>
              </a:extLst>
            </p:cNvPr>
            <p:cNvSpPr>
              <a:spLocks/>
            </p:cNvSpPr>
            <p:nvPr/>
          </p:nvSpPr>
          <p:spPr bwMode="auto">
            <a:xfrm>
              <a:off x="1519" y="126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9" name="Freeform 61">
              <a:extLst>
                <a:ext uri="{FF2B5EF4-FFF2-40B4-BE49-F238E27FC236}">
                  <a16:creationId xmlns:a16="http://schemas.microsoft.com/office/drawing/2014/main" id="{7279F124-60AD-4854-B2F4-8188F0E32E9D}"/>
                </a:ext>
              </a:extLst>
            </p:cNvPr>
            <p:cNvSpPr>
              <a:spLocks/>
            </p:cNvSpPr>
            <p:nvPr/>
          </p:nvSpPr>
          <p:spPr bwMode="auto">
            <a:xfrm>
              <a:off x="352" y="1936"/>
              <a:ext cx="1" cy="5"/>
            </a:xfrm>
            <a:custGeom>
              <a:avLst/>
              <a:gdLst>
                <a:gd name="T0" fmla="*/ 1 w 1"/>
                <a:gd name="T1" fmla="*/ 5 h 5"/>
                <a:gd name="T2" fmla="*/ 0 w 1"/>
                <a:gd name="T3" fmla="*/ 0 h 5"/>
                <a:gd name="T4" fmla="*/ 0 w 1"/>
                <a:gd name="T5" fmla="*/ 0 h 5"/>
                <a:gd name="T6" fmla="*/ 1 w 1"/>
                <a:gd name="T7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5">
                  <a:moveTo>
                    <a:pt x="1" y="5"/>
                  </a:moveTo>
                  <a:cubicBezTo>
                    <a:pt x="1" y="4"/>
                    <a:pt x="1" y="2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2"/>
                    <a:pt x="1" y="4"/>
                    <a:pt x="1" y="5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0" name="Freeform 62">
              <a:extLst>
                <a:ext uri="{FF2B5EF4-FFF2-40B4-BE49-F238E27FC236}">
                  <a16:creationId xmlns:a16="http://schemas.microsoft.com/office/drawing/2014/main" id="{140C4441-26B7-4F75-89B0-1A084D7680F3}"/>
                </a:ext>
              </a:extLst>
            </p:cNvPr>
            <p:cNvSpPr>
              <a:spLocks/>
            </p:cNvSpPr>
            <p:nvPr/>
          </p:nvSpPr>
          <p:spPr bwMode="auto">
            <a:xfrm>
              <a:off x="1152" y="1182"/>
              <a:ext cx="0" cy="2"/>
            </a:xfrm>
            <a:custGeom>
              <a:avLst/>
              <a:gdLst>
                <a:gd name="T0" fmla="*/ 2 h 2"/>
                <a:gd name="T1" fmla="*/ 0 h 2"/>
                <a:gd name="T2" fmla="*/ 2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2">
                  <a:moveTo>
                    <a:pt x="0" y="2"/>
                  </a:moveTo>
                  <a:cubicBezTo>
                    <a:pt x="0" y="1"/>
                    <a:pt x="0" y="1"/>
                    <a:pt x="0" y="0"/>
                  </a:cubicBezTo>
                  <a:cubicBezTo>
                    <a:pt x="0" y="1"/>
                    <a:pt x="0" y="1"/>
                    <a:pt x="0" y="2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1" name="Freeform 63">
              <a:extLst>
                <a:ext uri="{FF2B5EF4-FFF2-40B4-BE49-F238E27FC236}">
                  <a16:creationId xmlns:a16="http://schemas.microsoft.com/office/drawing/2014/main" id="{81BC72A4-0E63-4C70-AD72-F1DB31FA79F5}"/>
                </a:ext>
              </a:extLst>
            </p:cNvPr>
            <p:cNvSpPr>
              <a:spLocks/>
            </p:cNvSpPr>
            <p:nvPr/>
          </p:nvSpPr>
          <p:spPr bwMode="auto">
            <a:xfrm>
              <a:off x="1152" y="1185"/>
              <a:ext cx="0" cy="3"/>
            </a:xfrm>
            <a:custGeom>
              <a:avLst/>
              <a:gdLst>
                <a:gd name="T0" fmla="*/ 0 h 3"/>
                <a:gd name="T1" fmla="*/ 3 h 3"/>
                <a:gd name="T2" fmla="*/ 0 h 3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3">
                  <a:moveTo>
                    <a:pt x="0" y="0"/>
                  </a:moveTo>
                  <a:cubicBezTo>
                    <a:pt x="0" y="1"/>
                    <a:pt x="0" y="2"/>
                    <a:pt x="0" y="3"/>
                  </a:cubicBez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2" name="Freeform 64">
              <a:extLst>
                <a:ext uri="{FF2B5EF4-FFF2-40B4-BE49-F238E27FC236}">
                  <a16:creationId xmlns:a16="http://schemas.microsoft.com/office/drawing/2014/main" id="{AB40D255-81AE-42EA-815C-0BDC956F4474}"/>
                </a:ext>
              </a:extLst>
            </p:cNvPr>
            <p:cNvSpPr>
              <a:spLocks/>
            </p:cNvSpPr>
            <p:nvPr/>
          </p:nvSpPr>
          <p:spPr bwMode="auto">
            <a:xfrm>
              <a:off x="350" y="1931"/>
              <a:ext cx="0" cy="1"/>
            </a:xfrm>
            <a:custGeom>
              <a:avLst/>
              <a:gdLst>
                <a:gd name="T0" fmla="*/ 1 h 1"/>
                <a:gd name="T1" fmla="*/ 0 h 1"/>
                <a:gd name="T2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3" name="Freeform 65">
              <a:extLst>
                <a:ext uri="{FF2B5EF4-FFF2-40B4-BE49-F238E27FC236}">
                  <a16:creationId xmlns:a16="http://schemas.microsoft.com/office/drawing/2014/main" id="{8A057920-A706-4D26-A680-D2E07FFBB272}"/>
                </a:ext>
              </a:extLst>
            </p:cNvPr>
            <p:cNvSpPr>
              <a:spLocks/>
            </p:cNvSpPr>
            <p:nvPr/>
          </p:nvSpPr>
          <p:spPr bwMode="auto">
            <a:xfrm>
              <a:off x="1152" y="1189"/>
              <a:ext cx="0" cy="2"/>
            </a:xfrm>
            <a:custGeom>
              <a:avLst/>
              <a:gdLst>
                <a:gd name="T0" fmla="*/ 0 h 2"/>
                <a:gd name="T1" fmla="*/ 2 h 2"/>
                <a:gd name="T2" fmla="*/ 0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2">
                  <a:moveTo>
                    <a:pt x="0" y="0"/>
                  </a:moveTo>
                  <a:cubicBezTo>
                    <a:pt x="0" y="1"/>
                    <a:pt x="0" y="2"/>
                    <a:pt x="0" y="2"/>
                  </a:cubicBez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4" name="Freeform 66">
              <a:extLst>
                <a:ext uri="{FF2B5EF4-FFF2-40B4-BE49-F238E27FC236}">
                  <a16:creationId xmlns:a16="http://schemas.microsoft.com/office/drawing/2014/main" id="{AB976B07-D4A3-4C2C-BC75-9A81F049E770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7" y="1192"/>
              <a:ext cx="5" cy="0"/>
            </a:xfrm>
            <a:custGeom>
              <a:avLst/>
              <a:gdLst>
                <a:gd name="T0" fmla="*/ 5 w 5"/>
                <a:gd name="T1" fmla="*/ 5 w 5"/>
                <a:gd name="T2" fmla="*/ 0 w 5"/>
                <a:gd name="T3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3" y="0"/>
                    <a:pt x="2" y="0"/>
                    <a:pt x="0" y="0"/>
                  </a:cubicBezTo>
                  <a:cubicBezTo>
                    <a:pt x="1" y="0"/>
                    <a:pt x="3" y="0"/>
                    <a:pt x="5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5" name="Freeform 67">
              <a:extLst>
                <a:ext uri="{FF2B5EF4-FFF2-40B4-BE49-F238E27FC236}">
                  <a16:creationId xmlns:a16="http://schemas.microsoft.com/office/drawing/2014/main" id="{FC5BF122-4F8B-4346-A2D8-15328433979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52" y="1178"/>
              <a:ext cx="0" cy="3"/>
            </a:xfrm>
            <a:custGeom>
              <a:avLst/>
              <a:gdLst>
                <a:gd name="T0" fmla="*/ 3 h 3"/>
                <a:gd name="T1" fmla="*/ 0 h 3"/>
                <a:gd name="T2" fmla="*/ 3 h 3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3">
                  <a:moveTo>
                    <a:pt x="0" y="3"/>
                  </a:moveTo>
                  <a:cubicBezTo>
                    <a:pt x="0" y="2"/>
                    <a:pt x="0" y="1"/>
                    <a:pt x="0" y="0"/>
                  </a:cubicBezTo>
                  <a:cubicBezTo>
                    <a:pt x="0" y="1"/>
                    <a:pt x="0" y="2"/>
                    <a:pt x="0" y="3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6" name="Freeform 68">
              <a:extLst>
                <a:ext uri="{FF2B5EF4-FFF2-40B4-BE49-F238E27FC236}">
                  <a16:creationId xmlns:a16="http://schemas.microsoft.com/office/drawing/2014/main" id="{85CBD1EC-EAB6-43BA-8D7D-25EDBC9BC571}"/>
                </a:ext>
              </a:extLst>
            </p:cNvPr>
            <p:cNvSpPr>
              <a:spLocks/>
            </p:cNvSpPr>
            <p:nvPr/>
          </p:nvSpPr>
          <p:spPr bwMode="auto">
            <a:xfrm>
              <a:off x="350" y="193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7" name="Freeform 69">
              <a:extLst>
                <a:ext uri="{FF2B5EF4-FFF2-40B4-BE49-F238E27FC236}">
                  <a16:creationId xmlns:a16="http://schemas.microsoft.com/office/drawing/2014/main" id="{FD0271AC-1BA2-4EE5-8E8D-AB528DF45773}"/>
                </a:ext>
              </a:extLst>
            </p:cNvPr>
            <p:cNvSpPr>
              <a:spLocks/>
            </p:cNvSpPr>
            <p:nvPr/>
          </p:nvSpPr>
          <p:spPr bwMode="auto">
            <a:xfrm>
              <a:off x="2047" y="3864"/>
              <a:ext cx="18" cy="10"/>
            </a:xfrm>
            <a:custGeom>
              <a:avLst/>
              <a:gdLst>
                <a:gd name="T0" fmla="*/ 2 w 18"/>
                <a:gd name="T1" fmla="*/ 10 h 10"/>
                <a:gd name="T2" fmla="*/ 18 w 18"/>
                <a:gd name="T3" fmla="*/ 0 h 10"/>
                <a:gd name="T4" fmla="*/ 9 w 18"/>
                <a:gd name="T5" fmla="*/ 2 h 10"/>
                <a:gd name="T6" fmla="*/ 0 w 18"/>
                <a:gd name="T7" fmla="*/ 4 h 10"/>
                <a:gd name="T8" fmla="*/ 2 w 18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10">
                  <a:moveTo>
                    <a:pt x="2" y="10"/>
                  </a:moveTo>
                  <a:cubicBezTo>
                    <a:pt x="7" y="7"/>
                    <a:pt x="13" y="4"/>
                    <a:pt x="18" y="0"/>
                  </a:cubicBezTo>
                  <a:cubicBezTo>
                    <a:pt x="15" y="1"/>
                    <a:pt x="12" y="1"/>
                    <a:pt x="9" y="2"/>
                  </a:cubicBezTo>
                  <a:cubicBezTo>
                    <a:pt x="1" y="3"/>
                    <a:pt x="0" y="4"/>
                    <a:pt x="0" y="4"/>
                  </a:cubicBezTo>
                  <a:cubicBezTo>
                    <a:pt x="0" y="4"/>
                    <a:pt x="0" y="6"/>
                    <a:pt x="2" y="1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8" name="Freeform 70">
              <a:extLst>
                <a:ext uri="{FF2B5EF4-FFF2-40B4-BE49-F238E27FC236}">
                  <a16:creationId xmlns:a16="http://schemas.microsoft.com/office/drawing/2014/main" id="{6DFA7856-A395-48C5-A7EF-D9217B13A9BF}"/>
                </a:ext>
              </a:extLst>
            </p:cNvPr>
            <p:cNvSpPr>
              <a:spLocks/>
            </p:cNvSpPr>
            <p:nvPr/>
          </p:nvSpPr>
          <p:spPr bwMode="auto">
            <a:xfrm>
              <a:off x="1800" y="3821"/>
              <a:ext cx="0" cy="1"/>
            </a:xfrm>
            <a:custGeom>
              <a:avLst/>
              <a:gdLst>
                <a:gd name="T0" fmla="*/ 0 h 1"/>
                <a:gd name="T1" fmla="*/ 1 h 1"/>
                <a:gd name="T2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0"/>
                    <a:pt x="0" y="0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9" name="Freeform 71">
              <a:extLst>
                <a:ext uri="{FF2B5EF4-FFF2-40B4-BE49-F238E27FC236}">
                  <a16:creationId xmlns:a16="http://schemas.microsoft.com/office/drawing/2014/main" id="{BC53458C-6FEA-4C80-B460-4CA4E0CB40EA}"/>
                </a:ext>
              </a:extLst>
            </p:cNvPr>
            <p:cNvSpPr>
              <a:spLocks/>
            </p:cNvSpPr>
            <p:nvPr/>
          </p:nvSpPr>
          <p:spPr bwMode="auto">
            <a:xfrm>
              <a:off x="2035" y="3736"/>
              <a:ext cx="129" cy="140"/>
            </a:xfrm>
            <a:custGeom>
              <a:avLst/>
              <a:gdLst>
                <a:gd name="T0" fmla="*/ 70 w 130"/>
                <a:gd name="T1" fmla="*/ 92 h 141"/>
                <a:gd name="T2" fmla="*/ 74 w 130"/>
                <a:gd name="T3" fmla="*/ 84 h 141"/>
                <a:gd name="T4" fmla="*/ 76 w 130"/>
                <a:gd name="T5" fmla="*/ 76 h 141"/>
                <a:gd name="T6" fmla="*/ 85 w 130"/>
                <a:gd name="T7" fmla="*/ 66 h 141"/>
                <a:gd name="T8" fmla="*/ 89 w 130"/>
                <a:gd name="T9" fmla="*/ 62 h 141"/>
                <a:gd name="T10" fmla="*/ 93 w 130"/>
                <a:gd name="T11" fmla="*/ 58 h 141"/>
                <a:gd name="T12" fmla="*/ 103 w 130"/>
                <a:gd name="T13" fmla="*/ 48 h 141"/>
                <a:gd name="T14" fmla="*/ 108 w 130"/>
                <a:gd name="T15" fmla="*/ 45 h 141"/>
                <a:gd name="T16" fmla="*/ 112 w 130"/>
                <a:gd name="T17" fmla="*/ 42 h 141"/>
                <a:gd name="T18" fmla="*/ 113 w 130"/>
                <a:gd name="T19" fmla="*/ 32 h 141"/>
                <a:gd name="T20" fmla="*/ 117 w 130"/>
                <a:gd name="T21" fmla="*/ 15 h 141"/>
                <a:gd name="T22" fmla="*/ 127 w 130"/>
                <a:gd name="T23" fmla="*/ 14 h 141"/>
                <a:gd name="T24" fmla="*/ 128 w 130"/>
                <a:gd name="T25" fmla="*/ 14 h 141"/>
                <a:gd name="T26" fmla="*/ 128 w 130"/>
                <a:gd name="T27" fmla="*/ 0 h 141"/>
                <a:gd name="T28" fmla="*/ 128 w 130"/>
                <a:gd name="T29" fmla="*/ 0 h 141"/>
                <a:gd name="T30" fmla="*/ 113 w 130"/>
                <a:gd name="T31" fmla="*/ 4 h 141"/>
                <a:gd name="T32" fmla="*/ 107 w 130"/>
                <a:gd name="T33" fmla="*/ 8 h 141"/>
                <a:gd name="T34" fmla="*/ 97 w 130"/>
                <a:gd name="T35" fmla="*/ 13 h 141"/>
                <a:gd name="T36" fmla="*/ 92 w 130"/>
                <a:gd name="T37" fmla="*/ 12 h 141"/>
                <a:gd name="T38" fmla="*/ 91 w 130"/>
                <a:gd name="T39" fmla="*/ 11 h 141"/>
                <a:gd name="T40" fmla="*/ 87 w 130"/>
                <a:gd name="T41" fmla="*/ 13 h 141"/>
                <a:gd name="T42" fmla="*/ 85 w 130"/>
                <a:gd name="T43" fmla="*/ 14 h 141"/>
                <a:gd name="T44" fmla="*/ 65 w 130"/>
                <a:gd name="T45" fmla="*/ 37 h 141"/>
                <a:gd name="T46" fmla="*/ 64 w 130"/>
                <a:gd name="T47" fmla="*/ 42 h 141"/>
                <a:gd name="T48" fmla="*/ 46 w 130"/>
                <a:gd name="T49" fmla="*/ 82 h 141"/>
                <a:gd name="T50" fmla="*/ 34 w 130"/>
                <a:gd name="T51" fmla="*/ 88 h 141"/>
                <a:gd name="T52" fmla="*/ 22 w 130"/>
                <a:gd name="T53" fmla="*/ 97 h 141"/>
                <a:gd name="T54" fmla="*/ 21 w 130"/>
                <a:gd name="T55" fmla="*/ 101 h 141"/>
                <a:gd name="T56" fmla="*/ 12 w 130"/>
                <a:gd name="T57" fmla="*/ 112 h 141"/>
                <a:gd name="T58" fmla="*/ 7 w 130"/>
                <a:gd name="T59" fmla="*/ 115 h 141"/>
                <a:gd name="T60" fmla="*/ 1 w 130"/>
                <a:gd name="T61" fmla="*/ 120 h 141"/>
                <a:gd name="T62" fmla="*/ 2 w 130"/>
                <a:gd name="T63" fmla="*/ 139 h 141"/>
                <a:gd name="T64" fmla="*/ 4 w 130"/>
                <a:gd name="T65" fmla="*/ 141 h 141"/>
                <a:gd name="T66" fmla="*/ 5 w 130"/>
                <a:gd name="T67" fmla="*/ 141 h 141"/>
                <a:gd name="T68" fmla="*/ 3 w 130"/>
                <a:gd name="T69" fmla="*/ 129 h 141"/>
                <a:gd name="T70" fmla="*/ 19 w 130"/>
                <a:gd name="T71" fmla="*/ 122 h 141"/>
                <a:gd name="T72" fmla="*/ 48 w 130"/>
                <a:gd name="T73" fmla="*/ 110 h 141"/>
                <a:gd name="T74" fmla="*/ 50 w 130"/>
                <a:gd name="T75" fmla="*/ 107 h 141"/>
                <a:gd name="T76" fmla="*/ 60 w 130"/>
                <a:gd name="T77" fmla="*/ 99 h 141"/>
                <a:gd name="T78" fmla="*/ 65 w 130"/>
                <a:gd name="T79" fmla="*/ 96 h 141"/>
                <a:gd name="T80" fmla="*/ 70 w 130"/>
                <a:gd name="T81" fmla="*/ 92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30" h="141">
                  <a:moveTo>
                    <a:pt x="70" y="92"/>
                  </a:moveTo>
                  <a:cubicBezTo>
                    <a:pt x="72" y="90"/>
                    <a:pt x="73" y="87"/>
                    <a:pt x="74" y="84"/>
                  </a:cubicBezTo>
                  <a:cubicBezTo>
                    <a:pt x="74" y="81"/>
                    <a:pt x="75" y="79"/>
                    <a:pt x="76" y="76"/>
                  </a:cubicBezTo>
                  <a:cubicBezTo>
                    <a:pt x="78" y="71"/>
                    <a:pt x="82" y="68"/>
                    <a:pt x="85" y="66"/>
                  </a:cubicBezTo>
                  <a:cubicBezTo>
                    <a:pt x="87" y="65"/>
                    <a:pt x="88" y="63"/>
                    <a:pt x="89" y="62"/>
                  </a:cubicBezTo>
                  <a:cubicBezTo>
                    <a:pt x="91" y="61"/>
                    <a:pt x="92" y="59"/>
                    <a:pt x="93" y="58"/>
                  </a:cubicBezTo>
                  <a:cubicBezTo>
                    <a:pt x="96" y="54"/>
                    <a:pt x="98" y="51"/>
                    <a:pt x="103" y="48"/>
                  </a:cubicBezTo>
                  <a:cubicBezTo>
                    <a:pt x="105" y="47"/>
                    <a:pt x="106" y="46"/>
                    <a:pt x="108" y="45"/>
                  </a:cubicBezTo>
                  <a:cubicBezTo>
                    <a:pt x="110" y="44"/>
                    <a:pt x="111" y="43"/>
                    <a:pt x="112" y="42"/>
                  </a:cubicBezTo>
                  <a:cubicBezTo>
                    <a:pt x="113" y="40"/>
                    <a:pt x="113" y="36"/>
                    <a:pt x="113" y="32"/>
                  </a:cubicBezTo>
                  <a:cubicBezTo>
                    <a:pt x="113" y="26"/>
                    <a:pt x="112" y="19"/>
                    <a:pt x="117" y="15"/>
                  </a:cubicBezTo>
                  <a:cubicBezTo>
                    <a:pt x="120" y="12"/>
                    <a:pt x="124" y="13"/>
                    <a:pt x="127" y="14"/>
                  </a:cubicBezTo>
                  <a:cubicBezTo>
                    <a:pt x="127" y="14"/>
                    <a:pt x="128" y="14"/>
                    <a:pt x="128" y="14"/>
                  </a:cubicBezTo>
                  <a:cubicBezTo>
                    <a:pt x="130" y="12"/>
                    <a:pt x="129" y="2"/>
                    <a:pt x="128" y="0"/>
                  </a:cubicBezTo>
                  <a:cubicBezTo>
                    <a:pt x="128" y="0"/>
                    <a:pt x="128" y="0"/>
                    <a:pt x="128" y="0"/>
                  </a:cubicBezTo>
                  <a:cubicBezTo>
                    <a:pt x="126" y="0"/>
                    <a:pt x="117" y="2"/>
                    <a:pt x="113" y="4"/>
                  </a:cubicBezTo>
                  <a:cubicBezTo>
                    <a:pt x="111" y="5"/>
                    <a:pt x="109" y="7"/>
                    <a:pt x="107" y="8"/>
                  </a:cubicBezTo>
                  <a:cubicBezTo>
                    <a:pt x="104" y="10"/>
                    <a:pt x="101" y="12"/>
                    <a:pt x="97" y="13"/>
                  </a:cubicBezTo>
                  <a:cubicBezTo>
                    <a:pt x="95" y="13"/>
                    <a:pt x="93" y="12"/>
                    <a:pt x="92" y="12"/>
                  </a:cubicBezTo>
                  <a:cubicBezTo>
                    <a:pt x="92" y="11"/>
                    <a:pt x="92" y="11"/>
                    <a:pt x="91" y="11"/>
                  </a:cubicBezTo>
                  <a:cubicBezTo>
                    <a:pt x="90" y="11"/>
                    <a:pt x="89" y="12"/>
                    <a:pt x="87" y="13"/>
                  </a:cubicBezTo>
                  <a:cubicBezTo>
                    <a:pt x="86" y="14"/>
                    <a:pt x="85" y="14"/>
                    <a:pt x="85" y="14"/>
                  </a:cubicBezTo>
                  <a:cubicBezTo>
                    <a:pt x="74" y="20"/>
                    <a:pt x="68" y="26"/>
                    <a:pt x="65" y="37"/>
                  </a:cubicBezTo>
                  <a:cubicBezTo>
                    <a:pt x="64" y="42"/>
                    <a:pt x="64" y="42"/>
                    <a:pt x="64" y="42"/>
                  </a:cubicBezTo>
                  <a:cubicBezTo>
                    <a:pt x="61" y="55"/>
                    <a:pt x="57" y="72"/>
                    <a:pt x="46" y="82"/>
                  </a:cubicBezTo>
                  <a:cubicBezTo>
                    <a:pt x="42" y="85"/>
                    <a:pt x="38" y="87"/>
                    <a:pt x="34" y="88"/>
                  </a:cubicBezTo>
                  <a:cubicBezTo>
                    <a:pt x="28" y="90"/>
                    <a:pt x="25" y="91"/>
                    <a:pt x="22" y="97"/>
                  </a:cubicBezTo>
                  <a:cubicBezTo>
                    <a:pt x="21" y="101"/>
                    <a:pt x="21" y="101"/>
                    <a:pt x="21" y="101"/>
                  </a:cubicBezTo>
                  <a:cubicBezTo>
                    <a:pt x="19" y="106"/>
                    <a:pt x="18" y="108"/>
                    <a:pt x="12" y="112"/>
                  </a:cubicBezTo>
                  <a:cubicBezTo>
                    <a:pt x="10" y="114"/>
                    <a:pt x="8" y="114"/>
                    <a:pt x="7" y="115"/>
                  </a:cubicBezTo>
                  <a:cubicBezTo>
                    <a:pt x="4" y="117"/>
                    <a:pt x="2" y="117"/>
                    <a:pt x="1" y="120"/>
                  </a:cubicBezTo>
                  <a:cubicBezTo>
                    <a:pt x="0" y="123"/>
                    <a:pt x="0" y="136"/>
                    <a:pt x="2" y="139"/>
                  </a:cubicBezTo>
                  <a:cubicBezTo>
                    <a:pt x="2" y="139"/>
                    <a:pt x="3" y="140"/>
                    <a:pt x="4" y="141"/>
                  </a:cubicBezTo>
                  <a:cubicBezTo>
                    <a:pt x="4" y="141"/>
                    <a:pt x="4" y="141"/>
                    <a:pt x="5" y="141"/>
                  </a:cubicBezTo>
                  <a:cubicBezTo>
                    <a:pt x="2" y="137"/>
                    <a:pt x="2" y="133"/>
                    <a:pt x="3" y="129"/>
                  </a:cubicBezTo>
                  <a:cubicBezTo>
                    <a:pt x="5" y="124"/>
                    <a:pt x="11" y="123"/>
                    <a:pt x="19" y="122"/>
                  </a:cubicBezTo>
                  <a:cubicBezTo>
                    <a:pt x="32" y="120"/>
                    <a:pt x="40" y="119"/>
                    <a:pt x="48" y="110"/>
                  </a:cubicBezTo>
                  <a:cubicBezTo>
                    <a:pt x="49" y="109"/>
                    <a:pt x="50" y="108"/>
                    <a:pt x="50" y="107"/>
                  </a:cubicBezTo>
                  <a:cubicBezTo>
                    <a:pt x="52" y="104"/>
                    <a:pt x="55" y="101"/>
                    <a:pt x="60" y="99"/>
                  </a:cubicBezTo>
                  <a:cubicBezTo>
                    <a:pt x="61" y="98"/>
                    <a:pt x="63" y="97"/>
                    <a:pt x="65" y="96"/>
                  </a:cubicBezTo>
                  <a:cubicBezTo>
                    <a:pt x="67" y="95"/>
                    <a:pt x="69" y="94"/>
                    <a:pt x="70" y="92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80" name="Freeform 72">
              <a:extLst>
                <a:ext uri="{FF2B5EF4-FFF2-40B4-BE49-F238E27FC236}">
                  <a16:creationId xmlns:a16="http://schemas.microsoft.com/office/drawing/2014/main" id="{78682C90-9B0F-4BE1-9098-0FA780A73AB9}"/>
                </a:ext>
              </a:extLst>
            </p:cNvPr>
            <p:cNvSpPr>
              <a:spLocks/>
            </p:cNvSpPr>
            <p:nvPr/>
          </p:nvSpPr>
          <p:spPr bwMode="auto">
            <a:xfrm>
              <a:off x="1923" y="3915"/>
              <a:ext cx="3" cy="3"/>
            </a:xfrm>
            <a:custGeom>
              <a:avLst/>
              <a:gdLst>
                <a:gd name="T0" fmla="*/ 0 w 3"/>
                <a:gd name="T1" fmla="*/ 0 h 3"/>
                <a:gd name="T2" fmla="*/ 2 w 3"/>
                <a:gd name="T3" fmla="*/ 3 h 3"/>
                <a:gd name="T4" fmla="*/ 3 w 3"/>
                <a:gd name="T5" fmla="*/ 3 h 3"/>
                <a:gd name="T6" fmla="*/ 0 w 3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0" y="0"/>
                  </a:moveTo>
                  <a:cubicBezTo>
                    <a:pt x="1" y="1"/>
                    <a:pt x="2" y="2"/>
                    <a:pt x="2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2" y="2"/>
                    <a:pt x="1" y="1"/>
                    <a:pt x="0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81" name="Freeform 73">
              <a:extLst>
                <a:ext uri="{FF2B5EF4-FFF2-40B4-BE49-F238E27FC236}">
                  <a16:creationId xmlns:a16="http://schemas.microsoft.com/office/drawing/2014/main" id="{A7964116-6839-4FE6-9E9E-778C63E639E0}"/>
                </a:ext>
              </a:extLst>
            </p:cNvPr>
            <p:cNvSpPr>
              <a:spLocks/>
            </p:cNvSpPr>
            <p:nvPr/>
          </p:nvSpPr>
          <p:spPr bwMode="auto">
            <a:xfrm>
              <a:off x="1621" y="3495"/>
              <a:ext cx="603" cy="513"/>
            </a:xfrm>
            <a:custGeom>
              <a:avLst/>
              <a:gdLst>
                <a:gd name="T0" fmla="*/ 603 w 606"/>
                <a:gd name="T1" fmla="*/ 172 h 516"/>
                <a:gd name="T2" fmla="*/ 597 w 606"/>
                <a:gd name="T3" fmla="*/ 165 h 516"/>
                <a:gd name="T4" fmla="*/ 575 w 606"/>
                <a:gd name="T5" fmla="*/ 171 h 516"/>
                <a:gd name="T6" fmla="*/ 587 w 606"/>
                <a:gd name="T7" fmla="*/ 136 h 516"/>
                <a:gd name="T8" fmla="*/ 606 w 606"/>
                <a:gd name="T9" fmla="*/ 115 h 516"/>
                <a:gd name="T10" fmla="*/ 556 w 606"/>
                <a:gd name="T11" fmla="*/ 101 h 516"/>
                <a:gd name="T12" fmla="*/ 464 w 606"/>
                <a:gd name="T13" fmla="*/ 33 h 516"/>
                <a:gd name="T14" fmla="*/ 430 w 606"/>
                <a:gd name="T15" fmla="*/ 22 h 516"/>
                <a:gd name="T16" fmla="*/ 302 w 606"/>
                <a:gd name="T17" fmla="*/ 3 h 516"/>
                <a:gd name="T18" fmla="*/ 291 w 606"/>
                <a:gd name="T19" fmla="*/ 1 h 516"/>
                <a:gd name="T20" fmla="*/ 215 w 606"/>
                <a:gd name="T21" fmla="*/ 37 h 516"/>
                <a:gd name="T22" fmla="*/ 161 w 606"/>
                <a:gd name="T23" fmla="*/ 71 h 516"/>
                <a:gd name="T24" fmla="*/ 143 w 606"/>
                <a:gd name="T25" fmla="*/ 95 h 516"/>
                <a:gd name="T26" fmla="*/ 119 w 606"/>
                <a:gd name="T27" fmla="*/ 112 h 516"/>
                <a:gd name="T28" fmla="*/ 97 w 606"/>
                <a:gd name="T29" fmla="*/ 139 h 516"/>
                <a:gd name="T30" fmla="*/ 62 w 606"/>
                <a:gd name="T31" fmla="*/ 170 h 516"/>
                <a:gd name="T32" fmla="*/ 27 w 606"/>
                <a:gd name="T33" fmla="*/ 205 h 516"/>
                <a:gd name="T34" fmla="*/ 2 w 606"/>
                <a:gd name="T35" fmla="*/ 237 h 516"/>
                <a:gd name="T36" fmla="*/ 28 w 606"/>
                <a:gd name="T37" fmla="*/ 239 h 516"/>
                <a:gd name="T38" fmla="*/ 28 w 606"/>
                <a:gd name="T39" fmla="*/ 229 h 516"/>
                <a:gd name="T40" fmla="*/ 79 w 606"/>
                <a:gd name="T41" fmla="*/ 245 h 516"/>
                <a:gd name="T42" fmla="*/ 120 w 606"/>
                <a:gd name="T43" fmla="*/ 288 h 516"/>
                <a:gd name="T44" fmla="*/ 125 w 606"/>
                <a:gd name="T45" fmla="*/ 303 h 516"/>
                <a:gd name="T46" fmla="*/ 157 w 606"/>
                <a:gd name="T47" fmla="*/ 288 h 516"/>
                <a:gd name="T48" fmla="*/ 179 w 606"/>
                <a:gd name="T49" fmla="*/ 313 h 516"/>
                <a:gd name="T50" fmla="*/ 211 w 606"/>
                <a:gd name="T51" fmla="*/ 325 h 516"/>
                <a:gd name="T52" fmla="*/ 225 w 606"/>
                <a:gd name="T53" fmla="*/ 335 h 516"/>
                <a:gd name="T54" fmla="*/ 248 w 606"/>
                <a:gd name="T55" fmla="*/ 359 h 516"/>
                <a:gd name="T56" fmla="*/ 265 w 606"/>
                <a:gd name="T57" fmla="*/ 371 h 516"/>
                <a:gd name="T58" fmla="*/ 281 w 606"/>
                <a:gd name="T59" fmla="*/ 372 h 516"/>
                <a:gd name="T60" fmla="*/ 339 w 606"/>
                <a:gd name="T61" fmla="*/ 427 h 516"/>
                <a:gd name="T62" fmla="*/ 311 w 606"/>
                <a:gd name="T63" fmla="*/ 428 h 516"/>
                <a:gd name="T64" fmla="*/ 314 w 606"/>
                <a:gd name="T65" fmla="*/ 487 h 516"/>
                <a:gd name="T66" fmla="*/ 324 w 606"/>
                <a:gd name="T67" fmla="*/ 516 h 516"/>
                <a:gd name="T68" fmla="*/ 393 w 606"/>
                <a:gd name="T69" fmla="*/ 425 h 516"/>
                <a:gd name="T70" fmla="*/ 402 w 606"/>
                <a:gd name="T71" fmla="*/ 411 h 516"/>
                <a:gd name="T72" fmla="*/ 417 w 606"/>
                <a:gd name="T73" fmla="*/ 392 h 516"/>
                <a:gd name="T74" fmla="*/ 408 w 606"/>
                <a:gd name="T75" fmla="*/ 358 h 516"/>
                <a:gd name="T76" fmla="*/ 428 w 606"/>
                <a:gd name="T77" fmla="*/ 339 h 516"/>
                <a:gd name="T78" fmla="*/ 456 w 606"/>
                <a:gd name="T79" fmla="*/ 316 h 516"/>
                <a:gd name="T80" fmla="*/ 496 w 606"/>
                <a:gd name="T81" fmla="*/ 248 h 516"/>
                <a:gd name="T82" fmla="*/ 512 w 606"/>
                <a:gd name="T83" fmla="*/ 245 h 516"/>
                <a:gd name="T84" fmla="*/ 550 w 606"/>
                <a:gd name="T85" fmla="*/ 235 h 516"/>
                <a:gd name="T86" fmla="*/ 540 w 606"/>
                <a:gd name="T87" fmla="*/ 264 h 516"/>
                <a:gd name="T88" fmla="*/ 536 w 606"/>
                <a:gd name="T89" fmla="*/ 288 h 516"/>
                <a:gd name="T90" fmla="*/ 516 w 606"/>
                <a:gd name="T91" fmla="*/ 306 h 516"/>
                <a:gd name="T92" fmla="*/ 500 w 606"/>
                <a:gd name="T93" fmla="*/ 322 h 516"/>
                <a:gd name="T94" fmla="*/ 502 w 606"/>
                <a:gd name="T95" fmla="*/ 328 h 516"/>
                <a:gd name="T96" fmla="*/ 538 w 606"/>
                <a:gd name="T97" fmla="*/ 291 h 516"/>
                <a:gd name="T98" fmla="*/ 554 w 606"/>
                <a:gd name="T99" fmla="*/ 261 h 516"/>
                <a:gd name="T100" fmla="*/ 573 w 606"/>
                <a:gd name="T101" fmla="*/ 229 h 516"/>
                <a:gd name="T102" fmla="*/ 593 w 606"/>
                <a:gd name="T103" fmla="*/ 195 h 5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606" h="516">
                  <a:moveTo>
                    <a:pt x="602" y="178"/>
                  </a:moveTo>
                  <a:cubicBezTo>
                    <a:pt x="602" y="178"/>
                    <a:pt x="602" y="177"/>
                    <a:pt x="602" y="177"/>
                  </a:cubicBezTo>
                  <a:cubicBezTo>
                    <a:pt x="601" y="175"/>
                    <a:pt x="601" y="173"/>
                    <a:pt x="603" y="172"/>
                  </a:cubicBezTo>
                  <a:cubicBezTo>
                    <a:pt x="602" y="170"/>
                    <a:pt x="602" y="169"/>
                    <a:pt x="601" y="168"/>
                  </a:cubicBezTo>
                  <a:cubicBezTo>
                    <a:pt x="600" y="167"/>
                    <a:pt x="599" y="165"/>
                    <a:pt x="597" y="165"/>
                  </a:cubicBezTo>
                  <a:cubicBezTo>
                    <a:pt x="597" y="165"/>
                    <a:pt x="597" y="165"/>
                    <a:pt x="597" y="165"/>
                  </a:cubicBezTo>
                  <a:cubicBezTo>
                    <a:pt x="596" y="165"/>
                    <a:pt x="594" y="166"/>
                    <a:pt x="592" y="168"/>
                  </a:cubicBezTo>
                  <a:cubicBezTo>
                    <a:pt x="591" y="169"/>
                    <a:pt x="589" y="170"/>
                    <a:pt x="588" y="170"/>
                  </a:cubicBezTo>
                  <a:cubicBezTo>
                    <a:pt x="585" y="172"/>
                    <a:pt x="578" y="175"/>
                    <a:pt x="575" y="171"/>
                  </a:cubicBezTo>
                  <a:cubicBezTo>
                    <a:pt x="571" y="167"/>
                    <a:pt x="575" y="160"/>
                    <a:pt x="580" y="150"/>
                  </a:cubicBezTo>
                  <a:cubicBezTo>
                    <a:pt x="582" y="147"/>
                    <a:pt x="585" y="143"/>
                    <a:pt x="585" y="141"/>
                  </a:cubicBezTo>
                  <a:cubicBezTo>
                    <a:pt x="586" y="139"/>
                    <a:pt x="587" y="138"/>
                    <a:pt x="587" y="136"/>
                  </a:cubicBezTo>
                  <a:cubicBezTo>
                    <a:pt x="589" y="131"/>
                    <a:pt x="590" y="127"/>
                    <a:pt x="596" y="122"/>
                  </a:cubicBezTo>
                  <a:cubicBezTo>
                    <a:pt x="598" y="120"/>
                    <a:pt x="600" y="119"/>
                    <a:pt x="602" y="118"/>
                  </a:cubicBezTo>
                  <a:cubicBezTo>
                    <a:pt x="605" y="117"/>
                    <a:pt x="606" y="116"/>
                    <a:pt x="606" y="115"/>
                  </a:cubicBezTo>
                  <a:cubicBezTo>
                    <a:pt x="605" y="114"/>
                    <a:pt x="605" y="113"/>
                    <a:pt x="605" y="112"/>
                  </a:cubicBezTo>
                  <a:cubicBezTo>
                    <a:pt x="592" y="113"/>
                    <a:pt x="572" y="108"/>
                    <a:pt x="564" y="105"/>
                  </a:cubicBezTo>
                  <a:cubicBezTo>
                    <a:pt x="562" y="103"/>
                    <a:pt x="559" y="102"/>
                    <a:pt x="556" y="101"/>
                  </a:cubicBezTo>
                  <a:cubicBezTo>
                    <a:pt x="541" y="95"/>
                    <a:pt x="526" y="89"/>
                    <a:pt x="516" y="72"/>
                  </a:cubicBezTo>
                  <a:cubicBezTo>
                    <a:pt x="508" y="59"/>
                    <a:pt x="492" y="44"/>
                    <a:pt x="480" y="37"/>
                  </a:cubicBezTo>
                  <a:cubicBezTo>
                    <a:pt x="475" y="34"/>
                    <a:pt x="470" y="34"/>
                    <a:pt x="464" y="33"/>
                  </a:cubicBezTo>
                  <a:cubicBezTo>
                    <a:pt x="460" y="33"/>
                    <a:pt x="456" y="33"/>
                    <a:pt x="452" y="32"/>
                  </a:cubicBezTo>
                  <a:cubicBezTo>
                    <a:pt x="446" y="30"/>
                    <a:pt x="441" y="27"/>
                    <a:pt x="436" y="25"/>
                  </a:cubicBezTo>
                  <a:cubicBezTo>
                    <a:pt x="434" y="24"/>
                    <a:pt x="432" y="23"/>
                    <a:pt x="430" y="22"/>
                  </a:cubicBezTo>
                  <a:cubicBezTo>
                    <a:pt x="404" y="8"/>
                    <a:pt x="373" y="7"/>
                    <a:pt x="343" y="6"/>
                  </a:cubicBezTo>
                  <a:cubicBezTo>
                    <a:pt x="331" y="5"/>
                    <a:pt x="319" y="5"/>
                    <a:pt x="307" y="3"/>
                  </a:cubicBezTo>
                  <a:cubicBezTo>
                    <a:pt x="302" y="3"/>
                    <a:pt x="302" y="3"/>
                    <a:pt x="302" y="3"/>
                  </a:cubicBezTo>
                  <a:cubicBezTo>
                    <a:pt x="300" y="3"/>
                    <a:pt x="299" y="2"/>
                    <a:pt x="297" y="2"/>
                  </a:cubicBezTo>
                  <a:cubicBezTo>
                    <a:pt x="297" y="3"/>
                    <a:pt x="296" y="3"/>
                    <a:pt x="294" y="3"/>
                  </a:cubicBezTo>
                  <a:cubicBezTo>
                    <a:pt x="293" y="3"/>
                    <a:pt x="292" y="2"/>
                    <a:pt x="291" y="1"/>
                  </a:cubicBezTo>
                  <a:cubicBezTo>
                    <a:pt x="282" y="0"/>
                    <a:pt x="274" y="1"/>
                    <a:pt x="264" y="7"/>
                  </a:cubicBezTo>
                  <a:cubicBezTo>
                    <a:pt x="252" y="14"/>
                    <a:pt x="252" y="14"/>
                    <a:pt x="252" y="14"/>
                  </a:cubicBezTo>
                  <a:cubicBezTo>
                    <a:pt x="240" y="22"/>
                    <a:pt x="228" y="30"/>
                    <a:pt x="215" y="37"/>
                  </a:cubicBezTo>
                  <a:cubicBezTo>
                    <a:pt x="202" y="44"/>
                    <a:pt x="189" y="53"/>
                    <a:pt x="177" y="61"/>
                  </a:cubicBezTo>
                  <a:cubicBezTo>
                    <a:pt x="169" y="66"/>
                    <a:pt x="169" y="66"/>
                    <a:pt x="169" y="66"/>
                  </a:cubicBezTo>
                  <a:cubicBezTo>
                    <a:pt x="167" y="68"/>
                    <a:pt x="164" y="69"/>
                    <a:pt x="161" y="71"/>
                  </a:cubicBezTo>
                  <a:cubicBezTo>
                    <a:pt x="155" y="73"/>
                    <a:pt x="148" y="77"/>
                    <a:pt x="146" y="80"/>
                  </a:cubicBezTo>
                  <a:cubicBezTo>
                    <a:pt x="145" y="82"/>
                    <a:pt x="144" y="85"/>
                    <a:pt x="144" y="89"/>
                  </a:cubicBezTo>
                  <a:cubicBezTo>
                    <a:pt x="144" y="91"/>
                    <a:pt x="144" y="93"/>
                    <a:pt x="143" y="95"/>
                  </a:cubicBezTo>
                  <a:cubicBezTo>
                    <a:pt x="143" y="97"/>
                    <a:pt x="142" y="98"/>
                    <a:pt x="141" y="98"/>
                  </a:cubicBezTo>
                  <a:cubicBezTo>
                    <a:pt x="140" y="99"/>
                    <a:pt x="138" y="99"/>
                    <a:pt x="137" y="98"/>
                  </a:cubicBezTo>
                  <a:cubicBezTo>
                    <a:pt x="131" y="96"/>
                    <a:pt x="125" y="103"/>
                    <a:pt x="119" y="112"/>
                  </a:cubicBezTo>
                  <a:cubicBezTo>
                    <a:pt x="117" y="114"/>
                    <a:pt x="115" y="116"/>
                    <a:pt x="114" y="117"/>
                  </a:cubicBezTo>
                  <a:cubicBezTo>
                    <a:pt x="109" y="122"/>
                    <a:pt x="106" y="126"/>
                    <a:pt x="103" y="130"/>
                  </a:cubicBezTo>
                  <a:cubicBezTo>
                    <a:pt x="101" y="133"/>
                    <a:pt x="99" y="136"/>
                    <a:pt x="97" y="139"/>
                  </a:cubicBezTo>
                  <a:cubicBezTo>
                    <a:pt x="92" y="143"/>
                    <a:pt x="87" y="147"/>
                    <a:pt x="83" y="150"/>
                  </a:cubicBezTo>
                  <a:cubicBezTo>
                    <a:pt x="79" y="152"/>
                    <a:pt x="76" y="155"/>
                    <a:pt x="73" y="157"/>
                  </a:cubicBezTo>
                  <a:cubicBezTo>
                    <a:pt x="68" y="161"/>
                    <a:pt x="66" y="166"/>
                    <a:pt x="62" y="170"/>
                  </a:cubicBezTo>
                  <a:cubicBezTo>
                    <a:pt x="61" y="174"/>
                    <a:pt x="59" y="177"/>
                    <a:pt x="56" y="180"/>
                  </a:cubicBezTo>
                  <a:cubicBezTo>
                    <a:pt x="51" y="186"/>
                    <a:pt x="45" y="191"/>
                    <a:pt x="38" y="196"/>
                  </a:cubicBezTo>
                  <a:cubicBezTo>
                    <a:pt x="34" y="199"/>
                    <a:pt x="31" y="202"/>
                    <a:pt x="27" y="205"/>
                  </a:cubicBezTo>
                  <a:cubicBezTo>
                    <a:pt x="22" y="210"/>
                    <a:pt x="17" y="216"/>
                    <a:pt x="12" y="221"/>
                  </a:cubicBezTo>
                  <a:cubicBezTo>
                    <a:pt x="8" y="226"/>
                    <a:pt x="4" y="230"/>
                    <a:pt x="0" y="234"/>
                  </a:cubicBezTo>
                  <a:cubicBezTo>
                    <a:pt x="1" y="235"/>
                    <a:pt x="2" y="236"/>
                    <a:pt x="2" y="237"/>
                  </a:cubicBezTo>
                  <a:cubicBezTo>
                    <a:pt x="7" y="239"/>
                    <a:pt x="11" y="239"/>
                    <a:pt x="18" y="239"/>
                  </a:cubicBezTo>
                  <a:cubicBezTo>
                    <a:pt x="20" y="239"/>
                    <a:pt x="20" y="239"/>
                    <a:pt x="20" y="239"/>
                  </a:cubicBezTo>
                  <a:cubicBezTo>
                    <a:pt x="22" y="239"/>
                    <a:pt x="26" y="239"/>
                    <a:pt x="28" y="239"/>
                  </a:cubicBezTo>
                  <a:cubicBezTo>
                    <a:pt x="28" y="238"/>
                    <a:pt x="27" y="237"/>
                    <a:pt x="27" y="236"/>
                  </a:cubicBezTo>
                  <a:cubicBezTo>
                    <a:pt x="26" y="235"/>
                    <a:pt x="25" y="234"/>
                    <a:pt x="26" y="232"/>
                  </a:cubicBezTo>
                  <a:cubicBezTo>
                    <a:pt x="26" y="231"/>
                    <a:pt x="27" y="230"/>
                    <a:pt x="28" y="229"/>
                  </a:cubicBezTo>
                  <a:cubicBezTo>
                    <a:pt x="35" y="227"/>
                    <a:pt x="56" y="221"/>
                    <a:pt x="66" y="227"/>
                  </a:cubicBezTo>
                  <a:cubicBezTo>
                    <a:pt x="69" y="230"/>
                    <a:pt x="71" y="233"/>
                    <a:pt x="73" y="237"/>
                  </a:cubicBezTo>
                  <a:cubicBezTo>
                    <a:pt x="75" y="240"/>
                    <a:pt x="77" y="244"/>
                    <a:pt x="79" y="245"/>
                  </a:cubicBezTo>
                  <a:cubicBezTo>
                    <a:pt x="83" y="249"/>
                    <a:pt x="87" y="251"/>
                    <a:pt x="92" y="254"/>
                  </a:cubicBezTo>
                  <a:cubicBezTo>
                    <a:pt x="100" y="258"/>
                    <a:pt x="108" y="262"/>
                    <a:pt x="113" y="270"/>
                  </a:cubicBezTo>
                  <a:cubicBezTo>
                    <a:pt x="116" y="275"/>
                    <a:pt x="118" y="282"/>
                    <a:pt x="120" y="288"/>
                  </a:cubicBezTo>
                  <a:cubicBezTo>
                    <a:pt x="121" y="291"/>
                    <a:pt x="122" y="295"/>
                    <a:pt x="123" y="298"/>
                  </a:cubicBezTo>
                  <a:cubicBezTo>
                    <a:pt x="124" y="300"/>
                    <a:pt x="125" y="302"/>
                    <a:pt x="125" y="303"/>
                  </a:cubicBezTo>
                  <a:cubicBezTo>
                    <a:pt x="125" y="303"/>
                    <a:pt x="125" y="303"/>
                    <a:pt x="125" y="303"/>
                  </a:cubicBezTo>
                  <a:cubicBezTo>
                    <a:pt x="127" y="304"/>
                    <a:pt x="130" y="304"/>
                    <a:pt x="138" y="300"/>
                  </a:cubicBezTo>
                  <a:cubicBezTo>
                    <a:pt x="141" y="298"/>
                    <a:pt x="142" y="297"/>
                    <a:pt x="143" y="294"/>
                  </a:cubicBezTo>
                  <a:cubicBezTo>
                    <a:pt x="145" y="291"/>
                    <a:pt x="149" y="286"/>
                    <a:pt x="157" y="288"/>
                  </a:cubicBezTo>
                  <a:cubicBezTo>
                    <a:pt x="165" y="290"/>
                    <a:pt x="172" y="302"/>
                    <a:pt x="175" y="309"/>
                  </a:cubicBezTo>
                  <a:cubicBezTo>
                    <a:pt x="177" y="309"/>
                    <a:pt x="178" y="310"/>
                    <a:pt x="179" y="311"/>
                  </a:cubicBezTo>
                  <a:cubicBezTo>
                    <a:pt x="179" y="313"/>
                    <a:pt x="179" y="313"/>
                    <a:pt x="179" y="313"/>
                  </a:cubicBezTo>
                  <a:cubicBezTo>
                    <a:pt x="182" y="320"/>
                    <a:pt x="182" y="320"/>
                    <a:pt x="192" y="321"/>
                  </a:cubicBezTo>
                  <a:cubicBezTo>
                    <a:pt x="194" y="322"/>
                    <a:pt x="196" y="322"/>
                    <a:pt x="199" y="323"/>
                  </a:cubicBezTo>
                  <a:cubicBezTo>
                    <a:pt x="204" y="323"/>
                    <a:pt x="208" y="324"/>
                    <a:pt x="211" y="325"/>
                  </a:cubicBezTo>
                  <a:cubicBezTo>
                    <a:pt x="214" y="327"/>
                    <a:pt x="215" y="329"/>
                    <a:pt x="216" y="331"/>
                  </a:cubicBezTo>
                  <a:cubicBezTo>
                    <a:pt x="216" y="331"/>
                    <a:pt x="217" y="332"/>
                    <a:pt x="217" y="332"/>
                  </a:cubicBezTo>
                  <a:cubicBezTo>
                    <a:pt x="220" y="334"/>
                    <a:pt x="223" y="335"/>
                    <a:pt x="225" y="335"/>
                  </a:cubicBezTo>
                  <a:cubicBezTo>
                    <a:pt x="231" y="337"/>
                    <a:pt x="237" y="338"/>
                    <a:pt x="242" y="346"/>
                  </a:cubicBezTo>
                  <a:cubicBezTo>
                    <a:pt x="243" y="349"/>
                    <a:pt x="244" y="351"/>
                    <a:pt x="245" y="353"/>
                  </a:cubicBezTo>
                  <a:cubicBezTo>
                    <a:pt x="246" y="356"/>
                    <a:pt x="246" y="358"/>
                    <a:pt x="248" y="359"/>
                  </a:cubicBezTo>
                  <a:cubicBezTo>
                    <a:pt x="249" y="360"/>
                    <a:pt x="250" y="360"/>
                    <a:pt x="252" y="360"/>
                  </a:cubicBezTo>
                  <a:cubicBezTo>
                    <a:pt x="254" y="361"/>
                    <a:pt x="257" y="362"/>
                    <a:pt x="260" y="364"/>
                  </a:cubicBezTo>
                  <a:cubicBezTo>
                    <a:pt x="264" y="367"/>
                    <a:pt x="264" y="369"/>
                    <a:pt x="265" y="371"/>
                  </a:cubicBezTo>
                  <a:cubicBezTo>
                    <a:pt x="265" y="371"/>
                    <a:pt x="265" y="371"/>
                    <a:pt x="266" y="372"/>
                  </a:cubicBezTo>
                  <a:cubicBezTo>
                    <a:pt x="267" y="372"/>
                    <a:pt x="269" y="372"/>
                    <a:pt x="270" y="372"/>
                  </a:cubicBezTo>
                  <a:cubicBezTo>
                    <a:pt x="274" y="371"/>
                    <a:pt x="278" y="371"/>
                    <a:pt x="281" y="372"/>
                  </a:cubicBezTo>
                  <a:cubicBezTo>
                    <a:pt x="296" y="379"/>
                    <a:pt x="299" y="392"/>
                    <a:pt x="302" y="404"/>
                  </a:cubicBezTo>
                  <a:cubicBezTo>
                    <a:pt x="303" y="405"/>
                    <a:pt x="303" y="405"/>
                    <a:pt x="303" y="405"/>
                  </a:cubicBezTo>
                  <a:cubicBezTo>
                    <a:pt x="305" y="418"/>
                    <a:pt x="324" y="427"/>
                    <a:pt x="339" y="427"/>
                  </a:cubicBezTo>
                  <a:cubicBezTo>
                    <a:pt x="342" y="427"/>
                    <a:pt x="344" y="429"/>
                    <a:pt x="344" y="432"/>
                  </a:cubicBezTo>
                  <a:cubicBezTo>
                    <a:pt x="344" y="434"/>
                    <a:pt x="342" y="436"/>
                    <a:pt x="339" y="436"/>
                  </a:cubicBezTo>
                  <a:cubicBezTo>
                    <a:pt x="331" y="436"/>
                    <a:pt x="320" y="433"/>
                    <a:pt x="311" y="428"/>
                  </a:cubicBezTo>
                  <a:cubicBezTo>
                    <a:pt x="307" y="435"/>
                    <a:pt x="303" y="449"/>
                    <a:pt x="309" y="472"/>
                  </a:cubicBezTo>
                  <a:cubicBezTo>
                    <a:pt x="311" y="472"/>
                    <a:pt x="313" y="474"/>
                    <a:pt x="314" y="476"/>
                  </a:cubicBezTo>
                  <a:cubicBezTo>
                    <a:pt x="314" y="479"/>
                    <a:pt x="314" y="483"/>
                    <a:pt x="314" y="487"/>
                  </a:cubicBezTo>
                  <a:cubicBezTo>
                    <a:pt x="314" y="493"/>
                    <a:pt x="314" y="499"/>
                    <a:pt x="316" y="503"/>
                  </a:cubicBezTo>
                  <a:cubicBezTo>
                    <a:pt x="317" y="505"/>
                    <a:pt x="318" y="507"/>
                    <a:pt x="320" y="508"/>
                  </a:cubicBezTo>
                  <a:cubicBezTo>
                    <a:pt x="321" y="511"/>
                    <a:pt x="323" y="513"/>
                    <a:pt x="324" y="516"/>
                  </a:cubicBezTo>
                  <a:cubicBezTo>
                    <a:pt x="346" y="506"/>
                    <a:pt x="366" y="488"/>
                    <a:pt x="384" y="461"/>
                  </a:cubicBezTo>
                  <a:cubicBezTo>
                    <a:pt x="387" y="457"/>
                    <a:pt x="387" y="452"/>
                    <a:pt x="388" y="446"/>
                  </a:cubicBezTo>
                  <a:cubicBezTo>
                    <a:pt x="388" y="439"/>
                    <a:pt x="388" y="432"/>
                    <a:pt x="393" y="425"/>
                  </a:cubicBezTo>
                  <a:cubicBezTo>
                    <a:pt x="394" y="423"/>
                    <a:pt x="396" y="421"/>
                    <a:pt x="398" y="419"/>
                  </a:cubicBezTo>
                  <a:cubicBezTo>
                    <a:pt x="400" y="417"/>
                    <a:pt x="401" y="416"/>
                    <a:pt x="402" y="415"/>
                  </a:cubicBezTo>
                  <a:cubicBezTo>
                    <a:pt x="402" y="414"/>
                    <a:pt x="402" y="413"/>
                    <a:pt x="402" y="411"/>
                  </a:cubicBezTo>
                  <a:cubicBezTo>
                    <a:pt x="402" y="408"/>
                    <a:pt x="403" y="404"/>
                    <a:pt x="406" y="399"/>
                  </a:cubicBezTo>
                  <a:cubicBezTo>
                    <a:pt x="408" y="397"/>
                    <a:pt x="411" y="396"/>
                    <a:pt x="413" y="395"/>
                  </a:cubicBezTo>
                  <a:cubicBezTo>
                    <a:pt x="416" y="393"/>
                    <a:pt x="417" y="393"/>
                    <a:pt x="417" y="392"/>
                  </a:cubicBezTo>
                  <a:cubicBezTo>
                    <a:pt x="417" y="392"/>
                    <a:pt x="417" y="391"/>
                    <a:pt x="415" y="390"/>
                  </a:cubicBezTo>
                  <a:cubicBezTo>
                    <a:pt x="413" y="389"/>
                    <a:pt x="411" y="388"/>
                    <a:pt x="410" y="385"/>
                  </a:cubicBezTo>
                  <a:cubicBezTo>
                    <a:pt x="407" y="380"/>
                    <a:pt x="406" y="364"/>
                    <a:pt x="408" y="358"/>
                  </a:cubicBezTo>
                  <a:cubicBezTo>
                    <a:pt x="411" y="352"/>
                    <a:pt x="415" y="350"/>
                    <a:pt x="419" y="348"/>
                  </a:cubicBezTo>
                  <a:cubicBezTo>
                    <a:pt x="420" y="348"/>
                    <a:pt x="421" y="347"/>
                    <a:pt x="422" y="347"/>
                  </a:cubicBezTo>
                  <a:cubicBezTo>
                    <a:pt x="426" y="344"/>
                    <a:pt x="427" y="343"/>
                    <a:pt x="428" y="339"/>
                  </a:cubicBezTo>
                  <a:cubicBezTo>
                    <a:pt x="430" y="336"/>
                    <a:pt x="430" y="336"/>
                    <a:pt x="430" y="336"/>
                  </a:cubicBezTo>
                  <a:cubicBezTo>
                    <a:pt x="434" y="326"/>
                    <a:pt x="441" y="323"/>
                    <a:pt x="447" y="321"/>
                  </a:cubicBezTo>
                  <a:cubicBezTo>
                    <a:pt x="450" y="320"/>
                    <a:pt x="453" y="319"/>
                    <a:pt x="456" y="316"/>
                  </a:cubicBezTo>
                  <a:cubicBezTo>
                    <a:pt x="465" y="309"/>
                    <a:pt x="468" y="294"/>
                    <a:pt x="471" y="282"/>
                  </a:cubicBezTo>
                  <a:cubicBezTo>
                    <a:pt x="472" y="276"/>
                    <a:pt x="472" y="276"/>
                    <a:pt x="472" y="276"/>
                  </a:cubicBezTo>
                  <a:cubicBezTo>
                    <a:pt x="476" y="261"/>
                    <a:pt x="486" y="254"/>
                    <a:pt x="496" y="248"/>
                  </a:cubicBezTo>
                  <a:cubicBezTo>
                    <a:pt x="497" y="248"/>
                    <a:pt x="498" y="247"/>
                    <a:pt x="499" y="247"/>
                  </a:cubicBezTo>
                  <a:cubicBezTo>
                    <a:pt x="501" y="245"/>
                    <a:pt x="504" y="244"/>
                    <a:pt x="506" y="243"/>
                  </a:cubicBezTo>
                  <a:cubicBezTo>
                    <a:pt x="508" y="243"/>
                    <a:pt x="511" y="244"/>
                    <a:pt x="512" y="245"/>
                  </a:cubicBezTo>
                  <a:cubicBezTo>
                    <a:pt x="514" y="244"/>
                    <a:pt x="516" y="243"/>
                    <a:pt x="518" y="241"/>
                  </a:cubicBezTo>
                  <a:cubicBezTo>
                    <a:pt x="520" y="240"/>
                    <a:pt x="522" y="239"/>
                    <a:pt x="525" y="238"/>
                  </a:cubicBezTo>
                  <a:cubicBezTo>
                    <a:pt x="525" y="238"/>
                    <a:pt x="543" y="229"/>
                    <a:pt x="550" y="235"/>
                  </a:cubicBezTo>
                  <a:cubicBezTo>
                    <a:pt x="551" y="236"/>
                    <a:pt x="553" y="238"/>
                    <a:pt x="554" y="245"/>
                  </a:cubicBezTo>
                  <a:cubicBezTo>
                    <a:pt x="555" y="249"/>
                    <a:pt x="555" y="257"/>
                    <a:pt x="552" y="261"/>
                  </a:cubicBezTo>
                  <a:cubicBezTo>
                    <a:pt x="548" y="266"/>
                    <a:pt x="543" y="265"/>
                    <a:pt x="540" y="264"/>
                  </a:cubicBezTo>
                  <a:cubicBezTo>
                    <a:pt x="540" y="264"/>
                    <a:pt x="539" y="264"/>
                    <a:pt x="539" y="264"/>
                  </a:cubicBezTo>
                  <a:cubicBezTo>
                    <a:pt x="538" y="265"/>
                    <a:pt x="538" y="270"/>
                    <a:pt x="538" y="274"/>
                  </a:cubicBezTo>
                  <a:cubicBezTo>
                    <a:pt x="538" y="279"/>
                    <a:pt x="539" y="284"/>
                    <a:pt x="536" y="288"/>
                  </a:cubicBezTo>
                  <a:cubicBezTo>
                    <a:pt x="534" y="292"/>
                    <a:pt x="530" y="294"/>
                    <a:pt x="528" y="296"/>
                  </a:cubicBezTo>
                  <a:cubicBezTo>
                    <a:pt x="527" y="296"/>
                    <a:pt x="526" y="296"/>
                    <a:pt x="525" y="297"/>
                  </a:cubicBezTo>
                  <a:cubicBezTo>
                    <a:pt x="521" y="300"/>
                    <a:pt x="519" y="302"/>
                    <a:pt x="516" y="306"/>
                  </a:cubicBezTo>
                  <a:cubicBezTo>
                    <a:pt x="515" y="307"/>
                    <a:pt x="514" y="309"/>
                    <a:pt x="512" y="310"/>
                  </a:cubicBezTo>
                  <a:cubicBezTo>
                    <a:pt x="511" y="312"/>
                    <a:pt x="509" y="313"/>
                    <a:pt x="507" y="315"/>
                  </a:cubicBezTo>
                  <a:cubicBezTo>
                    <a:pt x="504" y="317"/>
                    <a:pt x="502" y="319"/>
                    <a:pt x="500" y="322"/>
                  </a:cubicBezTo>
                  <a:cubicBezTo>
                    <a:pt x="500" y="323"/>
                    <a:pt x="499" y="325"/>
                    <a:pt x="499" y="327"/>
                  </a:cubicBezTo>
                  <a:cubicBezTo>
                    <a:pt x="498" y="330"/>
                    <a:pt x="498" y="332"/>
                    <a:pt x="497" y="334"/>
                  </a:cubicBezTo>
                  <a:cubicBezTo>
                    <a:pt x="499" y="332"/>
                    <a:pt x="500" y="330"/>
                    <a:pt x="502" y="328"/>
                  </a:cubicBezTo>
                  <a:cubicBezTo>
                    <a:pt x="507" y="322"/>
                    <a:pt x="513" y="318"/>
                    <a:pt x="519" y="314"/>
                  </a:cubicBezTo>
                  <a:cubicBezTo>
                    <a:pt x="527" y="309"/>
                    <a:pt x="533" y="304"/>
                    <a:pt x="537" y="298"/>
                  </a:cubicBezTo>
                  <a:cubicBezTo>
                    <a:pt x="538" y="296"/>
                    <a:pt x="538" y="294"/>
                    <a:pt x="538" y="291"/>
                  </a:cubicBezTo>
                  <a:cubicBezTo>
                    <a:pt x="539" y="289"/>
                    <a:pt x="539" y="286"/>
                    <a:pt x="540" y="284"/>
                  </a:cubicBezTo>
                  <a:cubicBezTo>
                    <a:pt x="542" y="277"/>
                    <a:pt x="547" y="271"/>
                    <a:pt x="552" y="265"/>
                  </a:cubicBezTo>
                  <a:cubicBezTo>
                    <a:pt x="554" y="261"/>
                    <a:pt x="554" y="261"/>
                    <a:pt x="554" y="261"/>
                  </a:cubicBezTo>
                  <a:cubicBezTo>
                    <a:pt x="556" y="258"/>
                    <a:pt x="559" y="255"/>
                    <a:pt x="562" y="251"/>
                  </a:cubicBezTo>
                  <a:cubicBezTo>
                    <a:pt x="567" y="246"/>
                    <a:pt x="571" y="241"/>
                    <a:pt x="572" y="234"/>
                  </a:cubicBezTo>
                  <a:cubicBezTo>
                    <a:pt x="573" y="232"/>
                    <a:pt x="573" y="231"/>
                    <a:pt x="573" y="229"/>
                  </a:cubicBezTo>
                  <a:cubicBezTo>
                    <a:pt x="573" y="225"/>
                    <a:pt x="573" y="220"/>
                    <a:pt x="575" y="215"/>
                  </a:cubicBezTo>
                  <a:cubicBezTo>
                    <a:pt x="578" y="210"/>
                    <a:pt x="582" y="206"/>
                    <a:pt x="586" y="202"/>
                  </a:cubicBezTo>
                  <a:cubicBezTo>
                    <a:pt x="589" y="200"/>
                    <a:pt x="591" y="197"/>
                    <a:pt x="593" y="195"/>
                  </a:cubicBezTo>
                  <a:cubicBezTo>
                    <a:pt x="597" y="191"/>
                    <a:pt x="601" y="184"/>
                    <a:pt x="602" y="178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82" name="Freeform 74">
              <a:extLst>
                <a:ext uri="{FF2B5EF4-FFF2-40B4-BE49-F238E27FC236}">
                  <a16:creationId xmlns:a16="http://schemas.microsoft.com/office/drawing/2014/main" id="{C9868455-51A7-4C4A-B64B-921E56850B69}"/>
                </a:ext>
              </a:extLst>
            </p:cNvPr>
            <p:cNvSpPr>
              <a:spLocks/>
            </p:cNvSpPr>
            <p:nvPr/>
          </p:nvSpPr>
          <p:spPr bwMode="auto">
            <a:xfrm>
              <a:off x="1920" y="3405"/>
              <a:ext cx="397" cy="252"/>
            </a:xfrm>
            <a:custGeom>
              <a:avLst/>
              <a:gdLst>
                <a:gd name="T0" fmla="*/ 399 w 400"/>
                <a:gd name="T1" fmla="*/ 100 h 254"/>
                <a:gd name="T2" fmla="*/ 394 w 400"/>
                <a:gd name="T3" fmla="*/ 87 h 254"/>
                <a:gd name="T4" fmla="*/ 390 w 400"/>
                <a:gd name="T5" fmla="*/ 49 h 254"/>
                <a:gd name="T6" fmla="*/ 391 w 400"/>
                <a:gd name="T7" fmla="*/ 16 h 254"/>
                <a:gd name="T8" fmla="*/ 393 w 400"/>
                <a:gd name="T9" fmla="*/ 7 h 254"/>
                <a:gd name="T10" fmla="*/ 390 w 400"/>
                <a:gd name="T11" fmla="*/ 1 h 254"/>
                <a:gd name="T12" fmla="*/ 375 w 400"/>
                <a:gd name="T13" fmla="*/ 0 h 254"/>
                <a:gd name="T14" fmla="*/ 333 w 400"/>
                <a:gd name="T15" fmla="*/ 17 h 254"/>
                <a:gd name="T16" fmla="*/ 293 w 400"/>
                <a:gd name="T17" fmla="*/ 6 h 254"/>
                <a:gd name="T18" fmla="*/ 277 w 400"/>
                <a:gd name="T19" fmla="*/ 12 h 254"/>
                <a:gd name="T20" fmla="*/ 255 w 400"/>
                <a:gd name="T21" fmla="*/ 8 h 254"/>
                <a:gd name="T22" fmla="*/ 225 w 400"/>
                <a:gd name="T23" fmla="*/ 21 h 254"/>
                <a:gd name="T24" fmla="*/ 208 w 400"/>
                <a:gd name="T25" fmla="*/ 23 h 254"/>
                <a:gd name="T26" fmla="*/ 202 w 400"/>
                <a:gd name="T27" fmla="*/ 23 h 254"/>
                <a:gd name="T28" fmla="*/ 200 w 400"/>
                <a:gd name="T29" fmla="*/ 34 h 254"/>
                <a:gd name="T30" fmla="*/ 166 w 400"/>
                <a:gd name="T31" fmla="*/ 55 h 254"/>
                <a:gd name="T32" fmla="*/ 149 w 400"/>
                <a:gd name="T33" fmla="*/ 49 h 254"/>
                <a:gd name="T34" fmla="*/ 82 w 400"/>
                <a:gd name="T35" fmla="*/ 37 h 254"/>
                <a:gd name="T36" fmla="*/ 46 w 400"/>
                <a:gd name="T37" fmla="*/ 30 h 254"/>
                <a:gd name="T38" fmla="*/ 34 w 400"/>
                <a:gd name="T39" fmla="*/ 26 h 254"/>
                <a:gd name="T40" fmla="*/ 6 w 400"/>
                <a:gd name="T41" fmla="*/ 25 h 254"/>
                <a:gd name="T42" fmla="*/ 3 w 400"/>
                <a:gd name="T43" fmla="*/ 54 h 254"/>
                <a:gd name="T44" fmla="*/ 2 w 400"/>
                <a:gd name="T45" fmla="*/ 79 h 254"/>
                <a:gd name="T46" fmla="*/ 3 w 400"/>
                <a:gd name="T47" fmla="*/ 84 h 254"/>
                <a:gd name="T48" fmla="*/ 43 w 400"/>
                <a:gd name="T49" fmla="*/ 87 h 254"/>
                <a:gd name="T50" fmla="*/ 140 w 400"/>
                <a:gd name="T51" fmla="*/ 107 h 254"/>
                <a:gd name="T52" fmla="*/ 165 w 400"/>
                <a:gd name="T53" fmla="*/ 115 h 254"/>
                <a:gd name="T54" fmla="*/ 224 w 400"/>
                <a:gd name="T55" fmla="*/ 158 h 254"/>
                <a:gd name="T56" fmla="*/ 268 w 400"/>
                <a:gd name="T57" fmla="*/ 187 h 254"/>
                <a:gd name="T58" fmla="*/ 312 w 400"/>
                <a:gd name="T59" fmla="*/ 197 h 254"/>
                <a:gd name="T60" fmla="*/ 313 w 400"/>
                <a:gd name="T61" fmla="*/ 198 h 254"/>
                <a:gd name="T62" fmla="*/ 314 w 400"/>
                <a:gd name="T63" fmla="*/ 202 h 254"/>
                <a:gd name="T64" fmla="*/ 306 w 400"/>
                <a:gd name="T65" fmla="*/ 218 h 254"/>
                <a:gd name="T66" fmla="*/ 296 w 400"/>
                <a:gd name="T67" fmla="*/ 230 h 254"/>
                <a:gd name="T68" fmla="*/ 288 w 400"/>
                <a:gd name="T69" fmla="*/ 246 h 254"/>
                <a:gd name="T70" fmla="*/ 287 w 400"/>
                <a:gd name="T71" fmla="*/ 251 h 254"/>
                <a:gd name="T72" fmla="*/ 309 w 400"/>
                <a:gd name="T73" fmla="*/ 253 h 254"/>
                <a:gd name="T74" fmla="*/ 312 w 400"/>
                <a:gd name="T75" fmla="*/ 250 h 254"/>
                <a:gd name="T76" fmla="*/ 328 w 400"/>
                <a:gd name="T77" fmla="*/ 236 h 254"/>
                <a:gd name="T78" fmla="*/ 368 w 400"/>
                <a:gd name="T79" fmla="*/ 203 h 254"/>
                <a:gd name="T80" fmla="*/ 386 w 400"/>
                <a:gd name="T81" fmla="*/ 186 h 254"/>
                <a:gd name="T82" fmla="*/ 395 w 400"/>
                <a:gd name="T83" fmla="*/ 155 h 254"/>
                <a:gd name="T84" fmla="*/ 395 w 400"/>
                <a:gd name="T85" fmla="*/ 139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00" h="254">
                  <a:moveTo>
                    <a:pt x="397" y="117"/>
                  </a:moveTo>
                  <a:cubicBezTo>
                    <a:pt x="399" y="111"/>
                    <a:pt x="400" y="105"/>
                    <a:pt x="399" y="100"/>
                  </a:cubicBezTo>
                  <a:cubicBezTo>
                    <a:pt x="399" y="98"/>
                    <a:pt x="398" y="96"/>
                    <a:pt x="397" y="94"/>
                  </a:cubicBezTo>
                  <a:cubicBezTo>
                    <a:pt x="396" y="92"/>
                    <a:pt x="395" y="90"/>
                    <a:pt x="394" y="87"/>
                  </a:cubicBezTo>
                  <a:cubicBezTo>
                    <a:pt x="392" y="81"/>
                    <a:pt x="392" y="73"/>
                    <a:pt x="392" y="66"/>
                  </a:cubicBezTo>
                  <a:cubicBezTo>
                    <a:pt x="392" y="60"/>
                    <a:pt x="392" y="55"/>
                    <a:pt x="390" y="49"/>
                  </a:cubicBezTo>
                  <a:cubicBezTo>
                    <a:pt x="388" y="41"/>
                    <a:pt x="386" y="32"/>
                    <a:pt x="388" y="24"/>
                  </a:cubicBezTo>
                  <a:cubicBezTo>
                    <a:pt x="389" y="22"/>
                    <a:pt x="390" y="19"/>
                    <a:pt x="391" y="16"/>
                  </a:cubicBezTo>
                  <a:cubicBezTo>
                    <a:pt x="392" y="14"/>
                    <a:pt x="393" y="12"/>
                    <a:pt x="393" y="10"/>
                  </a:cubicBezTo>
                  <a:cubicBezTo>
                    <a:pt x="393" y="9"/>
                    <a:pt x="393" y="8"/>
                    <a:pt x="393" y="7"/>
                  </a:cubicBezTo>
                  <a:cubicBezTo>
                    <a:pt x="393" y="7"/>
                    <a:pt x="393" y="7"/>
                    <a:pt x="393" y="7"/>
                  </a:cubicBezTo>
                  <a:cubicBezTo>
                    <a:pt x="391" y="5"/>
                    <a:pt x="390" y="3"/>
                    <a:pt x="390" y="1"/>
                  </a:cubicBezTo>
                  <a:cubicBezTo>
                    <a:pt x="387" y="0"/>
                    <a:pt x="382" y="0"/>
                    <a:pt x="378" y="0"/>
                  </a:cubicBezTo>
                  <a:cubicBezTo>
                    <a:pt x="375" y="0"/>
                    <a:pt x="375" y="0"/>
                    <a:pt x="375" y="0"/>
                  </a:cubicBezTo>
                  <a:cubicBezTo>
                    <a:pt x="367" y="1"/>
                    <a:pt x="361" y="5"/>
                    <a:pt x="354" y="8"/>
                  </a:cubicBezTo>
                  <a:cubicBezTo>
                    <a:pt x="348" y="12"/>
                    <a:pt x="342" y="16"/>
                    <a:pt x="333" y="17"/>
                  </a:cubicBezTo>
                  <a:cubicBezTo>
                    <a:pt x="323" y="18"/>
                    <a:pt x="315" y="15"/>
                    <a:pt x="308" y="11"/>
                  </a:cubicBezTo>
                  <a:cubicBezTo>
                    <a:pt x="303" y="9"/>
                    <a:pt x="298" y="7"/>
                    <a:pt x="293" y="6"/>
                  </a:cubicBezTo>
                  <a:cubicBezTo>
                    <a:pt x="290" y="6"/>
                    <a:pt x="286" y="6"/>
                    <a:pt x="282" y="7"/>
                  </a:cubicBezTo>
                  <a:cubicBezTo>
                    <a:pt x="281" y="9"/>
                    <a:pt x="280" y="11"/>
                    <a:pt x="277" y="12"/>
                  </a:cubicBezTo>
                  <a:cubicBezTo>
                    <a:pt x="272" y="13"/>
                    <a:pt x="267" y="11"/>
                    <a:pt x="263" y="10"/>
                  </a:cubicBezTo>
                  <a:cubicBezTo>
                    <a:pt x="260" y="9"/>
                    <a:pt x="257" y="8"/>
                    <a:pt x="255" y="8"/>
                  </a:cubicBezTo>
                  <a:cubicBezTo>
                    <a:pt x="248" y="7"/>
                    <a:pt x="245" y="10"/>
                    <a:pt x="240" y="13"/>
                  </a:cubicBezTo>
                  <a:cubicBezTo>
                    <a:pt x="237" y="16"/>
                    <a:pt x="232" y="19"/>
                    <a:pt x="225" y="21"/>
                  </a:cubicBezTo>
                  <a:cubicBezTo>
                    <a:pt x="220" y="21"/>
                    <a:pt x="220" y="21"/>
                    <a:pt x="220" y="21"/>
                  </a:cubicBezTo>
                  <a:cubicBezTo>
                    <a:pt x="216" y="22"/>
                    <a:pt x="212" y="22"/>
                    <a:pt x="208" y="23"/>
                  </a:cubicBezTo>
                  <a:cubicBezTo>
                    <a:pt x="204" y="23"/>
                    <a:pt x="204" y="23"/>
                    <a:pt x="204" y="23"/>
                  </a:cubicBezTo>
                  <a:cubicBezTo>
                    <a:pt x="203" y="23"/>
                    <a:pt x="203" y="23"/>
                    <a:pt x="202" y="23"/>
                  </a:cubicBezTo>
                  <a:cubicBezTo>
                    <a:pt x="202" y="25"/>
                    <a:pt x="202" y="26"/>
                    <a:pt x="201" y="27"/>
                  </a:cubicBezTo>
                  <a:cubicBezTo>
                    <a:pt x="201" y="29"/>
                    <a:pt x="200" y="32"/>
                    <a:pt x="200" y="34"/>
                  </a:cubicBezTo>
                  <a:cubicBezTo>
                    <a:pt x="198" y="44"/>
                    <a:pt x="196" y="57"/>
                    <a:pt x="179" y="59"/>
                  </a:cubicBezTo>
                  <a:cubicBezTo>
                    <a:pt x="171" y="60"/>
                    <a:pt x="169" y="58"/>
                    <a:pt x="166" y="55"/>
                  </a:cubicBezTo>
                  <a:cubicBezTo>
                    <a:pt x="165" y="54"/>
                    <a:pt x="164" y="53"/>
                    <a:pt x="162" y="52"/>
                  </a:cubicBezTo>
                  <a:cubicBezTo>
                    <a:pt x="158" y="50"/>
                    <a:pt x="154" y="49"/>
                    <a:pt x="149" y="49"/>
                  </a:cubicBezTo>
                  <a:cubicBezTo>
                    <a:pt x="144" y="49"/>
                    <a:pt x="139" y="48"/>
                    <a:pt x="135" y="47"/>
                  </a:cubicBezTo>
                  <a:cubicBezTo>
                    <a:pt x="118" y="40"/>
                    <a:pt x="100" y="38"/>
                    <a:pt x="82" y="37"/>
                  </a:cubicBezTo>
                  <a:cubicBezTo>
                    <a:pt x="71" y="35"/>
                    <a:pt x="71" y="35"/>
                    <a:pt x="71" y="35"/>
                  </a:cubicBezTo>
                  <a:cubicBezTo>
                    <a:pt x="63" y="35"/>
                    <a:pt x="55" y="34"/>
                    <a:pt x="46" y="30"/>
                  </a:cubicBezTo>
                  <a:cubicBezTo>
                    <a:pt x="44" y="29"/>
                    <a:pt x="43" y="29"/>
                    <a:pt x="42" y="28"/>
                  </a:cubicBezTo>
                  <a:cubicBezTo>
                    <a:pt x="40" y="27"/>
                    <a:pt x="38" y="26"/>
                    <a:pt x="34" y="26"/>
                  </a:cubicBezTo>
                  <a:cubicBezTo>
                    <a:pt x="28" y="24"/>
                    <a:pt x="20" y="24"/>
                    <a:pt x="10" y="25"/>
                  </a:cubicBezTo>
                  <a:cubicBezTo>
                    <a:pt x="9" y="25"/>
                    <a:pt x="7" y="25"/>
                    <a:pt x="6" y="25"/>
                  </a:cubicBezTo>
                  <a:cubicBezTo>
                    <a:pt x="6" y="26"/>
                    <a:pt x="5" y="27"/>
                    <a:pt x="5" y="28"/>
                  </a:cubicBezTo>
                  <a:cubicBezTo>
                    <a:pt x="0" y="35"/>
                    <a:pt x="2" y="45"/>
                    <a:pt x="3" y="54"/>
                  </a:cubicBezTo>
                  <a:cubicBezTo>
                    <a:pt x="3" y="57"/>
                    <a:pt x="4" y="59"/>
                    <a:pt x="4" y="62"/>
                  </a:cubicBezTo>
                  <a:cubicBezTo>
                    <a:pt x="5" y="69"/>
                    <a:pt x="3" y="74"/>
                    <a:pt x="2" y="79"/>
                  </a:cubicBezTo>
                  <a:cubicBezTo>
                    <a:pt x="1" y="80"/>
                    <a:pt x="1" y="82"/>
                    <a:pt x="0" y="84"/>
                  </a:cubicBezTo>
                  <a:cubicBezTo>
                    <a:pt x="1" y="84"/>
                    <a:pt x="2" y="84"/>
                    <a:pt x="3" y="84"/>
                  </a:cubicBezTo>
                  <a:cubicBezTo>
                    <a:pt x="9" y="85"/>
                    <a:pt x="9" y="85"/>
                    <a:pt x="9" y="85"/>
                  </a:cubicBezTo>
                  <a:cubicBezTo>
                    <a:pt x="20" y="86"/>
                    <a:pt x="31" y="87"/>
                    <a:pt x="43" y="87"/>
                  </a:cubicBezTo>
                  <a:cubicBezTo>
                    <a:pt x="75" y="88"/>
                    <a:pt x="107" y="90"/>
                    <a:pt x="134" y="104"/>
                  </a:cubicBezTo>
                  <a:cubicBezTo>
                    <a:pt x="136" y="105"/>
                    <a:pt x="138" y="106"/>
                    <a:pt x="140" y="107"/>
                  </a:cubicBezTo>
                  <a:cubicBezTo>
                    <a:pt x="145" y="110"/>
                    <a:pt x="149" y="113"/>
                    <a:pt x="154" y="114"/>
                  </a:cubicBezTo>
                  <a:cubicBezTo>
                    <a:pt x="158" y="114"/>
                    <a:pt x="161" y="115"/>
                    <a:pt x="165" y="115"/>
                  </a:cubicBezTo>
                  <a:cubicBezTo>
                    <a:pt x="171" y="116"/>
                    <a:pt x="178" y="116"/>
                    <a:pt x="185" y="120"/>
                  </a:cubicBezTo>
                  <a:cubicBezTo>
                    <a:pt x="198" y="128"/>
                    <a:pt x="215" y="144"/>
                    <a:pt x="224" y="158"/>
                  </a:cubicBezTo>
                  <a:cubicBezTo>
                    <a:pt x="233" y="172"/>
                    <a:pt x="245" y="178"/>
                    <a:pt x="259" y="183"/>
                  </a:cubicBezTo>
                  <a:cubicBezTo>
                    <a:pt x="262" y="185"/>
                    <a:pt x="265" y="186"/>
                    <a:pt x="268" y="187"/>
                  </a:cubicBezTo>
                  <a:cubicBezTo>
                    <a:pt x="277" y="191"/>
                    <a:pt x="298" y="196"/>
                    <a:pt x="306" y="193"/>
                  </a:cubicBezTo>
                  <a:cubicBezTo>
                    <a:pt x="309" y="193"/>
                    <a:pt x="312" y="194"/>
                    <a:pt x="312" y="197"/>
                  </a:cubicBezTo>
                  <a:cubicBezTo>
                    <a:pt x="312" y="197"/>
                    <a:pt x="312" y="197"/>
                    <a:pt x="312" y="198"/>
                  </a:cubicBezTo>
                  <a:cubicBezTo>
                    <a:pt x="312" y="198"/>
                    <a:pt x="313" y="198"/>
                    <a:pt x="313" y="198"/>
                  </a:cubicBezTo>
                  <a:cubicBezTo>
                    <a:pt x="313" y="199"/>
                    <a:pt x="313" y="199"/>
                    <a:pt x="313" y="200"/>
                  </a:cubicBezTo>
                  <a:cubicBezTo>
                    <a:pt x="314" y="201"/>
                    <a:pt x="314" y="201"/>
                    <a:pt x="314" y="202"/>
                  </a:cubicBezTo>
                  <a:cubicBezTo>
                    <a:pt x="315" y="202"/>
                    <a:pt x="315" y="203"/>
                    <a:pt x="315" y="204"/>
                  </a:cubicBezTo>
                  <a:cubicBezTo>
                    <a:pt x="316" y="212"/>
                    <a:pt x="310" y="216"/>
                    <a:pt x="306" y="218"/>
                  </a:cubicBezTo>
                  <a:cubicBezTo>
                    <a:pt x="305" y="218"/>
                    <a:pt x="303" y="219"/>
                    <a:pt x="302" y="220"/>
                  </a:cubicBezTo>
                  <a:cubicBezTo>
                    <a:pt x="299" y="223"/>
                    <a:pt x="298" y="226"/>
                    <a:pt x="296" y="230"/>
                  </a:cubicBezTo>
                  <a:cubicBezTo>
                    <a:pt x="295" y="232"/>
                    <a:pt x="295" y="234"/>
                    <a:pt x="294" y="236"/>
                  </a:cubicBezTo>
                  <a:cubicBezTo>
                    <a:pt x="293" y="238"/>
                    <a:pt x="291" y="242"/>
                    <a:pt x="288" y="246"/>
                  </a:cubicBezTo>
                  <a:cubicBezTo>
                    <a:pt x="287" y="248"/>
                    <a:pt x="286" y="250"/>
                    <a:pt x="285" y="252"/>
                  </a:cubicBezTo>
                  <a:cubicBezTo>
                    <a:pt x="285" y="252"/>
                    <a:pt x="286" y="251"/>
                    <a:pt x="287" y="251"/>
                  </a:cubicBezTo>
                  <a:cubicBezTo>
                    <a:pt x="290" y="249"/>
                    <a:pt x="293" y="247"/>
                    <a:pt x="297" y="246"/>
                  </a:cubicBezTo>
                  <a:cubicBezTo>
                    <a:pt x="301" y="246"/>
                    <a:pt x="305" y="248"/>
                    <a:pt x="309" y="253"/>
                  </a:cubicBezTo>
                  <a:cubicBezTo>
                    <a:pt x="309" y="254"/>
                    <a:pt x="309" y="254"/>
                    <a:pt x="309" y="254"/>
                  </a:cubicBezTo>
                  <a:cubicBezTo>
                    <a:pt x="310" y="253"/>
                    <a:pt x="311" y="252"/>
                    <a:pt x="312" y="250"/>
                  </a:cubicBezTo>
                  <a:cubicBezTo>
                    <a:pt x="315" y="246"/>
                    <a:pt x="318" y="243"/>
                    <a:pt x="322" y="241"/>
                  </a:cubicBezTo>
                  <a:cubicBezTo>
                    <a:pt x="324" y="239"/>
                    <a:pt x="326" y="237"/>
                    <a:pt x="328" y="236"/>
                  </a:cubicBezTo>
                  <a:cubicBezTo>
                    <a:pt x="336" y="228"/>
                    <a:pt x="345" y="221"/>
                    <a:pt x="354" y="215"/>
                  </a:cubicBezTo>
                  <a:cubicBezTo>
                    <a:pt x="359" y="211"/>
                    <a:pt x="363" y="207"/>
                    <a:pt x="368" y="203"/>
                  </a:cubicBezTo>
                  <a:cubicBezTo>
                    <a:pt x="373" y="200"/>
                    <a:pt x="375" y="197"/>
                    <a:pt x="379" y="193"/>
                  </a:cubicBezTo>
                  <a:cubicBezTo>
                    <a:pt x="381" y="190"/>
                    <a:pt x="383" y="188"/>
                    <a:pt x="386" y="186"/>
                  </a:cubicBezTo>
                  <a:cubicBezTo>
                    <a:pt x="389" y="184"/>
                    <a:pt x="392" y="181"/>
                    <a:pt x="394" y="178"/>
                  </a:cubicBezTo>
                  <a:cubicBezTo>
                    <a:pt x="397" y="172"/>
                    <a:pt x="396" y="164"/>
                    <a:pt x="395" y="155"/>
                  </a:cubicBezTo>
                  <a:cubicBezTo>
                    <a:pt x="395" y="150"/>
                    <a:pt x="395" y="146"/>
                    <a:pt x="395" y="142"/>
                  </a:cubicBezTo>
                  <a:cubicBezTo>
                    <a:pt x="395" y="139"/>
                    <a:pt x="395" y="139"/>
                    <a:pt x="395" y="139"/>
                  </a:cubicBezTo>
                  <a:cubicBezTo>
                    <a:pt x="396" y="132"/>
                    <a:pt x="396" y="124"/>
                    <a:pt x="397" y="117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83" name="Freeform 75">
              <a:extLst>
                <a:ext uri="{FF2B5EF4-FFF2-40B4-BE49-F238E27FC236}">
                  <a16:creationId xmlns:a16="http://schemas.microsoft.com/office/drawing/2014/main" id="{877CCCCC-D411-469A-BD56-9B0789675470}"/>
                </a:ext>
              </a:extLst>
            </p:cNvPr>
            <p:cNvSpPr>
              <a:spLocks/>
            </p:cNvSpPr>
            <p:nvPr/>
          </p:nvSpPr>
          <p:spPr bwMode="auto">
            <a:xfrm>
              <a:off x="1981" y="2920"/>
              <a:ext cx="677" cy="418"/>
            </a:xfrm>
            <a:custGeom>
              <a:avLst/>
              <a:gdLst>
                <a:gd name="T0" fmla="*/ 633 w 681"/>
                <a:gd name="T1" fmla="*/ 273 h 420"/>
                <a:gd name="T2" fmla="*/ 636 w 681"/>
                <a:gd name="T3" fmla="*/ 249 h 420"/>
                <a:gd name="T4" fmla="*/ 650 w 681"/>
                <a:gd name="T5" fmla="*/ 241 h 420"/>
                <a:gd name="T6" fmla="*/ 680 w 681"/>
                <a:gd name="T7" fmla="*/ 224 h 420"/>
                <a:gd name="T8" fmla="*/ 639 w 681"/>
                <a:gd name="T9" fmla="*/ 219 h 420"/>
                <a:gd name="T10" fmla="*/ 631 w 681"/>
                <a:gd name="T11" fmla="*/ 217 h 420"/>
                <a:gd name="T12" fmla="*/ 625 w 681"/>
                <a:gd name="T13" fmla="*/ 215 h 420"/>
                <a:gd name="T14" fmla="*/ 589 w 681"/>
                <a:gd name="T15" fmla="*/ 229 h 420"/>
                <a:gd name="T16" fmla="*/ 567 w 681"/>
                <a:gd name="T17" fmla="*/ 233 h 420"/>
                <a:gd name="T18" fmla="*/ 560 w 681"/>
                <a:gd name="T19" fmla="*/ 245 h 420"/>
                <a:gd name="T20" fmla="*/ 538 w 681"/>
                <a:gd name="T21" fmla="*/ 249 h 420"/>
                <a:gd name="T22" fmla="*/ 502 w 681"/>
                <a:gd name="T23" fmla="*/ 237 h 420"/>
                <a:gd name="T24" fmla="*/ 504 w 681"/>
                <a:gd name="T25" fmla="*/ 224 h 420"/>
                <a:gd name="T26" fmla="*/ 486 w 681"/>
                <a:gd name="T27" fmla="*/ 212 h 420"/>
                <a:gd name="T28" fmla="*/ 486 w 681"/>
                <a:gd name="T29" fmla="*/ 184 h 420"/>
                <a:gd name="T30" fmla="*/ 492 w 681"/>
                <a:gd name="T31" fmla="*/ 144 h 420"/>
                <a:gd name="T32" fmla="*/ 492 w 681"/>
                <a:gd name="T33" fmla="*/ 134 h 420"/>
                <a:gd name="T34" fmla="*/ 449 w 681"/>
                <a:gd name="T35" fmla="*/ 101 h 420"/>
                <a:gd name="T36" fmla="*/ 443 w 681"/>
                <a:gd name="T37" fmla="*/ 92 h 420"/>
                <a:gd name="T38" fmla="*/ 445 w 681"/>
                <a:gd name="T39" fmla="*/ 76 h 420"/>
                <a:gd name="T40" fmla="*/ 440 w 681"/>
                <a:gd name="T41" fmla="*/ 61 h 420"/>
                <a:gd name="T42" fmla="*/ 436 w 681"/>
                <a:gd name="T43" fmla="*/ 34 h 420"/>
                <a:gd name="T44" fmla="*/ 407 w 681"/>
                <a:gd name="T45" fmla="*/ 20 h 420"/>
                <a:gd name="T46" fmla="*/ 391 w 681"/>
                <a:gd name="T47" fmla="*/ 26 h 420"/>
                <a:gd name="T48" fmla="*/ 367 w 681"/>
                <a:gd name="T49" fmla="*/ 28 h 420"/>
                <a:gd name="T50" fmla="*/ 326 w 681"/>
                <a:gd name="T51" fmla="*/ 29 h 420"/>
                <a:gd name="T52" fmla="*/ 304 w 681"/>
                <a:gd name="T53" fmla="*/ 41 h 420"/>
                <a:gd name="T54" fmla="*/ 295 w 681"/>
                <a:gd name="T55" fmla="*/ 41 h 420"/>
                <a:gd name="T56" fmla="*/ 280 w 681"/>
                <a:gd name="T57" fmla="*/ 12 h 420"/>
                <a:gd name="T58" fmla="*/ 215 w 681"/>
                <a:gd name="T59" fmla="*/ 7 h 420"/>
                <a:gd name="T60" fmla="*/ 191 w 681"/>
                <a:gd name="T61" fmla="*/ 1 h 420"/>
                <a:gd name="T62" fmla="*/ 179 w 681"/>
                <a:gd name="T63" fmla="*/ 4 h 420"/>
                <a:gd name="T64" fmla="*/ 156 w 681"/>
                <a:gd name="T65" fmla="*/ 18 h 420"/>
                <a:gd name="T66" fmla="*/ 156 w 681"/>
                <a:gd name="T67" fmla="*/ 32 h 420"/>
                <a:gd name="T68" fmla="*/ 132 w 681"/>
                <a:gd name="T69" fmla="*/ 44 h 420"/>
                <a:gd name="T70" fmla="*/ 110 w 681"/>
                <a:gd name="T71" fmla="*/ 68 h 420"/>
                <a:gd name="T72" fmla="*/ 99 w 681"/>
                <a:gd name="T73" fmla="*/ 86 h 420"/>
                <a:gd name="T74" fmla="*/ 80 w 681"/>
                <a:gd name="T75" fmla="*/ 114 h 420"/>
                <a:gd name="T76" fmla="*/ 70 w 681"/>
                <a:gd name="T77" fmla="*/ 140 h 420"/>
                <a:gd name="T78" fmla="*/ 62 w 681"/>
                <a:gd name="T79" fmla="*/ 161 h 420"/>
                <a:gd name="T80" fmla="*/ 49 w 681"/>
                <a:gd name="T81" fmla="*/ 177 h 420"/>
                <a:gd name="T82" fmla="*/ 0 w 681"/>
                <a:gd name="T83" fmla="*/ 213 h 420"/>
                <a:gd name="T84" fmla="*/ 48 w 681"/>
                <a:gd name="T85" fmla="*/ 215 h 420"/>
                <a:gd name="T86" fmla="*/ 144 w 681"/>
                <a:gd name="T87" fmla="*/ 232 h 420"/>
                <a:gd name="T88" fmla="*/ 201 w 681"/>
                <a:gd name="T89" fmla="*/ 237 h 420"/>
                <a:gd name="T90" fmla="*/ 256 w 681"/>
                <a:gd name="T91" fmla="*/ 274 h 420"/>
                <a:gd name="T92" fmla="*/ 271 w 681"/>
                <a:gd name="T93" fmla="*/ 336 h 420"/>
                <a:gd name="T94" fmla="*/ 287 w 681"/>
                <a:gd name="T95" fmla="*/ 370 h 420"/>
                <a:gd name="T96" fmla="*/ 315 w 681"/>
                <a:gd name="T97" fmla="*/ 380 h 420"/>
                <a:gd name="T98" fmla="*/ 353 w 681"/>
                <a:gd name="T99" fmla="*/ 389 h 420"/>
                <a:gd name="T100" fmla="*/ 351 w 681"/>
                <a:gd name="T101" fmla="*/ 408 h 420"/>
                <a:gd name="T102" fmla="*/ 376 w 681"/>
                <a:gd name="T103" fmla="*/ 419 h 420"/>
                <a:gd name="T104" fmla="*/ 385 w 681"/>
                <a:gd name="T105" fmla="*/ 420 h 420"/>
                <a:gd name="T106" fmla="*/ 388 w 681"/>
                <a:gd name="T107" fmla="*/ 408 h 420"/>
                <a:gd name="T108" fmla="*/ 419 w 681"/>
                <a:gd name="T109" fmla="*/ 387 h 420"/>
                <a:gd name="T110" fmla="*/ 435 w 681"/>
                <a:gd name="T111" fmla="*/ 370 h 420"/>
                <a:gd name="T112" fmla="*/ 464 w 681"/>
                <a:gd name="T113" fmla="*/ 353 h 420"/>
                <a:gd name="T114" fmla="*/ 493 w 681"/>
                <a:gd name="T115" fmla="*/ 330 h 420"/>
                <a:gd name="T116" fmla="*/ 529 w 681"/>
                <a:gd name="T117" fmla="*/ 316 h 420"/>
                <a:gd name="T118" fmla="*/ 570 w 681"/>
                <a:gd name="T119" fmla="*/ 308 h 420"/>
                <a:gd name="T120" fmla="*/ 598 w 681"/>
                <a:gd name="T121" fmla="*/ 316 h 420"/>
                <a:gd name="T122" fmla="*/ 592 w 681"/>
                <a:gd name="T123" fmla="*/ 310 h 420"/>
                <a:gd name="T124" fmla="*/ 658 w 681"/>
                <a:gd name="T125" fmla="*/ 269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681" h="420">
                  <a:moveTo>
                    <a:pt x="642" y="272"/>
                  </a:moveTo>
                  <a:cubicBezTo>
                    <a:pt x="640" y="273"/>
                    <a:pt x="638" y="273"/>
                    <a:pt x="637" y="274"/>
                  </a:cubicBezTo>
                  <a:cubicBezTo>
                    <a:pt x="635" y="274"/>
                    <a:pt x="634" y="273"/>
                    <a:pt x="633" y="273"/>
                  </a:cubicBezTo>
                  <a:cubicBezTo>
                    <a:pt x="632" y="272"/>
                    <a:pt x="631" y="270"/>
                    <a:pt x="631" y="269"/>
                  </a:cubicBezTo>
                  <a:cubicBezTo>
                    <a:pt x="631" y="268"/>
                    <a:pt x="631" y="266"/>
                    <a:pt x="631" y="265"/>
                  </a:cubicBezTo>
                  <a:cubicBezTo>
                    <a:pt x="631" y="260"/>
                    <a:pt x="631" y="254"/>
                    <a:pt x="636" y="249"/>
                  </a:cubicBezTo>
                  <a:cubicBezTo>
                    <a:pt x="637" y="247"/>
                    <a:pt x="640" y="246"/>
                    <a:pt x="643" y="245"/>
                  </a:cubicBezTo>
                  <a:cubicBezTo>
                    <a:pt x="644" y="244"/>
                    <a:pt x="646" y="243"/>
                    <a:pt x="647" y="243"/>
                  </a:cubicBezTo>
                  <a:cubicBezTo>
                    <a:pt x="648" y="242"/>
                    <a:pt x="649" y="241"/>
                    <a:pt x="650" y="241"/>
                  </a:cubicBezTo>
                  <a:cubicBezTo>
                    <a:pt x="652" y="239"/>
                    <a:pt x="655" y="237"/>
                    <a:pt x="658" y="235"/>
                  </a:cubicBezTo>
                  <a:cubicBezTo>
                    <a:pt x="660" y="234"/>
                    <a:pt x="663" y="234"/>
                    <a:pt x="666" y="233"/>
                  </a:cubicBezTo>
                  <a:cubicBezTo>
                    <a:pt x="676" y="230"/>
                    <a:pt x="681" y="229"/>
                    <a:pt x="680" y="224"/>
                  </a:cubicBezTo>
                  <a:cubicBezTo>
                    <a:pt x="680" y="221"/>
                    <a:pt x="672" y="221"/>
                    <a:pt x="663" y="223"/>
                  </a:cubicBezTo>
                  <a:cubicBezTo>
                    <a:pt x="656" y="223"/>
                    <a:pt x="651" y="224"/>
                    <a:pt x="647" y="223"/>
                  </a:cubicBezTo>
                  <a:cubicBezTo>
                    <a:pt x="644" y="222"/>
                    <a:pt x="641" y="220"/>
                    <a:pt x="639" y="219"/>
                  </a:cubicBezTo>
                  <a:cubicBezTo>
                    <a:pt x="638" y="218"/>
                    <a:pt x="637" y="217"/>
                    <a:pt x="636" y="217"/>
                  </a:cubicBezTo>
                  <a:cubicBezTo>
                    <a:pt x="636" y="217"/>
                    <a:pt x="635" y="218"/>
                    <a:pt x="634" y="218"/>
                  </a:cubicBezTo>
                  <a:cubicBezTo>
                    <a:pt x="633" y="218"/>
                    <a:pt x="632" y="217"/>
                    <a:pt x="631" y="217"/>
                  </a:cubicBezTo>
                  <a:cubicBezTo>
                    <a:pt x="630" y="216"/>
                    <a:pt x="629" y="215"/>
                    <a:pt x="629" y="214"/>
                  </a:cubicBezTo>
                  <a:cubicBezTo>
                    <a:pt x="629" y="214"/>
                    <a:pt x="628" y="213"/>
                    <a:pt x="628" y="213"/>
                  </a:cubicBezTo>
                  <a:cubicBezTo>
                    <a:pt x="628" y="213"/>
                    <a:pt x="626" y="214"/>
                    <a:pt x="625" y="215"/>
                  </a:cubicBezTo>
                  <a:cubicBezTo>
                    <a:pt x="624" y="215"/>
                    <a:pt x="624" y="215"/>
                    <a:pt x="624" y="215"/>
                  </a:cubicBezTo>
                  <a:cubicBezTo>
                    <a:pt x="619" y="217"/>
                    <a:pt x="615" y="219"/>
                    <a:pt x="610" y="220"/>
                  </a:cubicBezTo>
                  <a:cubicBezTo>
                    <a:pt x="602" y="223"/>
                    <a:pt x="595" y="225"/>
                    <a:pt x="589" y="229"/>
                  </a:cubicBezTo>
                  <a:cubicBezTo>
                    <a:pt x="587" y="230"/>
                    <a:pt x="586" y="231"/>
                    <a:pt x="585" y="231"/>
                  </a:cubicBezTo>
                  <a:cubicBezTo>
                    <a:pt x="582" y="233"/>
                    <a:pt x="579" y="236"/>
                    <a:pt x="573" y="236"/>
                  </a:cubicBezTo>
                  <a:cubicBezTo>
                    <a:pt x="571" y="236"/>
                    <a:pt x="569" y="234"/>
                    <a:pt x="567" y="233"/>
                  </a:cubicBezTo>
                  <a:cubicBezTo>
                    <a:pt x="567" y="233"/>
                    <a:pt x="565" y="232"/>
                    <a:pt x="565" y="232"/>
                  </a:cubicBezTo>
                  <a:cubicBezTo>
                    <a:pt x="565" y="233"/>
                    <a:pt x="564" y="234"/>
                    <a:pt x="564" y="235"/>
                  </a:cubicBezTo>
                  <a:cubicBezTo>
                    <a:pt x="564" y="238"/>
                    <a:pt x="563" y="242"/>
                    <a:pt x="560" y="245"/>
                  </a:cubicBezTo>
                  <a:cubicBezTo>
                    <a:pt x="556" y="248"/>
                    <a:pt x="553" y="247"/>
                    <a:pt x="550" y="247"/>
                  </a:cubicBezTo>
                  <a:cubicBezTo>
                    <a:pt x="549" y="247"/>
                    <a:pt x="548" y="247"/>
                    <a:pt x="548" y="247"/>
                  </a:cubicBezTo>
                  <a:cubicBezTo>
                    <a:pt x="544" y="248"/>
                    <a:pt x="541" y="249"/>
                    <a:pt x="538" y="249"/>
                  </a:cubicBezTo>
                  <a:cubicBezTo>
                    <a:pt x="530" y="252"/>
                    <a:pt x="522" y="254"/>
                    <a:pt x="511" y="252"/>
                  </a:cubicBezTo>
                  <a:cubicBezTo>
                    <a:pt x="509" y="252"/>
                    <a:pt x="507" y="250"/>
                    <a:pt x="507" y="247"/>
                  </a:cubicBezTo>
                  <a:cubicBezTo>
                    <a:pt x="508" y="243"/>
                    <a:pt x="506" y="240"/>
                    <a:pt x="502" y="237"/>
                  </a:cubicBezTo>
                  <a:cubicBezTo>
                    <a:pt x="501" y="237"/>
                    <a:pt x="500" y="235"/>
                    <a:pt x="500" y="234"/>
                  </a:cubicBezTo>
                  <a:cubicBezTo>
                    <a:pt x="500" y="232"/>
                    <a:pt x="500" y="231"/>
                    <a:pt x="502" y="230"/>
                  </a:cubicBezTo>
                  <a:cubicBezTo>
                    <a:pt x="504" y="228"/>
                    <a:pt x="504" y="226"/>
                    <a:pt x="504" y="224"/>
                  </a:cubicBezTo>
                  <a:cubicBezTo>
                    <a:pt x="504" y="221"/>
                    <a:pt x="500" y="217"/>
                    <a:pt x="497" y="215"/>
                  </a:cubicBezTo>
                  <a:cubicBezTo>
                    <a:pt x="496" y="215"/>
                    <a:pt x="496" y="215"/>
                    <a:pt x="495" y="215"/>
                  </a:cubicBezTo>
                  <a:cubicBezTo>
                    <a:pt x="493" y="216"/>
                    <a:pt x="490" y="216"/>
                    <a:pt x="486" y="212"/>
                  </a:cubicBezTo>
                  <a:cubicBezTo>
                    <a:pt x="483" y="208"/>
                    <a:pt x="480" y="197"/>
                    <a:pt x="480" y="195"/>
                  </a:cubicBezTo>
                  <a:cubicBezTo>
                    <a:pt x="481" y="191"/>
                    <a:pt x="482" y="189"/>
                    <a:pt x="484" y="187"/>
                  </a:cubicBezTo>
                  <a:cubicBezTo>
                    <a:pt x="484" y="186"/>
                    <a:pt x="485" y="185"/>
                    <a:pt x="486" y="184"/>
                  </a:cubicBezTo>
                  <a:cubicBezTo>
                    <a:pt x="486" y="181"/>
                    <a:pt x="486" y="178"/>
                    <a:pt x="485" y="175"/>
                  </a:cubicBezTo>
                  <a:cubicBezTo>
                    <a:pt x="485" y="173"/>
                    <a:pt x="484" y="171"/>
                    <a:pt x="484" y="169"/>
                  </a:cubicBezTo>
                  <a:cubicBezTo>
                    <a:pt x="484" y="159"/>
                    <a:pt x="486" y="152"/>
                    <a:pt x="492" y="144"/>
                  </a:cubicBezTo>
                  <a:cubicBezTo>
                    <a:pt x="493" y="141"/>
                    <a:pt x="493" y="141"/>
                    <a:pt x="493" y="141"/>
                  </a:cubicBezTo>
                  <a:cubicBezTo>
                    <a:pt x="494" y="140"/>
                    <a:pt x="496" y="138"/>
                    <a:pt x="496" y="138"/>
                  </a:cubicBezTo>
                  <a:cubicBezTo>
                    <a:pt x="496" y="138"/>
                    <a:pt x="495" y="136"/>
                    <a:pt x="492" y="134"/>
                  </a:cubicBezTo>
                  <a:cubicBezTo>
                    <a:pt x="489" y="132"/>
                    <a:pt x="484" y="130"/>
                    <a:pt x="480" y="129"/>
                  </a:cubicBezTo>
                  <a:cubicBezTo>
                    <a:pt x="475" y="127"/>
                    <a:pt x="470" y="125"/>
                    <a:pt x="466" y="123"/>
                  </a:cubicBezTo>
                  <a:cubicBezTo>
                    <a:pt x="460" y="119"/>
                    <a:pt x="452" y="114"/>
                    <a:pt x="449" y="101"/>
                  </a:cubicBezTo>
                  <a:cubicBezTo>
                    <a:pt x="449" y="100"/>
                    <a:pt x="449" y="97"/>
                    <a:pt x="449" y="95"/>
                  </a:cubicBezTo>
                  <a:cubicBezTo>
                    <a:pt x="449" y="94"/>
                    <a:pt x="449" y="93"/>
                    <a:pt x="449" y="92"/>
                  </a:cubicBezTo>
                  <a:cubicBezTo>
                    <a:pt x="448" y="92"/>
                    <a:pt x="445" y="93"/>
                    <a:pt x="443" y="92"/>
                  </a:cubicBezTo>
                  <a:cubicBezTo>
                    <a:pt x="443" y="92"/>
                    <a:pt x="443" y="92"/>
                    <a:pt x="443" y="92"/>
                  </a:cubicBezTo>
                  <a:cubicBezTo>
                    <a:pt x="441" y="91"/>
                    <a:pt x="439" y="89"/>
                    <a:pt x="439" y="87"/>
                  </a:cubicBezTo>
                  <a:cubicBezTo>
                    <a:pt x="440" y="82"/>
                    <a:pt x="443" y="79"/>
                    <a:pt x="445" y="76"/>
                  </a:cubicBezTo>
                  <a:cubicBezTo>
                    <a:pt x="447" y="74"/>
                    <a:pt x="448" y="71"/>
                    <a:pt x="449" y="69"/>
                  </a:cubicBezTo>
                  <a:cubicBezTo>
                    <a:pt x="450" y="68"/>
                    <a:pt x="450" y="67"/>
                    <a:pt x="450" y="66"/>
                  </a:cubicBezTo>
                  <a:cubicBezTo>
                    <a:pt x="448" y="66"/>
                    <a:pt x="443" y="65"/>
                    <a:pt x="440" y="61"/>
                  </a:cubicBezTo>
                  <a:cubicBezTo>
                    <a:pt x="438" y="59"/>
                    <a:pt x="438" y="54"/>
                    <a:pt x="438" y="45"/>
                  </a:cubicBezTo>
                  <a:cubicBezTo>
                    <a:pt x="438" y="44"/>
                    <a:pt x="438" y="42"/>
                    <a:pt x="438" y="41"/>
                  </a:cubicBezTo>
                  <a:cubicBezTo>
                    <a:pt x="437" y="38"/>
                    <a:pt x="437" y="36"/>
                    <a:pt x="436" y="34"/>
                  </a:cubicBezTo>
                  <a:cubicBezTo>
                    <a:pt x="435" y="31"/>
                    <a:pt x="431" y="28"/>
                    <a:pt x="427" y="24"/>
                  </a:cubicBezTo>
                  <a:cubicBezTo>
                    <a:pt x="425" y="23"/>
                    <a:pt x="423" y="21"/>
                    <a:pt x="421" y="19"/>
                  </a:cubicBezTo>
                  <a:cubicBezTo>
                    <a:pt x="417" y="21"/>
                    <a:pt x="411" y="20"/>
                    <a:pt x="407" y="20"/>
                  </a:cubicBezTo>
                  <a:cubicBezTo>
                    <a:pt x="404" y="20"/>
                    <a:pt x="401" y="19"/>
                    <a:pt x="400" y="20"/>
                  </a:cubicBezTo>
                  <a:cubicBezTo>
                    <a:pt x="399" y="20"/>
                    <a:pt x="399" y="21"/>
                    <a:pt x="398" y="21"/>
                  </a:cubicBezTo>
                  <a:cubicBezTo>
                    <a:pt x="397" y="23"/>
                    <a:pt x="395" y="25"/>
                    <a:pt x="391" y="26"/>
                  </a:cubicBezTo>
                  <a:cubicBezTo>
                    <a:pt x="388" y="27"/>
                    <a:pt x="385" y="26"/>
                    <a:pt x="383" y="26"/>
                  </a:cubicBezTo>
                  <a:cubicBezTo>
                    <a:pt x="381" y="26"/>
                    <a:pt x="380" y="26"/>
                    <a:pt x="379" y="26"/>
                  </a:cubicBezTo>
                  <a:cubicBezTo>
                    <a:pt x="375" y="26"/>
                    <a:pt x="371" y="27"/>
                    <a:pt x="367" y="28"/>
                  </a:cubicBezTo>
                  <a:cubicBezTo>
                    <a:pt x="363" y="29"/>
                    <a:pt x="359" y="29"/>
                    <a:pt x="355" y="30"/>
                  </a:cubicBezTo>
                  <a:cubicBezTo>
                    <a:pt x="350" y="31"/>
                    <a:pt x="344" y="30"/>
                    <a:pt x="339" y="30"/>
                  </a:cubicBezTo>
                  <a:cubicBezTo>
                    <a:pt x="334" y="29"/>
                    <a:pt x="330" y="29"/>
                    <a:pt x="326" y="29"/>
                  </a:cubicBezTo>
                  <a:cubicBezTo>
                    <a:pt x="325" y="46"/>
                    <a:pt x="322" y="50"/>
                    <a:pt x="319" y="52"/>
                  </a:cubicBezTo>
                  <a:cubicBezTo>
                    <a:pt x="317" y="54"/>
                    <a:pt x="315" y="54"/>
                    <a:pt x="312" y="53"/>
                  </a:cubicBezTo>
                  <a:cubicBezTo>
                    <a:pt x="307" y="52"/>
                    <a:pt x="305" y="47"/>
                    <a:pt x="304" y="41"/>
                  </a:cubicBezTo>
                  <a:cubicBezTo>
                    <a:pt x="303" y="40"/>
                    <a:pt x="303" y="39"/>
                    <a:pt x="302" y="38"/>
                  </a:cubicBezTo>
                  <a:cubicBezTo>
                    <a:pt x="300" y="39"/>
                    <a:pt x="298" y="40"/>
                    <a:pt x="296" y="41"/>
                  </a:cubicBezTo>
                  <a:cubicBezTo>
                    <a:pt x="295" y="41"/>
                    <a:pt x="295" y="41"/>
                    <a:pt x="295" y="41"/>
                  </a:cubicBezTo>
                  <a:cubicBezTo>
                    <a:pt x="290" y="41"/>
                    <a:pt x="286" y="37"/>
                    <a:pt x="284" y="32"/>
                  </a:cubicBezTo>
                  <a:cubicBezTo>
                    <a:pt x="282" y="28"/>
                    <a:pt x="282" y="24"/>
                    <a:pt x="282" y="20"/>
                  </a:cubicBezTo>
                  <a:cubicBezTo>
                    <a:pt x="282" y="16"/>
                    <a:pt x="283" y="15"/>
                    <a:pt x="280" y="12"/>
                  </a:cubicBezTo>
                  <a:cubicBezTo>
                    <a:pt x="270" y="3"/>
                    <a:pt x="246" y="5"/>
                    <a:pt x="230" y="6"/>
                  </a:cubicBezTo>
                  <a:cubicBezTo>
                    <a:pt x="226" y="6"/>
                    <a:pt x="223" y="6"/>
                    <a:pt x="220" y="6"/>
                  </a:cubicBezTo>
                  <a:cubicBezTo>
                    <a:pt x="218" y="6"/>
                    <a:pt x="216" y="6"/>
                    <a:pt x="215" y="7"/>
                  </a:cubicBezTo>
                  <a:cubicBezTo>
                    <a:pt x="210" y="7"/>
                    <a:pt x="206" y="7"/>
                    <a:pt x="201" y="6"/>
                  </a:cubicBezTo>
                  <a:cubicBezTo>
                    <a:pt x="198" y="6"/>
                    <a:pt x="195" y="4"/>
                    <a:pt x="193" y="3"/>
                  </a:cubicBezTo>
                  <a:cubicBezTo>
                    <a:pt x="192" y="2"/>
                    <a:pt x="191" y="2"/>
                    <a:pt x="191" y="1"/>
                  </a:cubicBezTo>
                  <a:cubicBezTo>
                    <a:pt x="189" y="1"/>
                    <a:pt x="188" y="0"/>
                    <a:pt x="187" y="0"/>
                  </a:cubicBezTo>
                  <a:cubicBezTo>
                    <a:pt x="187" y="0"/>
                    <a:pt x="186" y="0"/>
                    <a:pt x="184" y="1"/>
                  </a:cubicBezTo>
                  <a:cubicBezTo>
                    <a:pt x="183" y="1"/>
                    <a:pt x="181" y="3"/>
                    <a:pt x="179" y="4"/>
                  </a:cubicBezTo>
                  <a:cubicBezTo>
                    <a:pt x="176" y="6"/>
                    <a:pt x="174" y="7"/>
                    <a:pt x="171" y="8"/>
                  </a:cubicBezTo>
                  <a:cubicBezTo>
                    <a:pt x="169" y="9"/>
                    <a:pt x="166" y="10"/>
                    <a:pt x="164" y="11"/>
                  </a:cubicBezTo>
                  <a:cubicBezTo>
                    <a:pt x="158" y="13"/>
                    <a:pt x="157" y="13"/>
                    <a:pt x="156" y="18"/>
                  </a:cubicBezTo>
                  <a:cubicBezTo>
                    <a:pt x="156" y="21"/>
                    <a:pt x="156" y="24"/>
                    <a:pt x="157" y="26"/>
                  </a:cubicBezTo>
                  <a:cubicBezTo>
                    <a:pt x="157" y="28"/>
                    <a:pt x="157" y="28"/>
                    <a:pt x="157" y="28"/>
                  </a:cubicBezTo>
                  <a:cubicBezTo>
                    <a:pt x="158" y="29"/>
                    <a:pt x="157" y="31"/>
                    <a:pt x="156" y="32"/>
                  </a:cubicBezTo>
                  <a:cubicBezTo>
                    <a:pt x="156" y="32"/>
                    <a:pt x="155" y="33"/>
                    <a:pt x="155" y="33"/>
                  </a:cubicBezTo>
                  <a:cubicBezTo>
                    <a:pt x="152" y="36"/>
                    <a:pt x="147" y="38"/>
                    <a:pt x="140" y="41"/>
                  </a:cubicBezTo>
                  <a:cubicBezTo>
                    <a:pt x="136" y="42"/>
                    <a:pt x="133" y="43"/>
                    <a:pt x="132" y="44"/>
                  </a:cubicBezTo>
                  <a:cubicBezTo>
                    <a:pt x="128" y="47"/>
                    <a:pt x="126" y="50"/>
                    <a:pt x="124" y="53"/>
                  </a:cubicBezTo>
                  <a:cubicBezTo>
                    <a:pt x="123" y="55"/>
                    <a:pt x="121" y="58"/>
                    <a:pt x="119" y="60"/>
                  </a:cubicBezTo>
                  <a:cubicBezTo>
                    <a:pt x="117" y="64"/>
                    <a:pt x="113" y="66"/>
                    <a:pt x="110" y="68"/>
                  </a:cubicBezTo>
                  <a:cubicBezTo>
                    <a:pt x="107" y="69"/>
                    <a:pt x="104" y="71"/>
                    <a:pt x="103" y="73"/>
                  </a:cubicBezTo>
                  <a:cubicBezTo>
                    <a:pt x="102" y="75"/>
                    <a:pt x="101" y="77"/>
                    <a:pt x="101" y="79"/>
                  </a:cubicBezTo>
                  <a:cubicBezTo>
                    <a:pt x="100" y="82"/>
                    <a:pt x="100" y="84"/>
                    <a:pt x="99" y="86"/>
                  </a:cubicBezTo>
                  <a:cubicBezTo>
                    <a:pt x="96" y="93"/>
                    <a:pt x="91" y="96"/>
                    <a:pt x="86" y="98"/>
                  </a:cubicBezTo>
                  <a:cubicBezTo>
                    <a:pt x="83" y="100"/>
                    <a:pt x="81" y="101"/>
                    <a:pt x="80" y="103"/>
                  </a:cubicBezTo>
                  <a:cubicBezTo>
                    <a:pt x="79" y="105"/>
                    <a:pt x="79" y="110"/>
                    <a:pt x="80" y="114"/>
                  </a:cubicBezTo>
                  <a:cubicBezTo>
                    <a:pt x="81" y="121"/>
                    <a:pt x="82" y="128"/>
                    <a:pt x="78" y="134"/>
                  </a:cubicBezTo>
                  <a:cubicBezTo>
                    <a:pt x="76" y="137"/>
                    <a:pt x="73" y="138"/>
                    <a:pt x="72" y="139"/>
                  </a:cubicBezTo>
                  <a:cubicBezTo>
                    <a:pt x="71" y="139"/>
                    <a:pt x="71" y="139"/>
                    <a:pt x="70" y="140"/>
                  </a:cubicBezTo>
                  <a:cubicBezTo>
                    <a:pt x="70" y="140"/>
                    <a:pt x="70" y="141"/>
                    <a:pt x="71" y="142"/>
                  </a:cubicBezTo>
                  <a:cubicBezTo>
                    <a:pt x="72" y="144"/>
                    <a:pt x="73" y="148"/>
                    <a:pt x="71" y="153"/>
                  </a:cubicBezTo>
                  <a:cubicBezTo>
                    <a:pt x="69" y="156"/>
                    <a:pt x="66" y="159"/>
                    <a:pt x="62" y="161"/>
                  </a:cubicBezTo>
                  <a:cubicBezTo>
                    <a:pt x="61" y="162"/>
                    <a:pt x="59" y="163"/>
                    <a:pt x="58" y="164"/>
                  </a:cubicBezTo>
                  <a:cubicBezTo>
                    <a:pt x="57" y="165"/>
                    <a:pt x="56" y="167"/>
                    <a:pt x="55" y="169"/>
                  </a:cubicBezTo>
                  <a:cubicBezTo>
                    <a:pt x="54" y="171"/>
                    <a:pt x="52" y="174"/>
                    <a:pt x="49" y="177"/>
                  </a:cubicBezTo>
                  <a:cubicBezTo>
                    <a:pt x="43" y="183"/>
                    <a:pt x="36" y="187"/>
                    <a:pt x="29" y="192"/>
                  </a:cubicBezTo>
                  <a:cubicBezTo>
                    <a:pt x="24" y="195"/>
                    <a:pt x="18" y="198"/>
                    <a:pt x="14" y="202"/>
                  </a:cubicBezTo>
                  <a:cubicBezTo>
                    <a:pt x="9" y="205"/>
                    <a:pt x="5" y="209"/>
                    <a:pt x="0" y="213"/>
                  </a:cubicBezTo>
                  <a:cubicBezTo>
                    <a:pt x="4" y="213"/>
                    <a:pt x="8" y="214"/>
                    <a:pt x="12" y="214"/>
                  </a:cubicBezTo>
                  <a:cubicBezTo>
                    <a:pt x="18" y="215"/>
                    <a:pt x="25" y="217"/>
                    <a:pt x="32" y="216"/>
                  </a:cubicBezTo>
                  <a:cubicBezTo>
                    <a:pt x="38" y="216"/>
                    <a:pt x="43" y="215"/>
                    <a:pt x="48" y="215"/>
                  </a:cubicBezTo>
                  <a:cubicBezTo>
                    <a:pt x="64" y="213"/>
                    <a:pt x="79" y="212"/>
                    <a:pt x="97" y="217"/>
                  </a:cubicBezTo>
                  <a:cubicBezTo>
                    <a:pt x="106" y="219"/>
                    <a:pt x="106" y="219"/>
                    <a:pt x="106" y="219"/>
                  </a:cubicBezTo>
                  <a:cubicBezTo>
                    <a:pt x="119" y="222"/>
                    <a:pt x="132" y="226"/>
                    <a:pt x="144" y="232"/>
                  </a:cubicBezTo>
                  <a:cubicBezTo>
                    <a:pt x="160" y="238"/>
                    <a:pt x="173" y="238"/>
                    <a:pt x="190" y="237"/>
                  </a:cubicBezTo>
                  <a:cubicBezTo>
                    <a:pt x="195" y="237"/>
                    <a:pt x="195" y="237"/>
                    <a:pt x="195" y="237"/>
                  </a:cubicBezTo>
                  <a:cubicBezTo>
                    <a:pt x="197" y="237"/>
                    <a:pt x="199" y="237"/>
                    <a:pt x="201" y="237"/>
                  </a:cubicBezTo>
                  <a:cubicBezTo>
                    <a:pt x="213" y="237"/>
                    <a:pt x="225" y="237"/>
                    <a:pt x="236" y="244"/>
                  </a:cubicBezTo>
                  <a:cubicBezTo>
                    <a:pt x="244" y="249"/>
                    <a:pt x="248" y="257"/>
                    <a:pt x="251" y="264"/>
                  </a:cubicBezTo>
                  <a:cubicBezTo>
                    <a:pt x="252" y="268"/>
                    <a:pt x="254" y="271"/>
                    <a:pt x="256" y="274"/>
                  </a:cubicBezTo>
                  <a:cubicBezTo>
                    <a:pt x="263" y="285"/>
                    <a:pt x="267" y="292"/>
                    <a:pt x="268" y="305"/>
                  </a:cubicBezTo>
                  <a:cubicBezTo>
                    <a:pt x="269" y="309"/>
                    <a:pt x="268" y="313"/>
                    <a:pt x="268" y="316"/>
                  </a:cubicBezTo>
                  <a:cubicBezTo>
                    <a:pt x="268" y="324"/>
                    <a:pt x="268" y="331"/>
                    <a:pt x="271" y="336"/>
                  </a:cubicBezTo>
                  <a:cubicBezTo>
                    <a:pt x="272" y="339"/>
                    <a:pt x="274" y="341"/>
                    <a:pt x="277" y="344"/>
                  </a:cubicBezTo>
                  <a:cubicBezTo>
                    <a:pt x="281" y="349"/>
                    <a:pt x="285" y="353"/>
                    <a:pt x="286" y="361"/>
                  </a:cubicBezTo>
                  <a:cubicBezTo>
                    <a:pt x="287" y="364"/>
                    <a:pt x="287" y="367"/>
                    <a:pt x="287" y="370"/>
                  </a:cubicBezTo>
                  <a:cubicBezTo>
                    <a:pt x="287" y="376"/>
                    <a:pt x="287" y="378"/>
                    <a:pt x="290" y="380"/>
                  </a:cubicBezTo>
                  <a:cubicBezTo>
                    <a:pt x="293" y="381"/>
                    <a:pt x="300" y="381"/>
                    <a:pt x="305" y="380"/>
                  </a:cubicBezTo>
                  <a:cubicBezTo>
                    <a:pt x="309" y="380"/>
                    <a:pt x="313" y="380"/>
                    <a:pt x="315" y="380"/>
                  </a:cubicBezTo>
                  <a:cubicBezTo>
                    <a:pt x="321" y="380"/>
                    <a:pt x="321" y="380"/>
                    <a:pt x="321" y="380"/>
                  </a:cubicBezTo>
                  <a:cubicBezTo>
                    <a:pt x="327" y="380"/>
                    <a:pt x="334" y="380"/>
                    <a:pt x="340" y="381"/>
                  </a:cubicBezTo>
                  <a:cubicBezTo>
                    <a:pt x="345" y="382"/>
                    <a:pt x="351" y="383"/>
                    <a:pt x="353" y="389"/>
                  </a:cubicBezTo>
                  <a:cubicBezTo>
                    <a:pt x="355" y="394"/>
                    <a:pt x="351" y="399"/>
                    <a:pt x="347" y="405"/>
                  </a:cubicBezTo>
                  <a:cubicBezTo>
                    <a:pt x="346" y="406"/>
                    <a:pt x="345" y="407"/>
                    <a:pt x="344" y="408"/>
                  </a:cubicBezTo>
                  <a:cubicBezTo>
                    <a:pt x="346" y="408"/>
                    <a:pt x="349" y="408"/>
                    <a:pt x="351" y="408"/>
                  </a:cubicBezTo>
                  <a:cubicBezTo>
                    <a:pt x="356" y="407"/>
                    <a:pt x="362" y="407"/>
                    <a:pt x="367" y="409"/>
                  </a:cubicBezTo>
                  <a:cubicBezTo>
                    <a:pt x="370" y="410"/>
                    <a:pt x="372" y="414"/>
                    <a:pt x="374" y="416"/>
                  </a:cubicBezTo>
                  <a:cubicBezTo>
                    <a:pt x="374" y="417"/>
                    <a:pt x="375" y="418"/>
                    <a:pt x="376" y="419"/>
                  </a:cubicBezTo>
                  <a:cubicBezTo>
                    <a:pt x="376" y="419"/>
                    <a:pt x="377" y="419"/>
                    <a:pt x="378" y="419"/>
                  </a:cubicBezTo>
                  <a:cubicBezTo>
                    <a:pt x="380" y="419"/>
                    <a:pt x="383" y="419"/>
                    <a:pt x="385" y="420"/>
                  </a:cubicBezTo>
                  <a:cubicBezTo>
                    <a:pt x="385" y="420"/>
                    <a:pt x="385" y="420"/>
                    <a:pt x="385" y="420"/>
                  </a:cubicBezTo>
                  <a:cubicBezTo>
                    <a:pt x="387" y="420"/>
                    <a:pt x="387" y="420"/>
                    <a:pt x="387" y="419"/>
                  </a:cubicBezTo>
                  <a:cubicBezTo>
                    <a:pt x="387" y="419"/>
                    <a:pt x="387" y="417"/>
                    <a:pt x="387" y="416"/>
                  </a:cubicBezTo>
                  <a:cubicBezTo>
                    <a:pt x="387" y="414"/>
                    <a:pt x="386" y="411"/>
                    <a:pt x="388" y="408"/>
                  </a:cubicBezTo>
                  <a:cubicBezTo>
                    <a:pt x="391" y="400"/>
                    <a:pt x="399" y="397"/>
                    <a:pt x="407" y="394"/>
                  </a:cubicBezTo>
                  <a:cubicBezTo>
                    <a:pt x="412" y="392"/>
                    <a:pt x="417" y="391"/>
                    <a:pt x="420" y="387"/>
                  </a:cubicBezTo>
                  <a:cubicBezTo>
                    <a:pt x="420" y="387"/>
                    <a:pt x="419" y="387"/>
                    <a:pt x="419" y="387"/>
                  </a:cubicBezTo>
                  <a:cubicBezTo>
                    <a:pt x="419" y="385"/>
                    <a:pt x="419" y="382"/>
                    <a:pt x="421" y="380"/>
                  </a:cubicBezTo>
                  <a:cubicBezTo>
                    <a:pt x="425" y="376"/>
                    <a:pt x="430" y="373"/>
                    <a:pt x="434" y="371"/>
                  </a:cubicBezTo>
                  <a:cubicBezTo>
                    <a:pt x="435" y="370"/>
                    <a:pt x="435" y="370"/>
                    <a:pt x="435" y="370"/>
                  </a:cubicBezTo>
                  <a:cubicBezTo>
                    <a:pt x="437" y="369"/>
                    <a:pt x="440" y="368"/>
                    <a:pt x="442" y="367"/>
                  </a:cubicBezTo>
                  <a:cubicBezTo>
                    <a:pt x="445" y="366"/>
                    <a:pt x="447" y="365"/>
                    <a:pt x="449" y="364"/>
                  </a:cubicBezTo>
                  <a:cubicBezTo>
                    <a:pt x="455" y="361"/>
                    <a:pt x="459" y="357"/>
                    <a:pt x="464" y="353"/>
                  </a:cubicBezTo>
                  <a:cubicBezTo>
                    <a:pt x="468" y="349"/>
                    <a:pt x="468" y="349"/>
                    <a:pt x="468" y="349"/>
                  </a:cubicBezTo>
                  <a:cubicBezTo>
                    <a:pt x="473" y="344"/>
                    <a:pt x="479" y="340"/>
                    <a:pt x="484" y="336"/>
                  </a:cubicBezTo>
                  <a:cubicBezTo>
                    <a:pt x="487" y="334"/>
                    <a:pt x="490" y="332"/>
                    <a:pt x="493" y="330"/>
                  </a:cubicBezTo>
                  <a:cubicBezTo>
                    <a:pt x="500" y="324"/>
                    <a:pt x="506" y="324"/>
                    <a:pt x="512" y="324"/>
                  </a:cubicBezTo>
                  <a:cubicBezTo>
                    <a:pt x="516" y="324"/>
                    <a:pt x="519" y="323"/>
                    <a:pt x="523" y="322"/>
                  </a:cubicBezTo>
                  <a:cubicBezTo>
                    <a:pt x="525" y="322"/>
                    <a:pt x="527" y="319"/>
                    <a:pt x="529" y="316"/>
                  </a:cubicBezTo>
                  <a:cubicBezTo>
                    <a:pt x="531" y="313"/>
                    <a:pt x="534" y="310"/>
                    <a:pt x="539" y="308"/>
                  </a:cubicBezTo>
                  <a:cubicBezTo>
                    <a:pt x="543" y="307"/>
                    <a:pt x="551" y="307"/>
                    <a:pt x="561" y="307"/>
                  </a:cubicBezTo>
                  <a:cubicBezTo>
                    <a:pt x="565" y="308"/>
                    <a:pt x="568" y="308"/>
                    <a:pt x="570" y="308"/>
                  </a:cubicBezTo>
                  <a:cubicBezTo>
                    <a:pt x="579" y="308"/>
                    <a:pt x="582" y="313"/>
                    <a:pt x="585" y="316"/>
                  </a:cubicBezTo>
                  <a:cubicBezTo>
                    <a:pt x="587" y="319"/>
                    <a:pt x="588" y="320"/>
                    <a:pt x="592" y="320"/>
                  </a:cubicBezTo>
                  <a:cubicBezTo>
                    <a:pt x="596" y="320"/>
                    <a:pt x="597" y="317"/>
                    <a:pt x="598" y="316"/>
                  </a:cubicBezTo>
                  <a:cubicBezTo>
                    <a:pt x="599" y="314"/>
                    <a:pt x="599" y="312"/>
                    <a:pt x="598" y="312"/>
                  </a:cubicBezTo>
                  <a:cubicBezTo>
                    <a:pt x="598" y="312"/>
                    <a:pt x="597" y="311"/>
                    <a:pt x="596" y="312"/>
                  </a:cubicBezTo>
                  <a:cubicBezTo>
                    <a:pt x="595" y="312"/>
                    <a:pt x="593" y="311"/>
                    <a:pt x="592" y="310"/>
                  </a:cubicBezTo>
                  <a:cubicBezTo>
                    <a:pt x="591" y="309"/>
                    <a:pt x="591" y="307"/>
                    <a:pt x="591" y="305"/>
                  </a:cubicBezTo>
                  <a:cubicBezTo>
                    <a:pt x="600" y="285"/>
                    <a:pt x="618" y="279"/>
                    <a:pt x="633" y="276"/>
                  </a:cubicBezTo>
                  <a:cubicBezTo>
                    <a:pt x="642" y="275"/>
                    <a:pt x="654" y="272"/>
                    <a:pt x="658" y="269"/>
                  </a:cubicBezTo>
                  <a:cubicBezTo>
                    <a:pt x="653" y="269"/>
                    <a:pt x="645" y="271"/>
                    <a:pt x="642" y="272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84" name="Freeform 76">
              <a:extLst>
                <a:ext uri="{FF2B5EF4-FFF2-40B4-BE49-F238E27FC236}">
                  <a16:creationId xmlns:a16="http://schemas.microsoft.com/office/drawing/2014/main" id="{3A57F4A7-7257-4329-9048-C8349F7E9306}"/>
                </a:ext>
              </a:extLst>
            </p:cNvPr>
            <p:cNvSpPr>
              <a:spLocks/>
            </p:cNvSpPr>
            <p:nvPr/>
          </p:nvSpPr>
          <p:spPr bwMode="auto">
            <a:xfrm>
              <a:off x="1856" y="3140"/>
              <a:ext cx="500" cy="314"/>
            </a:xfrm>
            <a:custGeom>
              <a:avLst/>
              <a:gdLst>
                <a:gd name="T0" fmla="*/ 497 w 503"/>
                <a:gd name="T1" fmla="*/ 206 h 316"/>
                <a:gd name="T2" fmla="*/ 489 w 503"/>
                <a:gd name="T3" fmla="*/ 197 h 316"/>
                <a:gd name="T4" fmla="*/ 461 w 503"/>
                <a:gd name="T5" fmla="*/ 194 h 316"/>
                <a:gd name="T6" fmla="*/ 459 w 503"/>
                <a:gd name="T7" fmla="*/ 188 h 316"/>
                <a:gd name="T8" fmla="*/ 471 w 503"/>
                <a:gd name="T9" fmla="*/ 171 h 316"/>
                <a:gd name="T10" fmla="*/ 447 w 503"/>
                <a:gd name="T11" fmla="*/ 169 h 316"/>
                <a:gd name="T12" fmla="*/ 432 w 503"/>
                <a:gd name="T13" fmla="*/ 169 h 316"/>
                <a:gd name="T14" fmla="*/ 404 w 503"/>
                <a:gd name="T15" fmla="*/ 149 h 316"/>
                <a:gd name="T16" fmla="*/ 396 w 503"/>
                <a:gd name="T17" fmla="*/ 129 h 316"/>
                <a:gd name="T18" fmla="*/ 385 w 503"/>
                <a:gd name="T19" fmla="*/ 95 h 316"/>
                <a:gd name="T20" fmla="*/ 374 w 503"/>
                <a:gd name="T21" fmla="*/ 58 h 316"/>
                <a:gd name="T22" fmla="*/ 357 w 503"/>
                <a:gd name="T23" fmla="*/ 31 h 316"/>
                <a:gd name="T24" fmla="*/ 321 w 503"/>
                <a:gd name="T25" fmla="*/ 26 h 316"/>
                <a:gd name="T26" fmla="*/ 267 w 503"/>
                <a:gd name="T27" fmla="*/ 19 h 316"/>
                <a:gd name="T28" fmla="*/ 221 w 503"/>
                <a:gd name="T29" fmla="*/ 5 h 316"/>
                <a:gd name="T30" fmla="*/ 158 w 503"/>
                <a:gd name="T31" fmla="*/ 4 h 316"/>
                <a:gd name="T32" fmla="*/ 116 w 503"/>
                <a:gd name="T33" fmla="*/ 1 h 316"/>
                <a:gd name="T34" fmla="*/ 113 w 503"/>
                <a:gd name="T35" fmla="*/ 1 h 316"/>
                <a:gd name="T36" fmla="*/ 94 w 503"/>
                <a:gd name="T37" fmla="*/ 14 h 316"/>
                <a:gd name="T38" fmla="*/ 77 w 503"/>
                <a:gd name="T39" fmla="*/ 25 h 316"/>
                <a:gd name="T40" fmla="*/ 62 w 503"/>
                <a:gd name="T41" fmla="*/ 42 h 316"/>
                <a:gd name="T42" fmla="*/ 50 w 503"/>
                <a:gd name="T43" fmla="*/ 65 h 316"/>
                <a:gd name="T44" fmla="*/ 42 w 503"/>
                <a:gd name="T45" fmla="*/ 82 h 316"/>
                <a:gd name="T46" fmla="*/ 21 w 503"/>
                <a:gd name="T47" fmla="*/ 122 h 316"/>
                <a:gd name="T48" fmla="*/ 17 w 503"/>
                <a:gd name="T49" fmla="*/ 192 h 316"/>
                <a:gd name="T50" fmla="*/ 9 w 503"/>
                <a:gd name="T51" fmla="*/ 211 h 316"/>
                <a:gd name="T52" fmla="*/ 2 w 503"/>
                <a:gd name="T53" fmla="*/ 226 h 316"/>
                <a:gd name="T54" fmla="*/ 27 w 503"/>
                <a:gd name="T55" fmla="*/ 229 h 316"/>
                <a:gd name="T56" fmla="*/ 50 w 503"/>
                <a:gd name="T57" fmla="*/ 249 h 316"/>
                <a:gd name="T58" fmla="*/ 56 w 503"/>
                <a:gd name="T59" fmla="*/ 259 h 316"/>
                <a:gd name="T60" fmla="*/ 64 w 503"/>
                <a:gd name="T61" fmla="*/ 276 h 316"/>
                <a:gd name="T62" fmla="*/ 65 w 503"/>
                <a:gd name="T63" fmla="*/ 283 h 316"/>
                <a:gd name="T64" fmla="*/ 73 w 503"/>
                <a:gd name="T65" fmla="*/ 281 h 316"/>
                <a:gd name="T66" fmla="*/ 110 w 503"/>
                <a:gd name="T67" fmla="*/ 286 h 316"/>
                <a:gd name="T68" fmla="*/ 136 w 503"/>
                <a:gd name="T69" fmla="*/ 292 h 316"/>
                <a:gd name="T70" fmla="*/ 202 w 503"/>
                <a:gd name="T71" fmla="*/ 304 h 316"/>
                <a:gd name="T72" fmla="*/ 230 w 503"/>
                <a:gd name="T73" fmla="*/ 310 h 316"/>
                <a:gd name="T74" fmla="*/ 242 w 503"/>
                <a:gd name="T75" fmla="*/ 316 h 316"/>
                <a:gd name="T76" fmla="*/ 256 w 503"/>
                <a:gd name="T77" fmla="*/ 291 h 316"/>
                <a:gd name="T78" fmla="*/ 267 w 503"/>
                <a:gd name="T79" fmla="*/ 280 h 316"/>
                <a:gd name="T80" fmla="*/ 283 w 503"/>
                <a:gd name="T81" fmla="*/ 278 h 316"/>
                <a:gd name="T82" fmla="*/ 299 w 503"/>
                <a:gd name="T83" fmla="*/ 272 h 316"/>
                <a:gd name="T84" fmla="*/ 329 w 503"/>
                <a:gd name="T85" fmla="*/ 267 h 316"/>
                <a:gd name="T86" fmla="*/ 341 w 503"/>
                <a:gd name="T87" fmla="*/ 265 h 316"/>
                <a:gd name="T88" fmla="*/ 376 w 503"/>
                <a:gd name="T89" fmla="*/ 269 h 316"/>
                <a:gd name="T90" fmla="*/ 414 w 503"/>
                <a:gd name="T91" fmla="*/ 266 h 316"/>
                <a:gd name="T92" fmla="*/ 442 w 503"/>
                <a:gd name="T93" fmla="*/ 257 h 316"/>
                <a:gd name="T94" fmla="*/ 466 w 503"/>
                <a:gd name="T95" fmla="*/ 247 h 316"/>
                <a:gd name="T96" fmla="*/ 469 w 503"/>
                <a:gd name="T97" fmla="*/ 234 h 316"/>
                <a:gd name="T98" fmla="*/ 481 w 503"/>
                <a:gd name="T99" fmla="*/ 221 h 316"/>
                <a:gd name="T100" fmla="*/ 503 w 503"/>
                <a:gd name="T101" fmla="*/ 207 h 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503" h="316">
                  <a:moveTo>
                    <a:pt x="503" y="207"/>
                  </a:moveTo>
                  <a:cubicBezTo>
                    <a:pt x="501" y="207"/>
                    <a:pt x="499" y="207"/>
                    <a:pt x="497" y="206"/>
                  </a:cubicBezTo>
                  <a:cubicBezTo>
                    <a:pt x="494" y="204"/>
                    <a:pt x="493" y="202"/>
                    <a:pt x="492" y="200"/>
                  </a:cubicBezTo>
                  <a:cubicBezTo>
                    <a:pt x="490" y="198"/>
                    <a:pt x="490" y="197"/>
                    <a:pt x="489" y="197"/>
                  </a:cubicBezTo>
                  <a:cubicBezTo>
                    <a:pt x="486" y="195"/>
                    <a:pt x="482" y="196"/>
                    <a:pt x="478" y="196"/>
                  </a:cubicBezTo>
                  <a:cubicBezTo>
                    <a:pt x="472" y="196"/>
                    <a:pt x="466" y="197"/>
                    <a:pt x="461" y="194"/>
                  </a:cubicBezTo>
                  <a:cubicBezTo>
                    <a:pt x="460" y="193"/>
                    <a:pt x="459" y="193"/>
                    <a:pt x="458" y="191"/>
                  </a:cubicBezTo>
                  <a:cubicBezTo>
                    <a:pt x="458" y="190"/>
                    <a:pt x="458" y="189"/>
                    <a:pt x="459" y="188"/>
                  </a:cubicBezTo>
                  <a:cubicBezTo>
                    <a:pt x="461" y="184"/>
                    <a:pt x="463" y="181"/>
                    <a:pt x="466" y="178"/>
                  </a:cubicBezTo>
                  <a:cubicBezTo>
                    <a:pt x="467" y="176"/>
                    <a:pt x="470" y="172"/>
                    <a:pt x="471" y="171"/>
                  </a:cubicBezTo>
                  <a:cubicBezTo>
                    <a:pt x="470" y="171"/>
                    <a:pt x="469" y="170"/>
                    <a:pt x="465" y="169"/>
                  </a:cubicBezTo>
                  <a:cubicBezTo>
                    <a:pt x="459" y="168"/>
                    <a:pt x="453" y="168"/>
                    <a:pt x="447" y="169"/>
                  </a:cubicBezTo>
                  <a:cubicBezTo>
                    <a:pt x="445" y="169"/>
                    <a:pt x="443" y="169"/>
                    <a:pt x="441" y="169"/>
                  </a:cubicBezTo>
                  <a:cubicBezTo>
                    <a:pt x="438" y="168"/>
                    <a:pt x="435" y="169"/>
                    <a:pt x="432" y="169"/>
                  </a:cubicBezTo>
                  <a:cubicBezTo>
                    <a:pt x="425" y="169"/>
                    <a:pt x="417" y="169"/>
                    <a:pt x="412" y="167"/>
                  </a:cubicBezTo>
                  <a:cubicBezTo>
                    <a:pt x="404" y="162"/>
                    <a:pt x="404" y="155"/>
                    <a:pt x="404" y="149"/>
                  </a:cubicBezTo>
                  <a:cubicBezTo>
                    <a:pt x="404" y="146"/>
                    <a:pt x="404" y="144"/>
                    <a:pt x="403" y="142"/>
                  </a:cubicBezTo>
                  <a:cubicBezTo>
                    <a:pt x="402" y="137"/>
                    <a:pt x="399" y="133"/>
                    <a:pt x="396" y="129"/>
                  </a:cubicBezTo>
                  <a:cubicBezTo>
                    <a:pt x="393" y="126"/>
                    <a:pt x="391" y="123"/>
                    <a:pt x="389" y="120"/>
                  </a:cubicBezTo>
                  <a:cubicBezTo>
                    <a:pt x="384" y="112"/>
                    <a:pt x="385" y="103"/>
                    <a:pt x="385" y="95"/>
                  </a:cubicBezTo>
                  <a:cubicBezTo>
                    <a:pt x="385" y="92"/>
                    <a:pt x="385" y="88"/>
                    <a:pt x="385" y="85"/>
                  </a:cubicBezTo>
                  <a:cubicBezTo>
                    <a:pt x="384" y="74"/>
                    <a:pt x="381" y="68"/>
                    <a:pt x="374" y="58"/>
                  </a:cubicBezTo>
                  <a:cubicBezTo>
                    <a:pt x="372" y="55"/>
                    <a:pt x="370" y="51"/>
                    <a:pt x="368" y="47"/>
                  </a:cubicBezTo>
                  <a:cubicBezTo>
                    <a:pt x="366" y="40"/>
                    <a:pt x="363" y="34"/>
                    <a:pt x="357" y="31"/>
                  </a:cubicBezTo>
                  <a:cubicBezTo>
                    <a:pt x="349" y="25"/>
                    <a:pt x="338" y="25"/>
                    <a:pt x="327" y="25"/>
                  </a:cubicBezTo>
                  <a:cubicBezTo>
                    <a:pt x="325" y="26"/>
                    <a:pt x="323" y="26"/>
                    <a:pt x="321" y="26"/>
                  </a:cubicBezTo>
                  <a:cubicBezTo>
                    <a:pt x="317" y="26"/>
                    <a:pt x="317" y="26"/>
                    <a:pt x="317" y="26"/>
                  </a:cubicBezTo>
                  <a:cubicBezTo>
                    <a:pt x="299" y="26"/>
                    <a:pt x="284" y="27"/>
                    <a:pt x="267" y="19"/>
                  </a:cubicBezTo>
                  <a:cubicBezTo>
                    <a:pt x="255" y="13"/>
                    <a:pt x="242" y="10"/>
                    <a:pt x="230" y="7"/>
                  </a:cubicBezTo>
                  <a:cubicBezTo>
                    <a:pt x="221" y="5"/>
                    <a:pt x="221" y="5"/>
                    <a:pt x="221" y="5"/>
                  </a:cubicBezTo>
                  <a:cubicBezTo>
                    <a:pt x="205" y="1"/>
                    <a:pt x="191" y="2"/>
                    <a:pt x="175" y="3"/>
                  </a:cubicBezTo>
                  <a:cubicBezTo>
                    <a:pt x="170" y="4"/>
                    <a:pt x="164" y="4"/>
                    <a:pt x="158" y="4"/>
                  </a:cubicBezTo>
                  <a:cubicBezTo>
                    <a:pt x="151" y="5"/>
                    <a:pt x="143" y="4"/>
                    <a:pt x="136" y="2"/>
                  </a:cubicBezTo>
                  <a:cubicBezTo>
                    <a:pt x="129" y="1"/>
                    <a:pt x="122" y="0"/>
                    <a:pt x="116" y="1"/>
                  </a:cubicBezTo>
                  <a:cubicBezTo>
                    <a:pt x="115" y="1"/>
                    <a:pt x="114" y="1"/>
                    <a:pt x="113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0" y="2"/>
                    <a:pt x="107" y="3"/>
                    <a:pt x="104" y="4"/>
                  </a:cubicBezTo>
                  <a:cubicBezTo>
                    <a:pt x="100" y="7"/>
                    <a:pt x="97" y="10"/>
                    <a:pt x="94" y="14"/>
                  </a:cubicBezTo>
                  <a:cubicBezTo>
                    <a:pt x="92" y="16"/>
                    <a:pt x="90" y="17"/>
                    <a:pt x="88" y="19"/>
                  </a:cubicBezTo>
                  <a:cubicBezTo>
                    <a:pt x="84" y="22"/>
                    <a:pt x="80" y="24"/>
                    <a:pt x="77" y="25"/>
                  </a:cubicBezTo>
                  <a:cubicBezTo>
                    <a:pt x="74" y="25"/>
                    <a:pt x="72" y="26"/>
                    <a:pt x="70" y="27"/>
                  </a:cubicBezTo>
                  <a:cubicBezTo>
                    <a:pt x="65" y="30"/>
                    <a:pt x="63" y="36"/>
                    <a:pt x="62" y="42"/>
                  </a:cubicBezTo>
                  <a:cubicBezTo>
                    <a:pt x="61" y="47"/>
                    <a:pt x="59" y="53"/>
                    <a:pt x="56" y="57"/>
                  </a:cubicBezTo>
                  <a:cubicBezTo>
                    <a:pt x="55" y="60"/>
                    <a:pt x="52" y="63"/>
                    <a:pt x="50" y="65"/>
                  </a:cubicBezTo>
                  <a:cubicBezTo>
                    <a:pt x="47" y="68"/>
                    <a:pt x="45" y="70"/>
                    <a:pt x="44" y="72"/>
                  </a:cubicBezTo>
                  <a:cubicBezTo>
                    <a:pt x="43" y="75"/>
                    <a:pt x="42" y="78"/>
                    <a:pt x="42" y="82"/>
                  </a:cubicBezTo>
                  <a:cubicBezTo>
                    <a:pt x="41" y="86"/>
                    <a:pt x="40" y="90"/>
                    <a:pt x="39" y="94"/>
                  </a:cubicBezTo>
                  <a:cubicBezTo>
                    <a:pt x="34" y="105"/>
                    <a:pt x="27" y="114"/>
                    <a:pt x="21" y="122"/>
                  </a:cubicBezTo>
                  <a:cubicBezTo>
                    <a:pt x="30" y="144"/>
                    <a:pt x="23" y="168"/>
                    <a:pt x="17" y="188"/>
                  </a:cubicBezTo>
                  <a:cubicBezTo>
                    <a:pt x="17" y="189"/>
                    <a:pt x="17" y="190"/>
                    <a:pt x="17" y="192"/>
                  </a:cubicBezTo>
                  <a:cubicBezTo>
                    <a:pt x="17" y="194"/>
                    <a:pt x="17" y="197"/>
                    <a:pt x="16" y="200"/>
                  </a:cubicBezTo>
                  <a:cubicBezTo>
                    <a:pt x="14" y="205"/>
                    <a:pt x="12" y="208"/>
                    <a:pt x="9" y="211"/>
                  </a:cubicBezTo>
                  <a:cubicBezTo>
                    <a:pt x="8" y="212"/>
                    <a:pt x="7" y="213"/>
                    <a:pt x="6" y="214"/>
                  </a:cubicBezTo>
                  <a:cubicBezTo>
                    <a:pt x="2" y="220"/>
                    <a:pt x="0" y="223"/>
                    <a:pt x="2" y="226"/>
                  </a:cubicBezTo>
                  <a:cubicBezTo>
                    <a:pt x="4" y="229"/>
                    <a:pt x="12" y="229"/>
                    <a:pt x="19" y="229"/>
                  </a:cubicBezTo>
                  <a:cubicBezTo>
                    <a:pt x="22" y="229"/>
                    <a:pt x="24" y="229"/>
                    <a:pt x="27" y="229"/>
                  </a:cubicBezTo>
                  <a:cubicBezTo>
                    <a:pt x="39" y="229"/>
                    <a:pt x="43" y="231"/>
                    <a:pt x="49" y="244"/>
                  </a:cubicBezTo>
                  <a:cubicBezTo>
                    <a:pt x="50" y="246"/>
                    <a:pt x="50" y="248"/>
                    <a:pt x="50" y="249"/>
                  </a:cubicBezTo>
                  <a:cubicBezTo>
                    <a:pt x="51" y="251"/>
                    <a:pt x="51" y="254"/>
                    <a:pt x="52" y="255"/>
                  </a:cubicBezTo>
                  <a:cubicBezTo>
                    <a:pt x="53" y="257"/>
                    <a:pt x="54" y="258"/>
                    <a:pt x="56" y="259"/>
                  </a:cubicBezTo>
                  <a:cubicBezTo>
                    <a:pt x="58" y="261"/>
                    <a:pt x="61" y="263"/>
                    <a:pt x="63" y="266"/>
                  </a:cubicBezTo>
                  <a:cubicBezTo>
                    <a:pt x="64" y="269"/>
                    <a:pt x="64" y="272"/>
                    <a:pt x="64" y="276"/>
                  </a:cubicBezTo>
                  <a:cubicBezTo>
                    <a:pt x="64" y="278"/>
                    <a:pt x="64" y="279"/>
                    <a:pt x="64" y="281"/>
                  </a:cubicBezTo>
                  <a:cubicBezTo>
                    <a:pt x="64" y="281"/>
                    <a:pt x="65" y="282"/>
                    <a:pt x="65" y="283"/>
                  </a:cubicBezTo>
                  <a:cubicBezTo>
                    <a:pt x="66" y="282"/>
                    <a:pt x="68" y="282"/>
                    <a:pt x="69" y="282"/>
                  </a:cubicBezTo>
                  <a:cubicBezTo>
                    <a:pt x="70" y="282"/>
                    <a:pt x="71" y="282"/>
                    <a:pt x="73" y="281"/>
                  </a:cubicBezTo>
                  <a:cubicBezTo>
                    <a:pt x="84" y="281"/>
                    <a:pt x="93" y="281"/>
                    <a:pt x="100" y="283"/>
                  </a:cubicBezTo>
                  <a:cubicBezTo>
                    <a:pt x="105" y="284"/>
                    <a:pt x="107" y="285"/>
                    <a:pt x="110" y="286"/>
                  </a:cubicBezTo>
                  <a:cubicBezTo>
                    <a:pt x="111" y="286"/>
                    <a:pt x="112" y="287"/>
                    <a:pt x="114" y="288"/>
                  </a:cubicBezTo>
                  <a:cubicBezTo>
                    <a:pt x="121" y="291"/>
                    <a:pt x="129" y="292"/>
                    <a:pt x="136" y="292"/>
                  </a:cubicBezTo>
                  <a:cubicBezTo>
                    <a:pt x="147" y="293"/>
                    <a:pt x="147" y="293"/>
                    <a:pt x="147" y="293"/>
                  </a:cubicBezTo>
                  <a:cubicBezTo>
                    <a:pt x="165" y="295"/>
                    <a:pt x="184" y="297"/>
                    <a:pt x="202" y="304"/>
                  </a:cubicBezTo>
                  <a:cubicBezTo>
                    <a:pt x="205" y="305"/>
                    <a:pt x="209" y="305"/>
                    <a:pt x="213" y="306"/>
                  </a:cubicBezTo>
                  <a:cubicBezTo>
                    <a:pt x="219" y="306"/>
                    <a:pt x="225" y="307"/>
                    <a:pt x="230" y="310"/>
                  </a:cubicBezTo>
                  <a:cubicBezTo>
                    <a:pt x="234" y="311"/>
                    <a:pt x="236" y="313"/>
                    <a:pt x="237" y="315"/>
                  </a:cubicBezTo>
                  <a:cubicBezTo>
                    <a:pt x="238" y="316"/>
                    <a:pt x="238" y="316"/>
                    <a:pt x="242" y="316"/>
                  </a:cubicBezTo>
                  <a:cubicBezTo>
                    <a:pt x="252" y="315"/>
                    <a:pt x="253" y="309"/>
                    <a:pt x="255" y="299"/>
                  </a:cubicBezTo>
                  <a:cubicBezTo>
                    <a:pt x="255" y="296"/>
                    <a:pt x="256" y="293"/>
                    <a:pt x="256" y="291"/>
                  </a:cubicBezTo>
                  <a:cubicBezTo>
                    <a:pt x="257" y="290"/>
                    <a:pt x="257" y="288"/>
                    <a:pt x="257" y="288"/>
                  </a:cubicBezTo>
                  <a:cubicBezTo>
                    <a:pt x="258" y="281"/>
                    <a:pt x="262" y="280"/>
                    <a:pt x="267" y="280"/>
                  </a:cubicBezTo>
                  <a:cubicBezTo>
                    <a:pt x="271" y="279"/>
                    <a:pt x="271" y="279"/>
                    <a:pt x="271" y="279"/>
                  </a:cubicBezTo>
                  <a:cubicBezTo>
                    <a:pt x="275" y="279"/>
                    <a:pt x="279" y="279"/>
                    <a:pt x="283" y="278"/>
                  </a:cubicBezTo>
                  <a:cubicBezTo>
                    <a:pt x="288" y="278"/>
                    <a:pt x="288" y="278"/>
                    <a:pt x="288" y="278"/>
                  </a:cubicBezTo>
                  <a:cubicBezTo>
                    <a:pt x="292" y="277"/>
                    <a:pt x="295" y="274"/>
                    <a:pt x="299" y="272"/>
                  </a:cubicBezTo>
                  <a:cubicBezTo>
                    <a:pt x="303" y="268"/>
                    <a:pt x="309" y="264"/>
                    <a:pt x="320" y="265"/>
                  </a:cubicBezTo>
                  <a:cubicBezTo>
                    <a:pt x="323" y="265"/>
                    <a:pt x="326" y="266"/>
                    <a:pt x="329" y="267"/>
                  </a:cubicBezTo>
                  <a:cubicBezTo>
                    <a:pt x="332" y="268"/>
                    <a:pt x="335" y="269"/>
                    <a:pt x="338" y="269"/>
                  </a:cubicBezTo>
                  <a:cubicBezTo>
                    <a:pt x="338" y="267"/>
                    <a:pt x="339" y="265"/>
                    <a:pt x="341" y="265"/>
                  </a:cubicBezTo>
                  <a:cubicBezTo>
                    <a:pt x="348" y="263"/>
                    <a:pt x="353" y="263"/>
                    <a:pt x="358" y="263"/>
                  </a:cubicBezTo>
                  <a:cubicBezTo>
                    <a:pt x="365" y="264"/>
                    <a:pt x="370" y="267"/>
                    <a:pt x="376" y="269"/>
                  </a:cubicBezTo>
                  <a:cubicBezTo>
                    <a:pt x="382" y="272"/>
                    <a:pt x="389" y="275"/>
                    <a:pt x="396" y="274"/>
                  </a:cubicBezTo>
                  <a:cubicBezTo>
                    <a:pt x="402" y="273"/>
                    <a:pt x="408" y="270"/>
                    <a:pt x="414" y="266"/>
                  </a:cubicBezTo>
                  <a:cubicBezTo>
                    <a:pt x="421" y="262"/>
                    <a:pt x="429" y="258"/>
                    <a:pt x="439" y="257"/>
                  </a:cubicBezTo>
                  <a:cubicBezTo>
                    <a:pt x="442" y="257"/>
                    <a:pt x="442" y="257"/>
                    <a:pt x="442" y="257"/>
                  </a:cubicBezTo>
                  <a:cubicBezTo>
                    <a:pt x="447" y="257"/>
                    <a:pt x="452" y="257"/>
                    <a:pt x="456" y="258"/>
                  </a:cubicBezTo>
                  <a:cubicBezTo>
                    <a:pt x="458" y="253"/>
                    <a:pt x="462" y="250"/>
                    <a:pt x="466" y="247"/>
                  </a:cubicBezTo>
                  <a:cubicBezTo>
                    <a:pt x="468" y="244"/>
                    <a:pt x="474" y="239"/>
                    <a:pt x="474" y="237"/>
                  </a:cubicBezTo>
                  <a:cubicBezTo>
                    <a:pt x="474" y="237"/>
                    <a:pt x="473" y="235"/>
                    <a:pt x="469" y="234"/>
                  </a:cubicBezTo>
                  <a:cubicBezTo>
                    <a:pt x="467" y="233"/>
                    <a:pt x="466" y="230"/>
                    <a:pt x="467" y="228"/>
                  </a:cubicBezTo>
                  <a:cubicBezTo>
                    <a:pt x="469" y="223"/>
                    <a:pt x="475" y="222"/>
                    <a:pt x="481" y="221"/>
                  </a:cubicBezTo>
                  <a:cubicBezTo>
                    <a:pt x="483" y="221"/>
                    <a:pt x="485" y="220"/>
                    <a:pt x="487" y="220"/>
                  </a:cubicBezTo>
                  <a:cubicBezTo>
                    <a:pt x="491" y="217"/>
                    <a:pt x="500" y="211"/>
                    <a:pt x="503" y="207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85" name="Freeform 77">
              <a:extLst>
                <a:ext uri="{FF2B5EF4-FFF2-40B4-BE49-F238E27FC236}">
                  <a16:creationId xmlns:a16="http://schemas.microsoft.com/office/drawing/2014/main" id="{E1E8F1D2-B5E3-4245-9FED-ECBB811A2B5B}"/>
                </a:ext>
              </a:extLst>
            </p:cNvPr>
            <p:cNvSpPr>
              <a:spLocks/>
            </p:cNvSpPr>
            <p:nvPr/>
          </p:nvSpPr>
          <p:spPr bwMode="auto">
            <a:xfrm>
              <a:off x="1300" y="1952"/>
              <a:ext cx="892" cy="828"/>
            </a:xfrm>
            <a:custGeom>
              <a:avLst/>
              <a:gdLst>
                <a:gd name="T0" fmla="*/ 274 w 897"/>
                <a:gd name="T1" fmla="*/ 776 h 833"/>
                <a:gd name="T2" fmla="*/ 302 w 897"/>
                <a:gd name="T3" fmla="*/ 781 h 833"/>
                <a:gd name="T4" fmla="*/ 323 w 897"/>
                <a:gd name="T5" fmla="*/ 799 h 833"/>
                <a:gd name="T6" fmla="*/ 364 w 897"/>
                <a:gd name="T7" fmla="*/ 788 h 833"/>
                <a:gd name="T8" fmla="*/ 424 w 897"/>
                <a:gd name="T9" fmla="*/ 761 h 833"/>
                <a:gd name="T10" fmla="*/ 495 w 897"/>
                <a:gd name="T11" fmla="*/ 788 h 833"/>
                <a:gd name="T12" fmla="*/ 548 w 897"/>
                <a:gd name="T13" fmla="*/ 788 h 833"/>
                <a:gd name="T14" fmla="*/ 614 w 897"/>
                <a:gd name="T15" fmla="*/ 772 h 833"/>
                <a:gd name="T16" fmla="*/ 623 w 897"/>
                <a:gd name="T17" fmla="*/ 819 h 833"/>
                <a:gd name="T18" fmla="*/ 635 w 897"/>
                <a:gd name="T19" fmla="*/ 825 h 833"/>
                <a:gd name="T20" fmla="*/ 668 w 897"/>
                <a:gd name="T21" fmla="*/ 804 h 833"/>
                <a:gd name="T22" fmla="*/ 664 w 897"/>
                <a:gd name="T23" fmla="*/ 785 h 833"/>
                <a:gd name="T24" fmla="*/ 700 w 897"/>
                <a:gd name="T25" fmla="*/ 712 h 833"/>
                <a:gd name="T26" fmla="*/ 738 w 897"/>
                <a:gd name="T27" fmla="*/ 662 h 833"/>
                <a:gd name="T28" fmla="*/ 771 w 897"/>
                <a:gd name="T29" fmla="*/ 630 h 833"/>
                <a:gd name="T30" fmla="*/ 831 w 897"/>
                <a:gd name="T31" fmla="*/ 571 h 833"/>
                <a:gd name="T32" fmla="*/ 844 w 897"/>
                <a:gd name="T33" fmla="*/ 523 h 833"/>
                <a:gd name="T34" fmla="*/ 867 w 897"/>
                <a:gd name="T35" fmla="*/ 453 h 833"/>
                <a:gd name="T36" fmla="*/ 866 w 897"/>
                <a:gd name="T37" fmla="*/ 425 h 833"/>
                <a:gd name="T38" fmla="*/ 867 w 897"/>
                <a:gd name="T39" fmla="*/ 295 h 833"/>
                <a:gd name="T40" fmla="*/ 897 w 897"/>
                <a:gd name="T41" fmla="*/ 195 h 833"/>
                <a:gd name="T42" fmla="*/ 758 w 897"/>
                <a:gd name="T43" fmla="*/ 181 h 833"/>
                <a:gd name="T44" fmla="*/ 562 w 897"/>
                <a:gd name="T45" fmla="*/ 171 h 833"/>
                <a:gd name="T46" fmla="*/ 470 w 897"/>
                <a:gd name="T47" fmla="*/ 165 h 833"/>
                <a:gd name="T48" fmla="*/ 406 w 897"/>
                <a:gd name="T49" fmla="*/ 164 h 833"/>
                <a:gd name="T50" fmla="*/ 368 w 897"/>
                <a:gd name="T51" fmla="*/ 153 h 833"/>
                <a:gd name="T52" fmla="*/ 333 w 897"/>
                <a:gd name="T53" fmla="*/ 122 h 833"/>
                <a:gd name="T54" fmla="*/ 310 w 897"/>
                <a:gd name="T55" fmla="*/ 105 h 833"/>
                <a:gd name="T56" fmla="*/ 302 w 897"/>
                <a:gd name="T57" fmla="*/ 53 h 833"/>
                <a:gd name="T58" fmla="*/ 279 w 897"/>
                <a:gd name="T59" fmla="*/ 0 h 833"/>
                <a:gd name="T60" fmla="*/ 264 w 897"/>
                <a:gd name="T61" fmla="*/ 42 h 833"/>
                <a:gd name="T62" fmla="*/ 259 w 897"/>
                <a:gd name="T63" fmla="*/ 100 h 833"/>
                <a:gd name="T64" fmla="*/ 173 w 897"/>
                <a:gd name="T65" fmla="*/ 109 h 833"/>
                <a:gd name="T66" fmla="*/ 35 w 897"/>
                <a:gd name="T67" fmla="*/ 112 h 833"/>
                <a:gd name="T68" fmla="*/ 1 w 897"/>
                <a:gd name="T69" fmla="*/ 135 h 833"/>
                <a:gd name="T70" fmla="*/ 4 w 897"/>
                <a:gd name="T71" fmla="*/ 224 h 833"/>
                <a:gd name="T72" fmla="*/ 70 w 897"/>
                <a:gd name="T73" fmla="*/ 272 h 833"/>
                <a:gd name="T74" fmla="*/ 111 w 897"/>
                <a:gd name="T75" fmla="*/ 282 h 833"/>
                <a:gd name="T76" fmla="*/ 128 w 897"/>
                <a:gd name="T77" fmla="*/ 319 h 833"/>
                <a:gd name="T78" fmla="*/ 136 w 897"/>
                <a:gd name="T79" fmla="*/ 367 h 833"/>
                <a:gd name="T80" fmla="*/ 116 w 897"/>
                <a:gd name="T81" fmla="*/ 437 h 833"/>
                <a:gd name="T82" fmla="*/ 79 w 897"/>
                <a:gd name="T83" fmla="*/ 482 h 833"/>
                <a:gd name="T84" fmla="*/ 98 w 897"/>
                <a:gd name="T85" fmla="*/ 513 h 833"/>
                <a:gd name="T86" fmla="*/ 96 w 897"/>
                <a:gd name="T87" fmla="*/ 548 h 833"/>
                <a:gd name="T88" fmla="*/ 108 w 897"/>
                <a:gd name="T89" fmla="*/ 574 h 833"/>
                <a:gd name="T90" fmla="*/ 99 w 897"/>
                <a:gd name="T91" fmla="*/ 611 h 833"/>
                <a:gd name="T92" fmla="*/ 114 w 897"/>
                <a:gd name="T93" fmla="*/ 657 h 833"/>
                <a:gd name="T94" fmla="*/ 195 w 897"/>
                <a:gd name="T95" fmla="*/ 689 h 833"/>
                <a:gd name="T96" fmla="*/ 263 w 897"/>
                <a:gd name="T97" fmla="*/ 695 h 833"/>
                <a:gd name="T98" fmla="*/ 251 w 897"/>
                <a:gd name="T99" fmla="*/ 728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897" h="833">
                  <a:moveTo>
                    <a:pt x="258" y="762"/>
                  </a:moveTo>
                  <a:cubicBezTo>
                    <a:pt x="259" y="763"/>
                    <a:pt x="261" y="763"/>
                    <a:pt x="262" y="764"/>
                  </a:cubicBezTo>
                  <a:cubicBezTo>
                    <a:pt x="264" y="765"/>
                    <a:pt x="267" y="766"/>
                    <a:pt x="269" y="768"/>
                  </a:cubicBezTo>
                  <a:cubicBezTo>
                    <a:pt x="271" y="770"/>
                    <a:pt x="273" y="773"/>
                    <a:pt x="274" y="776"/>
                  </a:cubicBezTo>
                  <a:cubicBezTo>
                    <a:pt x="276" y="778"/>
                    <a:pt x="277" y="780"/>
                    <a:pt x="278" y="781"/>
                  </a:cubicBezTo>
                  <a:cubicBezTo>
                    <a:pt x="280" y="782"/>
                    <a:pt x="282" y="782"/>
                    <a:pt x="284" y="782"/>
                  </a:cubicBezTo>
                  <a:cubicBezTo>
                    <a:pt x="287" y="782"/>
                    <a:pt x="292" y="783"/>
                    <a:pt x="295" y="786"/>
                  </a:cubicBezTo>
                  <a:cubicBezTo>
                    <a:pt x="297" y="784"/>
                    <a:pt x="299" y="782"/>
                    <a:pt x="302" y="781"/>
                  </a:cubicBezTo>
                  <a:cubicBezTo>
                    <a:pt x="302" y="781"/>
                    <a:pt x="302" y="781"/>
                    <a:pt x="302" y="781"/>
                  </a:cubicBezTo>
                  <a:cubicBezTo>
                    <a:pt x="309" y="781"/>
                    <a:pt x="314" y="787"/>
                    <a:pt x="318" y="792"/>
                  </a:cubicBezTo>
                  <a:cubicBezTo>
                    <a:pt x="320" y="795"/>
                    <a:pt x="320" y="795"/>
                    <a:pt x="320" y="795"/>
                  </a:cubicBezTo>
                  <a:cubicBezTo>
                    <a:pt x="321" y="796"/>
                    <a:pt x="322" y="797"/>
                    <a:pt x="323" y="799"/>
                  </a:cubicBezTo>
                  <a:cubicBezTo>
                    <a:pt x="326" y="802"/>
                    <a:pt x="328" y="805"/>
                    <a:pt x="333" y="806"/>
                  </a:cubicBezTo>
                  <a:cubicBezTo>
                    <a:pt x="336" y="807"/>
                    <a:pt x="340" y="806"/>
                    <a:pt x="345" y="803"/>
                  </a:cubicBezTo>
                  <a:cubicBezTo>
                    <a:pt x="347" y="802"/>
                    <a:pt x="349" y="801"/>
                    <a:pt x="351" y="800"/>
                  </a:cubicBezTo>
                  <a:cubicBezTo>
                    <a:pt x="357" y="797"/>
                    <a:pt x="360" y="793"/>
                    <a:pt x="364" y="788"/>
                  </a:cubicBezTo>
                  <a:cubicBezTo>
                    <a:pt x="367" y="784"/>
                    <a:pt x="370" y="780"/>
                    <a:pt x="376" y="776"/>
                  </a:cubicBezTo>
                  <a:cubicBezTo>
                    <a:pt x="385" y="769"/>
                    <a:pt x="391" y="771"/>
                    <a:pt x="401" y="771"/>
                  </a:cubicBezTo>
                  <a:cubicBezTo>
                    <a:pt x="412" y="770"/>
                    <a:pt x="421" y="766"/>
                    <a:pt x="422" y="764"/>
                  </a:cubicBezTo>
                  <a:cubicBezTo>
                    <a:pt x="422" y="763"/>
                    <a:pt x="423" y="761"/>
                    <a:pt x="424" y="761"/>
                  </a:cubicBezTo>
                  <a:cubicBezTo>
                    <a:pt x="432" y="757"/>
                    <a:pt x="446" y="763"/>
                    <a:pt x="462" y="770"/>
                  </a:cubicBezTo>
                  <a:cubicBezTo>
                    <a:pt x="465" y="771"/>
                    <a:pt x="467" y="772"/>
                    <a:pt x="469" y="773"/>
                  </a:cubicBezTo>
                  <a:cubicBezTo>
                    <a:pt x="479" y="777"/>
                    <a:pt x="484" y="780"/>
                    <a:pt x="492" y="786"/>
                  </a:cubicBezTo>
                  <a:cubicBezTo>
                    <a:pt x="495" y="788"/>
                    <a:pt x="495" y="788"/>
                    <a:pt x="495" y="788"/>
                  </a:cubicBezTo>
                  <a:cubicBezTo>
                    <a:pt x="502" y="794"/>
                    <a:pt x="506" y="793"/>
                    <a:pt x="517" y="792"/>
                  </a:cubicBezTo>
                  <a:cubicBezTo>
                    <a:pt x="521" y="792"/>
                    <a:pt x="525" y="792"/>
                    <a:pt x="529" y="791"/>
                  </a:cubicBezTo>
                  <a:cubicBezTo>
                    <a:pt x="535" y="791"/>
                    <a:pt x="541" y="791"/>
                    <a:pt x="547" y="789"/>
                  </a:cubicBezTo>
                  <a:cubicBezTo>
                    <a:pt x="547" y="789"/>
                    <a:pt x="548" y="789"/>
                    <a:pt x="548" y="788"/>
                  </a:cubicBezTo>
                  <a:cubicBezTo>
                    <a:pt x="550" y="787"/>
                    <a:pt x="552" y="786"/>
                    <a:pt x="557" y="786"/>
                  </a:cubicBezTo>
                  <a:cubicBezTo>
                    <a:pt x="560" y="786"/>
                    <a:pt x="562" y="787"/>
                    <a:pt x="565" y="788"/>
                  </a:cubicBezTo>
                  <a:cubicBezTo>
                    <a:pt x="567" y="788"/>
                    <a:pt x="569" y="789"/>
                    <a:pt x="571" y="789"/>
                  </a:cubicBezTo>
                  <a:cubicBezTo>
                    <a:pt x="583" y="788"/>
                    <a:pt x="597" y="783"/>
                    <a:pt x="614" y="772"/>
                  </a:cubicBezTo>
                  <a:cubicBezTo>
                    <a:pt x="615" y="772"/>
                    <a:pt x="616" y="771"/>
                    <a:pt x="618" y="772"/>
                  </a:cubicBezTo>
                  <a:cubicBezTo>
                    <a:pt x="619" y="772"/>
                    <a:pt x="620" y="773"/>
                    <a:pt x="621" y="774"/>
                  </a:cubicBezTo>
                  <a:cubicBezTo>
                    <a:pt x="628" y="787"/>
                    <a:pt x="629" y="801"/>
                    <a:pt x="625" y="815"/>
                  </a:cubicBezTo>
                  <a:cubicBezTo>
                    <a:pt x="624" y="817"/>
                    <a:pt x="623" y="818"/>
                    <a:pt x="623" y="819"/>
                  </a:cubicBezTo>
                  <a:cubicBezTo>
                    <a:pt x="622" y="821"/>
                    <a:pt x="622" y="822"/>
                    <a:pt x="622" y="823"/>
                  </a:cubicBezTo>
                  <a:cubicBezTo>
                    <a:pt x="622" y="823"/>
                    <a:pt x="622" y="823"/>
                    <a:pt x="622" y="823"/>
                  </a:cubicBezTo>
                  <a:cubicBezTo>
                    <a:pt x="622" y="823"/>
                    <a:pt x="623" y="824"/>
                    <a:pt x="625" y="824"/>
                  </a:cubicBezTo>
                  <a:cubicBezTo>
                    <a:pt x="627" y="825"/>
                    <a:pt x="631" y="825"/>
                    <a:pt x="635" y="825"/>
                  </a:cubicBezTo>
                  <a:cubicBezTo>
                    <a:pt x="639" y="825"/>
                    <a:pt x="643" y="825"/>
                    <a:pt x="647" y="826"/>
                  </a:cubicBezTo>
                  <a:cubicBezTo>
                    <a:pt x="651" y="828"/>
                    <a:pt x="651" y="828"/>
                    <a:pt x="651" y="828"/>
                  </a:cubicBezTo>
                  <a:cubicBezTo>
                    <a:pt x="656" y="830"/>
                    <a:pt x="660" y="831"/>
                    <a:pt x="662" y="833"/>
                  </a:cubicBezTo>
                  <a:cubicBezTo>
                    <a:pt x="667" y="823"/>
                    <a:pt x="670" y="811"/>
                    <a:pt x="668" y="804"/>
                  </a:cubicBezTo>
                  <a:cubicBezTo>
                    <a:pt x="667" y="804"/>
                    <a:pt x="667" y="804"/>
                    <a:pt x="666" y="803"/>
                  </a:cubicBezTo>
                  <a:cubicBezTo>
                    <a:pt x="665" y="802"/>
                    <a:pt x="663" y="800"/>
                    <a:pt x="662" y="796"/>
                  </a:cubicBezTo>
                  <a:cubicBezTo>
                    <a:pt x="661" y="793"/>
                    <a:pt x="662" y="790"/>
                    <a:pt x="663" y="788"/>
                  </a:cubicBezTo>
                  <a:cubicBezTo>
                    <a:pt x="663" y="787"/>
                    <a:pt x="664" y="786"/>
                    <a:pt x="664" y="785"/>
                  </a:cubicBezTo>
                  <a:cubicBezTo>
                    <a:pt x="664" y="781"/>
                    <a:pt x="664" y="781"/>
                    <a:pt x="664" y="781"/>
                  </a:cubicBezTo>
                  <a:cubicBezTo>
                    <a:pt x="664" y="771"/>
                    <a:pt x="664" y="765"/>
                    <a:pt x="667" y="754"/>
                  </a:cubicBezTo>
                  <a:cubicBezTo>
                    <a:pt x="670" y="742"/>
                    <a:pt x="678" y="735"/>
                    <a:pt x="686" y="728"/>
                  </a:cubicBezTo>
                  <a:cubicBezTo>
                    <a:pt x="691" y="724"/>
                    <a:pt x="696" y="719"/>
                    <a:pt x="700" y="712"/>
                  </a:cubicBezTo>
                  <a:cubicBezTo>
                    <a:pt x="704" y="703"/>
                    <a:pt x="710" y="697"/>
                    <a:pt x="716" y="690"/>
                  </a:cubicBezTo>
                  <a:cubicBezTo>
                    <a:pt x="719" y="687"/>
                    <a:pt x="722" y="684"/>
                    <a:pt x="725" y="680"/>
                  </a:cubicBezTo>
                  <a:cubicBezTo>
                    <a:pt x="727" y="678"/>
                    <a:pt x="728" y="676"/>
                    <a:pt x="729" y="673"/>
                  </a:cubicBezTo>
                  <a:cubicBezTo>
                    <a:pt x="731" y="669"/>
                    <a:pt x="733" y="664"/>
                    <a:pt x="738" y="662"/>
                  </a:cubicBezTo>
                  <a:cubicBezTo>
                    <a:pt x="742" y="658"/>
                    <a:pt x="747" y="658"/>
                    <a:pt x="752" y="658"/>
                  </a:cubicBezTo>
                  <a:cubicBezTo>
                    <a:pt x="756" y="657"/>
                    <a:pt x="759" y="657"/>
                    <a:pt x="762" y="655"/>
                  </a:cubicBezTo>
                  <a:cubicBezTo>
                    <a:pt x="767" y="651"/>
                    <a:pt x="767" y="646"/>
                    <a:pt x="768" y="640"/>
                  </a:cubicBezTo>
                  <a:cubicBezTo>
                    <a:pt x="769" y="637"/>
                    <a:pt x="769" y="633"/>
                    <a:pt x="771" y="630"/>
                  </a:cubicBezTo>
                  <a:cubicBezTo>
                    <a:pt x="776" y="617"/>
                    <a:pt x="786" y="595"/>
                    <a:pt x="803" y="588"/>
                  </a:cubicBezTo>
                  <a:cubicBezTo>
                    <a:pt x="807" y="586"/>
                    <a:pt x="811" y="585"/>
                    <a:pt x="814" y="585"/>
                  </a:cubicBezTo>
                  <a:cubicBezTo>
                    <a:pt x="817" y="584"/>
                    <a:pt x="819" y="584"/>
                    <a:pt x="821" y="583"/>
                  </a:cubicBezTo>
                  <a:cubicBezTo>
                    <a:pt x="829" y="580"/>
                    <a:pt x="829" y="577"/>
                    <a:pt x="831" y="571"/>
                  </a:cubicBezTo>
                  <a:cubicBezTo>
                    <a:pt x="831" y="569"/>
                    <a:pt x="831" y="566"/>
                    <a:pt x="832" y="564"/>
                  </a:cubicBezTo>
                  <a:cubicBezTo>
                    <a:pt x="833" y="559"/>
                    <a:pt x="835" y="554"/>
                    <a:pt x="837" y="550"/>
                  </a:cubicBezTo>
                  <a:cubicBezTo>
                    <a:pt x="840" y="542"/>
                    <a:pt x="843" y="535"/>
                    <a:pt x="843" y="527"/>
                  </a:cubicBezTo>
                  <a:cubicBezTo>
                    <a:pt x="844" y="523"/>
                    <a:pt x="844" y="523"/>
                    <a:pt x="844" y="523"/>
                  </a:cubicBezTo>
                  <a:cubicBezTo>
                    <a:pt x="845" y="515"/>
                    <a:pt x="846" y="507"/>
                    <a:pt x="849" y="498"/>
                  </a:cubicBezTo>
                  <a:cubicBezTo>
                    <a:pt x="852" y="491"/>
                    <a:pt x="854" y="484"/>
                    <a:pt x="857" y="478"/>
                  </a:cubicBezTo>
                  <a:cubicBezTo>
                    <a:pt x="858" y="475"/>
                    <a:pt x="860" y="472"/>
                    <a:pt x="861" y="468"/>
                  </a:cubicBezTo>
                  <a:cubicBezTo>
                    <a:pt x="864" y="463"/>
                    <a:pt x="866" y="459"/>
                    <a:pt x="867" y="453"/>
                  </a:cubicBezTo>
                  <a:cubicBezTo>
                    <a:pt x="868" y="450"/>
                    <a:pt x="868" y="446"/>
                    <a:pt x="869" y="443"/>
                  </a:cubicBezTo>
                  <a:cubicBezTo>
                    <a:pt x="870" y="438"/>
                    <a:pt x="871" y="433"/>
                    <a:pt x="872" y="428"/>
                  </a:cubicBezTo>
                  <a:cubicBezTo>
                    <a:pt x="871" y="429"/>
                    <a:pt x="870" y="429"/>
                    <a:pt x="869" y="429"/>
                  </a:cubicBezTo>
                  <a:cubicBezTo>
                    <a:pt x="867" y="428"/>
                    <a:pt x="866" y="427"/>
                    <a:pt x="866" y="425"/>
                  </a:cubicBezTo>
                  <a:cubicBezTo>
                    <a:pt x="862" y="409"/>
                    <a:pt x="861" y="393"/>
                    <a:pt x="862" y="371"/>
                  </a:cubicBezTo>
                  <a:cubicBezTo>
                    <a:pt x="863" y="355"/>
                    <a:pt x="863" y="339"/>
                    <a:pt x="862" y="322"/>
                  </a:cubicBezTo>
                  <a:cubicBezTo>
                    <a:pt x="861" y="313"/>
                    <a:pt x="863" y="308"/>
                    <a:pt x="865" y="301"/>
                  </a:cubicBezTo>
                  <a:cubicBezTo>
                    <a:pt x="866" y="299"/>
                    <a:pt x="866" y="297"/>
                    <a:pt x="867" y="295"/>
                  </a:cubicBezTo>
                  <a:cubicBezTo>
                    <a:pt x="869" y="288"/>
                    <a:pt x="870" y="281"/>
                    <a:pt x="870" y="273"/>
                  </a:cubicBezTo>
                  <a:cubicBezTo>
                    <a:pt x="871" y="263"/>
                    <a:pt x="872" y="253"/>
                    <a:pt x="875" y="244"/>
                  </a:cubicBezTo>
                  <a:cubicBezTo>
                    <a:pt x="878" y="235"/>
                    <a:pt x="882" y="228"/>
                    <a:pt x="886" y="221"/>
                  </a:cubicBezTo>
                  <a:cubicBezTo>
                    <a:pt x="891" y="213"/>
                    <a:pt x="895" y="205"/>
                    <a:pt x="897" y="195"/>
                  </a:cubicBezTo>
                  <a:cubicBezTo>
                    <a:pt x="895" y="195"/>
                    <a:pt x="893" y="196"/>
                    <a:pt x="890" y="196"/>
                  </a:cubicBezTo>
                  <a:cubicBezTo>
                    <a:pt x="882" y="196"/>
                    <a:pt x="873" y="194"/>
                    <a:pt x="867" y="192"/>
                  </a:cubicBezTo>
                  <a:cubicBezTo>
                    <a:pt x="863" y="192"/>
                    <a:pt x="863" y="192"/>
                    <a:pt x="863" y="192"/>
                  </a:cubicBezTo>
                  <a:cubicBezTo>
                    <a:pt x="826" y="184"/>
                    <a:pt x="791" y="181"/>
                    <a:pt x="758" y="181"/>
                  </a:cubicBezTo>
                  <a:cubicBezTo>
                    <a:pt x="730" y="181"/>
                    <a:pt x="702" y="179"/>
                    <a:pt x="675" y="177"/>
                  </a:cubicBezTo>
                  <a:cubicBezTo>
                    <a:pt x="651" y="176"/>
                    <a:pt x="626" y="174"/>
                    <a:pt x="601" y="174"/>
                  </a:cubicBezTo>
                  <a:cubicBezTo>
                    <a:pt x="591" y="174"/>
                    <a:pt x="580" y="173"/>
                    <a:pt x="570" y="172"/>
                  </a:cubicBezTo>
                  <a:cubicBezTo>
                    <a:pt x="562" y="171"/>
                    <a:pt x="562" y="171"/>
                    <a:pt x="562" y="171"/>
                  </a:cubicBezTo>
                  <a:cubicBezTo>
                    <a:pt x="553" y="170"/>
                    <a:pt x="546" y="170"/>
                    <a:pt x="537" y="170"/>
                  </a:cubicBezTo>
                  <a:cubicBezTo>
                    <a:pt x="532" y="170"/>
                    <a:pt x="526" y="170"/>
                    <a:pt x="521" y="170"/>
                  </a:cubicBezTo>
                  <a:cubicBezTo>
                    <a:pt x="508" y="169"/>
                    <a:pt x="496" y="168"/>
                    <a:pt x="481" y="168"/>
                  </a:cubicBezTo>
                  <a:cubicBezTo>
                    <a:pt x="477" y="167"/>
                    <a:pt x="473" y="166"/>
                    <a:pt x="470" y="165"/>
                  </a:cubicBezTo>
                  <a:cubicBezTo>
                    <a:pt x="464" y="164"/>
                    <a:pt x="459" y="163"/>
                    <a:pt x="453" y="163"/>
                  </a:cubicBezTo>
                  <a:cubicBezTo>
                    <a:pt x="447" y="164"/>
                    <a:pt x="440" y="163"/>
                    <a:pt x="433" y="163"/>
                  </a:cubicBezTo>
                  <a:cubicBezTo>
                    <a:pt x="426" y="163"/>
                    <a:pt x="420" y="163"/>
                    <a:pt x="413" y="163"/>
                  </a:cubicBezTo>
                  <a:cubicBezTo>
                    <a:pt x="411" y="163"/>
                    <a:pt x="408" y="164"/>
                    <a:pt x="406" y="164"/>
                  </a:cubicBezTo>
                  <a:cubicBezTo>
                    <a:pt x="399" y="166"/>
                    <a:pt x="391" y="167"/>
                    <a:pt x="385" y="163"/>
                  </a:cubicBezTo>
                  <a:cubicBezTo>
                    <a:pt x="382" y="161"/>
                    <a:pt x="380" y="159"/>
                    <a:pt x="379" y="157"/>
                  </a:cubicBezTo>
                  <a:cubicBezTo>
                    <a:pt x="377" y="155"/>
                    <a:pt x="376" y="154"/>
                    <a:pt x="373" y="153"/>
                  </a:cubicBezTo>
                  <a:cubicBezTo>
                    <a:pt x="371" y="153"/>
                    <a:pt x="370" y="153"/>
                    <a:pt x="368" y="153"/>
                  </a:cubicBezTo>
                  <a:cubicBezTo>
                    <a:pt x="364" y="153"/>
                    <a:pt x="359" y="153"/>
                    <a:pt x="355" y="148"/>
                  </a:cubicBezTo>
                  <a:cubicBezTo>
                    <a:pt x="352" y="145"/>
                    <a:pt x="350" y="141"/>
                    <a:pt x="348" y="138"/>
                  </a:cubicBezTo>
                  <a:cubicBezTo>
                    <a:pt x="347" y="135"/>
                    <a:pt x="345" y="132"/>
                    <a:pt x="344" y="130"/>
                  </a:cubicBezTo>
                  <a:cubicBezTo>
                    <a:pt x="340" y="127"/>
                    <a:pt x="338" y="124"/>
                    <a:pt x="333" y="122"/>
                  </a:cubicBezTo>
                  <a:cubicBezTo>
                    <a:pt x="331" y="120"/>
                    <a:pt x="330" y="118"/>
                    <a:pt x="328" y="117"/>
                  </a:cubicBezTo>
                  <a:cubicBezTo>
                    <a:pt x="324" y="112"/>
                    <a:pt x="320" y="109"/>
                    <a:pt x="317" y="110"/>
                  </a:cubicBezTo>
                  <a:cubicBezTo>
                    <a:pt x="315" y="111"/>
                    <a:pt x="313" y="110"/>
                    <a:pt x="312" y="108"/>
                  </a:cubicBezTo>
                  <a:cubicBezTo>
                    <a:pt x="311" y="107"/>
                    <a:pt x="310" y="106"/>
                    <a:pt x="310" y="105"/>
                  </a:cubicBezTo>
                  <a:cubicBezTo>
                    <a:pt x="310" y="100"/>
                    <a:pt x="309" y="96"/>
                    <a:pt x="309" y="91"/>
                  </a:cubicBezTo>
                  <a:cubicBezTo>
                    <a:pt x="309" y="87"/>
                    <a:pt x="309" y="82"/>
                    <a:pt x="309" y="78"/>
                  </a:cubicBezTo>
                  <a:cubicBezTo>
                    <a:pt x="309" y="71"/>
                    <a:pt x="306" y="64"/>
                    <a:pt x="304" y="58"/>
                  </a:cubicBezTo>
                  <a:cubicBezTo>
                    <a:pt x="302" y="53"/>
                    <a:pt x="302" y="53"/>
                    <a:pt x="302" y="53"/>
                  </a:cubicBezTo>
                  <a:cubicBezTo>
                    <a:pt x="300" y="49"/>
                    <a:pt x="297" y="46"/>
                    <a:pt x="295" y="42"/>
                  </a:cubicBezTo>
                  <a:cubicBezTo>
                    <a:pt x="291" y="37"/>
                    <a:pt x="287" y="32"/>
                    <a:pt x="285" y="26"/>
                  </a:cubicBezTo>
                  <a:cubicBezTo>
                    <a:pt x="284" y="22"/>
                    <a:pt x="284" y="18"/>
                    <a:pt x="284" y="14"/>
                  </a:cubicBezTo>
                  <a:cubicBezTo>
                    <a:pt x="283" y="7"/>
                    <a:pt x="282" y="2"/>
                    <a:pt x="279" y="0"/>
                  </a:cubicBezTo>
                  <a:cubicBezTo>
                    <a:pt x="279" y="1"/>
                    <a:pt x="279" y="1"/>
                    <a:pt x="278" y="2"/>
                  </a:cubicBezTo>
                  <a:cubicBezTo>
                    <a:pt x="278" y="2"/>
                    <a:pt x="277" y="3"/>
                    <a:pt x="276" y="3"/>
                  </a:cubicBezTo>
                  <a:cubicBezTo>
                    <a:pt x="276" y="3"/>
                    <a:pt x="276" y="3"/>
                    <a:pt x="276" y="3"/>
                  </a:cubicBezTo>
                  <a:cubicBezTo>
                    <a:pt x="270" y="16"/>
                    <a:pt x="263" y="28"/>
                    <a:pt x="264" y="42"/>
                  </a:cubicBezTo>
                  <a:cubicBezTo>
                    <a:pt x="264" y="45"/>
                    <a:pt x="264" y="47"/>
                    <a:pt x="264" y="50"/>
                  </a:cubicBezTo>
                  <a:cubicBezTo>
                    <a:pt x="265" y="60"/>
                    <a:pt x="266" y="72"/>
                    <a:pt x="263" y="81"/>
                  </a:cubicBezTo>
                  <a:cubicBezTo>
                    <a:pt x="263" y="84"/>
                    <a:pt x="262" y="87"/>
                    <a:pt x="260" y="89"/>
                  </a:cubicBezTo>
                  <a:cubicBezTo>
                    <a:pt x="259" y="93"/>
                    <a:pt x="258" y="96"/>
                    <a:pt x="259" y="100"/>
                  </a:cubicBezTo>
                  <a:cubicBezTo>
                    <a:pt x="259" y="102"/>
                    <a:pt x="258" y="104"/>
                    <a:pt x="257" y="105"/>
                  </a:cubicBezTo>
                  <a:cubicBezTo>
                    <a:pt x="248" y="111"/>
                    <a:pt x="234" y="110"/>
                    <a:pt x="223" y="109"/>
                  </a:cubicBezTo>
                  <a:cubicBezTo>
                    <a:pt x="220" y="109"/>
                    <a:pt x="217" y="109"/>
                    <a:pt x="214" y="109"/>
                  </a:cubicBezTo>
                  <a:cubicBezTo>
                    <a:pt x="201" y="109"/>
                    <a:pt x="187" y="109"/>
                    <a:pt x="173" y="109"/>
                  </a:cubicBezTo>
                  <a:cubicBezTo>
                    <a:pt x="157" y="109"/>
                    <a:pt x="140" y="109"/>
                    <a:pt x="123" y="110"/>
                  </a:cubicBezTo>
                  <a:cubicBezTo>
                    <a:pt x="122" y="110"/>
                    <a:pt x="122" y="110"/>
                    <a:pt x="122" y="110"/>
                  </a:cubicBezTo>
                  <a:cubicBezTo>
                    <a:pt x="96" y="112"/>
                    <a:pt x="72" y="114"/>
                    <a:pt x="46" y="112"/>
                  </a:cubicBezTo>
                  <a:cubicBezTo>
                    <a:pt x="44" y="112"/>
                    <a:pt x="40" y="112"/>
                    <a:pt x="35" y="112"/>
                  </a:cubicBezTo>
                  <a:cubicBezTo>
                    <a:pt x="23" y="113"/>
                    <a:pt x="15" y="113"/>
                    <a:pt x="8" y="113"/>
                  </a:cubicBezTo>
                  <a:cubicBezTo>
                    <a:pt x="7" y="113"/>
                    <a:pt x="7" y="113"/>
                    <a:pt x="6" y="113"/>
                  </a:cubicBezTo>
                  <a:cubicBezTo>
                    <a:pt x="7" y="118"/>
                    <a:pt x="5" y="124"/>
                    <a:pt x="3" y="128"/>
                  </a:cubicBezTo>
                  <a:cubicBezTo>
                    <a:pt x="2" y="131"/>
                    <a:pt x="1" y="134"/>
                    <a:pt x="1" y="135"/>
                  </a:cubicBezTo>
                  <a:cubicBezTo>
                    <a:pt x="0" y="139"/>
                    <a:pt x="1" y="142"/>
                    <a:pt x="2" y="146"/>
                  </a:cubicBezTo>
                  <a:cubicBezTo>
                    <a:pt x="3" y="148"/>
                    <a:pt x="4" y="151"/>
                    <a:pt x="4" y="154"/>
                  </a:cubicBezTo>
                  <a:cubicBezTo>
                    <a:pt x="6" y="163"/>
                    <a:pt x="5" y="172"/>
                    <a:pt x="4" y="181"/>
                  </a:cubicBezTo>
                  <a:cubicBezTo>
                    <a:pt x="1" y="198"/>
                    <a:pt x="1" y="209"/>
                    <a:pt x="4" y="224"/>
                  </a:cubicBezTo>
                  <a:cubicBezTo>
                    <a:pt x="5" y="230"/>
                    <a:pt x="5" y="230"/>
                    <a:pt x="5" y="230"/>
                  </a:cubicBezTo>
                  <a:cubicBezTo>
                    <a:pt x="7" y="245"/>
                    <a:pt x="9" y="260"/>
                    <a:pt x="10" y="275"/>
                  </a:cubicBezTo>
                  <a:cubicBezTo>
                    <a:pt x="24" y="277"/>
                    <a:pt x="38" y="275"/>
                    <a:pt x="53" y="273"/>
                  </a:cubicBezTo>
                  <a:cubicBezTo>
                    <a:pt x="59" y="273"/>
                    <a:pt x="64" y="272"/>
                    <a:pt x="70" y="272"/>
                  </a:cubicBezTo>
                  <a:cubicBezTo>
                    <a:pt x="80" y="271"/>
                    <a:pt x="85" y="275"/>
                    <a:pt x="90" y="279"/>
                  </a:cubicBezTo>
                  <a:cubicBezTo>
                    <a:pt x="93" y="281"/>
                    <a:pt x="96" y="283"/>
                    <a:pt x="99" y="284"/>
                  </a:cubicBezTo>
                  <a:cubicBezTo>
                    <a:pt x="101" y="284"/>
                    <a:pt x="103" y="284"/>
                    <a:pt x="104" y="283"/>
                  </a:cubicBezTo>
                  <a:cubicBezTo>
                    <a:pt x="106" y="283"/>
                    <a:pt x="109" y="282"/>
                    <a:pt x="111" y="282"/>
                  </a:cubicBezTo>
                  <a:cubicBezTo>
                    <a:pt x="120" y="282"/>
                    <a:pt x="122" y="283"/>
                    <a:pt x="125" y="289"/>
                  </a:cubicBezTo>
                  <a:cubicBezTo>
                    <a:pt x="128" y="294"/>
                    <a:pt x="128" y="294"/>
                    <a:pt x="128" y="294"/>
                  </a:cubicBezTo>
                  <a:cubicBezTo>
                    <a:pt x="131" y="299"/>
                    <a:pt x="135" y="305"/>
                    <a:pt x="133" y="313"/>
                  </a:cubicBezTo>
                  <a:cubicBezTo>
                    <a:pt x="132" y="316"/>
                    <a:pt x="130" y="317"/>
                    <a:pt x="128" y="319"/>
                  </a:cubicBezTo>
                  <a:cubicBezTo>
                    <a:pt x="126" y="320"/>
                    <a:pt x="125" y="321"/>
                    <a:pt x="125" y="322"/>
                  </a:cubicBezTo>
                  <a:cubicBezTo>
                    <a:pt x="122" y="329"/>
                    <a:pt x="124" y="345"/>
                    <a:pt x="128" y="352"/>
                  </a:cubicBezTo>
                  <a:cubicBezTo>
                    <a:pt x="129" y="353"/>
                    <a:pt x="130" y="354"/>
                    <a:pt x="131" y="355"/>
                  </a:cubicBezTo>
                  <a:cubicBezTo>
                    <a:pt x="133" y="358"/>
                    <a:pt x="135" y="360"/>
                    <a:pt x="136" y="367"/>
                  </a:cubicBezTo>
                  <a:cubicBezTo>
                    <a:pt x="137" y="373"/>
                    <a:pt x="137" y="380"/>
                    <a:pt x="137" y="387"/>
                  </a:cubicBezTo>
                  <a:cubicBezTo>
                    <a:pt x="137" y="393"/>
                    <a:pt x="137" y="393"/>
                    <a:pt x="137" y="393"/>
                  </a:cubicBezTo>
                  <a:cubicBezTo>
                    <a:pt x="136" y="406"/>
                    <a:pt x="131" y="419"/>
                    <a:pt x="122" y="431"/>
                  </a:cubicBezTo>
                  <a:cubicBezTo>
                    <a:pt x="120" y="433"/>
                    <a:pt x="118" y="435"/>
                    <a:pt x="116" y="437"/>
                  </a:cubicBezTo>
                  <a:cubicBezTo>
                    <a:pt x="112" y="441"/>
                    <a:pt x="109" y="444"/>
                    <a:pt x="107" y="448"/>
                  </a:cubicBezTo>
                  <a:cubicBezTo>
                    <a:pt x="106" y="450"/>
                    <a:pt x="105" y="452"/>
                    <a:pt x="105" y="453"/>
                  </a:cubicBezTo>
                  <a:cubicBezTo>
                    <a:pt x="103" y="457"/>
                    <a:pt x="102" y="460"/>
                    <a:pt x="99" y="464"/>
                  </a:cubicBezTo>
                  <a:cubicBezTo>
                    <a:pt x="93" y="473"/>
                    <a:pt x="86" y="477"/>
                    <a:pt x="79" y="482"/>
                  </a:cubicBezTo>
                  <a:cubicBezTo>
                    <a:pt x="77" y="483"/>
                    <a:pt x="76" y="484"/>
                    <a:pt x="75" y="484"/>
                  </a:cubicBezTo>
                  <a:cubicBezTo>
                    <a:pt x="75" y="485"/>
                    <a:pt x="75" y="485"/>
                    <a:pt x="75" y="485"/>
                  </a:cubicBezTo>
                  <a:cubicBezTo>
                    <a:pt x="79" y="485"/>
                    <a:pt x="83" y="485"/>
                    <a:pt x="86" y="488"/>
                  </a:cubicBezTo>
                  <a:cubicBezTo>
                    <a:pt x="91" y="491"/>
                    <a:pt x="99" y="505"/>
                    <a:pt x="98" y="513"/>
                  </a:cubicBezTo>
                  <a:cubicBezTo>
                    <a:pt x="98" y="516"/>
                    <a:pt x="96" y="519"/>
                    <a:pt x="94" y="521"/>
                  </a:cubicBezTo>
                  <a:cubicBezTo>
                    <a:pt x="93" y="523"/>
                    <a:pt x="91" y="525"/>
                    <a:pt x="91" y="526"/>
                  </a:cubicBezTo>
                  <a:cubicBezTo>
                    <a:pt x="91" y="529"/>
                    <a:pt x="91" y="538"/>
                    <a:pt x="92" y="542"/>
                  </a:cubicBezTo>
                  <a:cubicBezTo>
                    <a:pt x="93" y="545"/>
                    <a:pt x="94" y="546"/>
                    <a:pt x="96" y="548"/>
                  </a:cubicBezTo>
                  <a:cubicBezTo>
                    <a:pt x="98" y="549"/>
                    <a:pt x="99" y="550"/>
                    <a:pt x="100" y="552"/>
                  </a:cubicBezTo>
                  <a:cubicBezTo>
                    <a:pt x="104" y="557"/>
                    <a:pt x="104" y="560"/>
                    <a:pt x="105" y="565"/>
                  </a:cubicBezTo>
                  <a:cubicBezTo>
                    <a:pt x="106" y="567"/>
                    <a:pt x="106" y="567"/>
                    <a:pt x="106" y="567"/>
                  </a:cubicBezTo>
                  <a:cubicBezTo>
                    <a:pt x="106" y="569"/>
                    <a:pt x="107" y="571"/>
                    <a:pt x="108" y="574"/>
                  </a:cubicBezTo>
                  <a:cubicBezTo>
                    <a:pt x="111" y="583"/>
                    <a:pt x="115" y="594"/>
                    <a:pt x="108" y="600"/>
                  </a:cubicBezTo>
                  <a:cubicBezTo>
                    <a:pt x="104" y="604"/>
                    <a:pt x="98" y="604"/>
                    <a:pt x="94" y="604"/>
                  </a:cubicBezTo>
                  <a:cubicBezTo>
                    <a:pt x="94" y="604"/>
                    <a:pt x="94" y="604"/>
                    <a:pt x="94" y="604"/>
                  </a:cubicBezTo>
                  <a:cubicBezTo>
                    <a:pt x="96" y="607"/>
                    <a:pt x="97" y="609"/>
                    <a:pt x="99" y="611"/>
                  </a:cubicBezTo>
                  <a:cubicBezTo>
                    <a:pt x="101" y="614"/>
                    <a:pt x="104" y="617"/>
                    <a:pt x="106" y="621"/>
                  </a:cubicBezTo>
                  <a:cubicBezTo>
                    <a:pt x="107" y="623"/>
                    <a:pt x="107" y="624"/>
                    <a:pt x="108" y="626"/>
                  </a:cubicBezTo>
                  <a:cubicBezTo>
                    <a:pt x="110" y="631"/>
                    <a:pt x="112" y="636"/>
                    <a:pt x="113" y="643"/>
                  </a:cubicBezTo>
                  <a:cubicBezTo>
                    <a:pt x="114" y="648"/>
                    <a:pt x="114" y="652"/>
                    <a:pt x="114" y="657"/>
                  </a:cubicBezTo>
                  <a:cubicBezTo>
                    <a:pt x="114" y="669"/>
                    <a:pt x="114" y="678"/>
                    <a:pt x="122" y="686"/>
                  </a:cubicBezTo>
                  <a:cubicBezTo>
                    <a:pt x="133" y="696"/>
                    <a:pt x="144" y="693"/>
                    <a:pt x="158" y="690"/>
                  </a:cubicBezTo>
                  <a:cubicBezTo>
                    <a:pt x="162" y="688"/>
                    <a:pt x="167" y="687"/>
                    <a:pt x="172" y="686"/>
                  </a:cubicBezTo>
                  <a:cubicBezTo>
                    <a:pt x="181" y="685"/>
                    <a:pt x="188" y="687"/>
                    <a:pt x="195" y="689"/>
                  </a:cubicBezTo>
                  <a:cubicBezTo>
                    <a:pt x="200" y="690"/>
                    <a:pt x="203" y="691"/>
                    <a:pt x="208" y="691"/>
                  </a:cubicBezTo>
                  <a:cubicBezTo>
                    <a:pt x="216" y="692"/>
                    <a:pt x="226" y="691"/>
                    <a:pt x="235" y="690"/>
                  </a:cubicBezTo>
                  <a:cubicBezTo>
                    <a:pt x="237" y="690"/>
                    <a:pt x="240" y="689"/>
                    <a:pt x="242" y="689"/>
                  </a:cubicBezTo>
                  <a:cubicBezTo>
                    <a:pt x="251" y="689"/>
                    <a:pt x="260" y="689"/>
                    <a:pt x="263" y="695"/>
                  </a:cubicBezTo>
                  <a:cubicBezTo>
                    <a:pt x="266" y="699"/>
                    <a:pt x="265" y="703"/>
                    <a:pt x="262" y="709"/>
                  </a:cubicBezTo>
                  <a:cubicBezTo>
                    <a:pt x="260" y="712"/>
                    <a:pt x="257" y="713"/>
                    <a:pt x="254" y="714"/>
                  </a:cubicBezTo>
                  <a:cubicBezTo>
                    <a:pt x="253" y="715"/>
                    <a:pt x="252" y="715"/>
                    <a:pt x="252" y="716"/>
                  </a:cubicBezTo>
                  <a:cubicBezTo>
                    <a:pt x="250" y="719"/>
                    <a:pt x="250" y="724"/>
                    <a:pt x="251" y="728"/>
                  </a:cubicBezTo>
                  <a:cubicBezTo>
                    <a:pt x="251" y="729"/>
                    <a:pt x="251" y="729"/>
                    <a:pt x="251" y="729"/>
                  </a:cubicBezTo>
                  <a:cubicBezTo>
                    <a:pt x="251" y="731"/>
                    <a:pt x="251" y="733"/>
                    <a:pt x="252" y="736"/>
                  </a:cubicBezTo>
                  <a:cubicBezTo>
                    <a:pt x="252" y="744"/>
                    <a:pt x="254" y="757"/>
                    <a:pt x="258" y="762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86" name="Freeform 78">
              <a:extLst>
                <a:ext uri="{FF2B5EF4-FFF2-40B4-BE49-F238E27FC236}">
                  <a16:creationId xmlns:a16="http://schemas.microsoft.com/office/drawing/2014/main" id="{CEF2C008-B943-407C-8027-D2091E7BF1F1}"/>
                </a:ext>
              </a:extLst>
            </p:cNvPr>
            <p:cNvSpPr>
              <a:spLocks/>
            </p:cNvSpPr>
            <p:nvPr/>
          </p:nvSpPr>
          <p:spPr bwMode="auto">
            <a:xfrm>
              <a:off x="902" y="2151"/>
              <a:ext cx="1" cy="0"/>
            </a:xfrm>
            <a:custGeom>
              <a:avLst/>
              <a:gdLst>
                <a:gd name="T0" fmla="*/ 1 w 1"/>
                <a:gd name="T1" fmla="*/ 1 w 1"/>
                <a:gd name="T2" fmla="*/ 0 w 1"/>
                <a:gd name="T3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87" name="Freeform 79">
              <a:extLst>
                <a:ext uri="{FF2B5EF4-FFF2-40B4-BE49-F238E27FC236}">
                  <a16:creationId xmlns:a16="http://schemas.microsoft.com/office/drawing/2014/main" id="{21662B71-0B72-4993-A331-59925AE80DC1}"/>
                </a:ext>
              </a:extLst>
            </p:cNvPr>
            <p:cNvSpPr>
              <a:spLocks/>
            </p:cNvSpPr>
            <p:nvPr/>
          </p:nvSpPr>
          <p:spPr bwMode="auto">
            <a:xfrm>
              <a:off x="1571" y="2717"/>
              <a:ext cx="560" cy="533"/>
            </a:xfrm>
            <a:custGeom>
              <a:avLst/>
              <a:gdLst>
                <a:gd name="T0" fmla="*/ 51 w 564"/>
                <a:gd name="T1" fmla="*/ 389 h 537"/>
                <a:gd name="T2" fmla="*/ 74 w 564"/>
                <a:gd name="T3" fmla="*/ 395 h 537"/>
                <a:gd name="T4" fmla="*/ 122 w 564"/>
                <a:gd name="T5" fmla="*/ 391 h 537"/>
                <a:gd name="T6" fmla="*/ 125 w 564"/>
                <a:gd name="T7" fmla="*/ 384 h 537"/>
                <a:gd name="T8" fmla="*/ 160 w 564"/>
                <a:gd name="T9" fmla="*/ 395 h 537"/>
                <a:gd name="T10" fmla="*/ 191 w 564"/>
                <a:gd name="T11" fmla="*/ 418 h 537"/>
                <a:gd name="T12" fmla="*/ 204 w 564"/>
                <a:gd name="T13" fmla="*/ 454 h 537"/>
                <a:gd name="T14" fmla="*/ 217 w 564"/>
                <a:gd name="T15" fmla="*/ 508 h 537"/>
                <a:gd name="T16" fmla="*/ 232 w 564"/>
                <a:gd name="T17" fmla="*/ 531 h 537"/>
                <a:gd name="T18" fmla="*/ 245 w 564"/>
                <a:gd name="T19" fmla="*/ 525 h 537"/>
                <a:gd name="T20" fmla="*/ 317 w 564"/>
                <a:gd name="T21" fmla="*/ 516 h 537"/>
                <a:gd name="T22" fmla="*/ 330 w 564"/>
                <a:gd name="T23" fmla="*/ 485 h 537"/>
                <a:gd name="T24" fmla="*/ 352 w 564"/>
                <a:gd name="T25" fmla="*/ 445 h 537"/>
                <a:gd name="T26" fmla="*/ 374 w 564"/>
                <a:gd name="T27" fmla="*/ 433 h 537"/>
                <a:gd name="T28" fmla="*/ 405 w 564"/>
                <a:gd name="T29" fmla="*/ 412 h 537"/>
                <a:gd name="T30" fmla="*/ 456 w 564"/>
                <a:gd name="T31" fmla="*/ 375 h 537"/>
                <a:gd name="T32" fmla="*/ 470 w 564"/>
                <a:gd name="T33" fmla="*/ 359 h 537"/>
                <a:gd name="T34" fmla="*/ 474 w 564"/>
                <a:gd name="T35" fmla="*/ 343 h 537"/>
                <a:gd name="T36" fmla="*/ 484 w 564"/>
                <a:gd name="T37" fmla="*/ 321 h 537"/>
                <a:gd name="T38" fmla="*/ 504 w 564"/>
                <a:gd name="T39" fmla="*/ 288 h 537"/>
                <a:gd name="T40" fmla="*/ 518 w 564"/>
                <a:gd name="T41" fmla="*/ 265 h 537"/>
                <a:gd name="T42" fmla="*/ 540 w 564"/>
                <a:gd name="T43" fmla="*/ 242 h 537"/>
                <a:gd name="T44" fmla="*/ 560 w 564"/>
                <a:gd name="T45" fmla="*/ 228 h 537"/>
                <a:gd name="T46" fmla="*/ 557 w 564"/>
                <a:gd name="T47" fmla="*/ 197 h 537"/>
                <a:gd name="T48" fmla="*/ 561 w 564"/>
                <a:gd name="T49" fmla="*/ 180 h 537"/>
                <a:gd name="T50" fmla="*/ 540 w 564"/>
                <a:gd name="T51" fmla="*/ 164 h 537"/>
                <a:gd name="T52" fmla="*/ 499 w 564"/>
                <a:gd name="T53" fmla="*/ 147 h 537"/>
                <a:gd name="T54" fmla="*/ 462 w 564"/>
                <a:gd name="T55" fmla="*/ 130 h 537"/>
                <a:gd name="T56" fmla="*/ 414 w 564"/>
                <a:gd name="T57" fmla="*/ 107 h 537"/>
                <a:gd name="T58" fmla="*/ 417 w 564"/>
                <a:gd name="T59" fmla="*/ 93 h 537"/>
                <a:gd name="T60" fmla="*/ 401 w 564"/>
                <a:gd name="T61" fmla="*/ 84 h 537"/>
                <a:gd name="T62" fmla="*/ 388 w 564"/>
                <a:gd name="T63" fmla="*/ 74 h 537"/>
                <a:gd name="T64" fmla="*/ 371 w 564"/>
                <a:gd name="T65" fmla="*/ 66 h 537"/>
                <a:gd name="T66" fmla="*/ 341 w 564"/>
                <a:gd name="T67" fmla="*/ 58 h 537"/>
                <a:gd name="T68" fmla="*/ 342 w 564"/>
                <a:gd name="T69" fmla="*/ 14 h 537"/>
                <a:gd name="T70" fmla="*/ 285 w 564"/>
                <a:gd name="T71" fmla="*/ 27 h 537"/>
                <a:gd name="T72" fmla="*/ 257 w 564"/>
                <a:gd name="T73" fmla="*/ 32 h 537"/>
                <a:gd name="T74" fmla="*/ 214 w 564"/>
                <a:gd name="T75" fmla="*/ 25 h 537"/>
                <a:gd name="T76" fmla="*/ 159 w 564"/>
                <a:gd name="T77" fmla="*/ 0 h 537"/>
                <a:gd name="T78" fmla="*/ 109 w 564"/>
                <a:gd name="T79" fmla="*/ 14 h 537"/>
                <a:gd name="T80" fmla="*/ 77 w 564"/>
                <a:gd name="T81" fmla="*/ 42 h 537"/>
                <a:gd name="T82" fmla="*/ 41 w 564"/>
                <a:gd name="T83" fmla="*/ 32 h 537"/>
                <a:gd name="T84" fmla="*/ 31 w 564"/>
                <a:gd name="T85" fmla="*/ 23 h 537"/>
                <a:gd name="T86" fmla="*/ 28 w 564"/>
                <a:gd name="T87" fmla="*/ 37 h 537"/>
                <a:gd name="T88" fmla="*/ 46 w 564"/>
                <a:gd name="T89" fmla="*/ 79 h 537"/>
                <a:gd name="T90" fmla="*/ 42 w 564"/>
                <a:gd name="T91" fmla="*/ 91 h 537"/>
                <a:gd name="T92" fmla="*/ 33 w 564"/>
                <a:gd name="T93" fmla="*/ 113 h 537"/>
                <a:gd name="T94" fmla="*/ 26 w 564"/>
                <a:gd name="T95" fmla="*/ 159 h 537"/>
                <a:gd name="T96" fmla="*/ 9 w 564"/>
                <a:gd name="T97" fmla="*/ 177 h 537"/>
                <a:gd name="T98" fmla="*/ 4 w 564"/>
                <a:gd name="T99" fmla="*/ 206 h 537"/>
                <a:gd name="T100" fmla="*/ 7 w 564"/>
                <a:gd name="T101" fmla="*/ 233 h 537"/>
                <a:gd name="T102" fmla="*/ 10 w 564"/>
                <a:gd name="T103" fmla="*/ 264 h 537"/>
                <a:gd name="T104" fmla="*/ 18 w 564"/>
                <a:gd name="T105" fmla="*/ 286 h 537"/>
                <a:gd name="T106" fmla="*/ 23 w 564"/>
                <a:gd name="T107" fmla="*/ 323 h 537"/>
                <a:gd name="T108" fmla="*/ 19 w 564"/>
                <a:gd name="T109" fmla="*/ 359 h 537"/>
                <a:gd name="T110" fmla="*/ 30 w 564"/>
                <a:gd name="T111" fmla="*/ 381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564" h="537">
                  <a:moveTo>
                    <a:pt x="36" y="382"/>
                  </a:moveTo>
                  <a:cubicBezTo>
                    <a:pt x="38" y="383"/>
                    <a:pt x="39" y="384"/>
                    <a:pt x="41" y="384"/>
                  </a:cubicBezTo>
                  <a:cubicBezTo>
                    <a:pt x="44" y="386"/>
                    <a:pt x="47" y="387"/>
                    <a:pt x="51" y="389"/>
                  </a:cubicBezTo>
                  <a:cubicBezTo>
                    <a:pt x="52" y="391"/>
                    <a:pt x="53" y="392"/>
                    <a:pt x="54" y="394"/>
                  </a:cubicBezTo>
                  <a:cubicBezTo>
                    <a:pt x="55" y="395"/>
                    <a:pt x="56" y="396"/>
                    <a:pt x="57" y="397"/>
                  </a:cubicBezTo>
                  <a:cubicBezTo>
                    <a:pt x="61" y="398"/>
                    <a:pt x="68" y="396"/>
                    <a:pt x="74" y="395"/>
                  </a:cubicBezTo>
                  <a:cubicBezTo>
                    <a:pt x="81" y="393"/>
                    <a:pt x="87" y="391"/>
                    <a:pt x="93" y="391"/>
                  </a:cubicBezTo>
                  <a:cubicBezTo>
                    <a:pt x="95" y="392"/>
                    <a:pt x="95" y="392"/>
                    <a:pt x="95" y="392"/>
                  </a:cubicBezTo>
                  <a:cubicBezTo>
                    <a:pt x="118" y="394"/>
                    <a:pt x="122" y="392"/>
                    <a:pt x="122" y="391"/>
                  </a:cubicBezTo>
                  <a:cubicBezTo>
                    <a:pt x="122" y="391"/>
                    <a:pt x="122" y="391"/>
                    <a:pt x="122" y="390"/>
                  </a:cubicBezTo>
                  <a:cubicBezTo>
                    <a:pt x="122" y="389"/>
                    <a:pt x="122" y="388"/>
                    <a:pt x="122" y="387"/>
                  </a:cubicBezTo>
                  <a:cubicBezTo>
                    <a:pt x="123" y="385"/>
                    <a:pt x="123" y="384"/>
                    <a:pt x="125" y="384"/>
                  </a:cubicBezTo>
                  <a:cubicBezTo>
                    <a:pt x="132" y="381"/>
                    <a:pt x="139" y="386"/>
                    <a:pt x="144" y="390"/>
                  </a:cubicBezTo>
                  <a:cubicBezTo>
                    <a:pt x="147" y="392"/>
                    <a:pt x="149" y="394"/>
                    <a:pt x="151" y="395"/>
                  </a:cubicBezTo>
                  <a:cubicBezTo>
                    <a:pt x="153" y="395"/>
                    <a:pt x="157" y="395"/>
                    <a:pt x="160" y="395"/>
                  </a:cubicBezTo>
                  <a:cubicBezTo>
                    <a:pt x="168" y="395"/>
                    <a:pt x="177" y="395"/>
                    <a:pt x="184" y="403"/>
                  </a:cubicBezTo>
                  <a:cubicBezTo>
                    <a:pt x="186" y="405"/>
                    <a:pt x="187" y="408"/>
                    <a:pt x="188" y="411"/>
                  </a:cubicBezTo>
                  <a:cubicBezTo>
                    <a:pt x="189" y="414"/>
                    <a:pt x="190" y="416"/>
                    <a:pt x="191" y="418"/>
                  </a:cubicBezTo>
                  <a:cubicBezTo>
                    <a:pt x="193" y="421"/>
                    <a:pt x="193" y="421"/>
                    <a:pt x="193" y="421"/>
                  </a:cubicBezTo>
                  <a:cubicBezTo>
                    <a:pt x="200" y="429"/>
                    <a:pt x="205" y="438"/>
                    <a:pt x="205" y="450"/>
                  </a:cubicBezTo>
                  <a:cubicBezTo>
                    <a:pt x="204" y="454"/>
                    <a:pt x="204" y="454"/>
                    <a:pt x="204" y="454"/>
                  </a:cubicBezTo>
                  <a:cubicBezTo>
                    <a:pt x="204" y="464"/>
                    <a:pt x="204" y="470"/>
                    <a:pt x="207" y="479"/>
                  </a:cubicBezTo>
                  <a:cubicBezTo>
                    <a:pt x="208" y="482"/>
                    <a:pt x="209" y="484"/>
                    <a:pt x="210" y="486"/>
                  </a:cubicBezTo>
                  <a:cubicBezTo>
                    <a:pt x="214" y="492"/>
                    <a:pt x="217" y="498"/>
                    <a:pt x="217" y="508"/>
                  </a:cubicBezTo>
                  <a:cubicBezTo>
                    <a:pt x="217" y="510"/>
                    <a:pt x="217" y="512"/>
                    <a:pt x="216" y="514"/>
                  </a:cubicBezTo>
                  <a:cubicBezTo>
                    <a:pt x="216" y="521"/>
                    <a:pt x="215" y="527"/>
                    <a:pt x="219" y="530"/>
                  </a:cubicBezTo>
                  <a:cubicBezTo>
                    <a:pt x="221" y="532"/>
                    <a:pt x="227" y="531"/>
                    <a:pt x="232" y="531"/>
                  </a:cubicBezTo>
                  <a:cubicBezTo>
                    <a:pt x="233" y="531"/>
                    <a:pt x="234" y="531"/>
                    <a:pt x="236" y="531"/>
                  </a:cubicBezTo>
                  <a:cubicBezTo>
                    <a:pt x="236" y="531"/>
                    <a:pt x="236" y="531"/>
                    <a:pt x="236" y="531"/>
                  </a:cubicBezTo>
                  <a:cubicBezTo>
                    <a:pt x="239" y="529"/>
                    <a:pt x="243" y="528"/>
                    <a:pt x="245" y="525"/>
                  </a:cubicBezTo>
                  <a:cubicBezTo>
                    <a:pt x="256" y="517"/>
                    <a:pt x="260" y="517"/>
                    <a:pt x="273" y="520"/>
                  </a:cubicBezTo>
                  <a:cubicBezTo>
                    <a:pt x="285" y="522"/>
                    <a:pt x="297" y="526"/>
                    <a:pt x="304" y="537"/>
                  </a:cubicBezTo>
                  <a:cubicBezTo>
                    <a:pt x="309" y="531"/>
                    <a:pt x="314" y="524"/>
                    <a:pt x="317" y="516"/>
                  </a:cubicBezTo>
                  <a:cubicBezTo>
                    <a:pt x="318" y="514"/>
                    <a:pt x="319" y="510"/>
                    <a:pt x="319" y="506"/>
                  </a:cubicBezTo>
                  <a:cubicBezTo>
                    <a:pt x="320" y="502"/>
                    <a:pt x="321" y="498"/>
                    <a:pt x="323" y="494"/>
                  </a:cubicBezTo>
                  <a:cubicBezTo>
                    <a:pt x="324" y="491"/>
                    <a:pt x="327" y="488"/>
                    <a:pt x="330" y="485"/>
                  </a:cubicBezTo>
                  <a:cubicBezTo>
                    <a:pt x="332" y="483"/>
                    <a:pt x="334" y="480"/>
                    <a:pt x="335" y="478"/>
                  </a:cubicBezTo>
                  <a:cubicBezTo>
                    <a:pt x="338" y="475"/>
                    <a:pt x="339" y="471"/>
                    <a:pt x="340" y="466"/>
                  </a:cubicBezTo>
                  <a:cubicBezTo>
                    <a:pt x="341" y="459"/>
                    <a:pt x="344" y="450"/>
                    <a:pt x="352" y="445"/>
                  </a:cubicBezTo>
                  <a:cubicBezTo>
                    <a:pt x="355" y="443"/>
                    <a:pt x="358" y="443"/>
                    <a:pt x="361" y="442"/>
                  </a:cubicBezTo>
                  <a:cubicBezTo>
                    <a:pt x="364" y="441"/>
                    <a:pt x="367" y="440"/>
                    <a:pt x="369" y="438"/>
                  </a:cubicBezTo>
                  <a:cubicBezTo>
                    <a:pt x="371" y="436"/>
                    <a:pt x="372" y="435"/>
                    <a:pt x="374" y="433"/>
                  </a:cubicBezTo>
                  <a:cubicBezTo>
                    <a:pt x="378" y="429"/>
                    <a:pt x="382" y="426"/>
                    <a:pt x="386" y="422"/>
                  </a:cubicBezTo>
                  <a:cubicBezTo>
                    <a:pt x="391" y="420"/>
                    <a:pt x="395" y="419"/>
                    <a:pt x="399" y="418"/>
                  </a:cubicBezTo>
                  <a:cubicBezTo>
                    <a:pt x="401" y="416"/>
                    <a:pt x="403" y="414"/>
                    <a:pt x="405" y="412"/>
                  </a:cubicBezTo>
                  <a:cubicBezTo>
                    <a:pt x="411" y="408"/>
                    <a:pt x="416" y="403"/>
                    <a:pt x="421" y="399"/>
                  </a:cubicBezTo>
                  <a:cubicBezTo>
                    <a:pt x="426" y="395"/>
                    <a:pt x="432" y="392"/>
                    <a:pt x="437" y="389"/>
                  </a:cubicBezTo>
                  <a:cubicBezTo>
                    <a:pt x="444" y="384"/>
                    <a:pt x="451" y="380"/>
                    <a:pt x="456" y="375"/>
                  </a:cubicBezTo>
                  <a:cubicBezTo>
                    <a:pt x="457" y="374"/>
                    <a:pt x="459" y="371"/>
                    <a:pt x="460" y="369"/>
                  </a:cubicBezTo>
                  <a:cubicBezTo>
                    <a:pt x="462" y="367"/>
                    <a:pt x="463" y="365"/>
                    <a:pt x="465" y="363"/>
                  </a:cubicBezTo>
                  <a:cubicBezTo>
                    <a:pt x="466" y="362"/>
                    <a:pt x="468" y="360"/>
                    <a:pt x="470" y="359"/>
                  </a:cubicBezTo>
                  <a:cubicBezTo>
                    <a:pt x="472" y="357"/>
                    <a:pt x="475" y="355"/>
                    <a:pt x="475" y="354"/>
                  </a:cubicBezTo>
                  <a:cubicBezTo>
                    <a:pt x="476" y="352"/>
                    <a:pt x="476" y="352"/>
                    <a:pt x="475" y="351"/>
                  </a:cubicBezTo>
                  <a:cubicBezTo>
                    <a:pt x="475" y="349"/>
                    <a:pt x="473" y="346"/>
                    <a:pt x="474" y="343"/>
                  </a:cubicBezTo>
                  <a:cubicBezTo>
                    <a:pt x="476" y="337"/>
                    <a:pt x="479" y="336"/>
                    <a:pt x="482" y="335"/>
                  </a:cubicBezTo>
                  <a:cubicBezTo>
                    <a:pt x="483" y="334"/>
                    <a:pt x="483" y="334"/>
                    <a:pt x="484" y="334"/>
                  </a:cubicBezTo>
                  <a:cubicBezTo>
                    <a:pt x="486" y="331"/>
                    <a:pt x="485" y="326"/>
                    <a:pt x="484" y="321"/>
                  </a:cubicBezTo>
                  <a:cubicBezTo>
                    <a:pt x="483" y="315"/>
                    <a:pt x="482" y="308"/>
                    <a:pt x="485" y="303"/>
                  </a:cubicBezTo>
                  <a:cubicBezTo>
                    <a:pt x="488" y="299"/>
                    <a:pt x="492" y="297"/>
                    <a:pt x="495" y="295"/>
                  </a:cubicBezTo>
                  <a:cubicBezTo>
                    <a:pt x="499" y="293"/>
                    <a:pt x="502" y="292"/>
                    <a:pt x="504" y="288"/>
                  </a:cubicBezTo>
                  <a:cubicBezTo>
                    <a:pt x="504" y="286"/>
                    <a:pt x="504" y="285"/>
                    <a:pt x="505" y="283"/>
                  </a:cubicBezTo>
                  <a:cubicBezTo>
                    <a:pt x="505" y="280"/>
                    <a:pt x="506" y="276"/>
                    <a:pt x="508" y="273"/>
                  </a:cubicBezTo>
                  <a:cubicBezTo>
                    <a:pt x="511" y="269"/>
                    <a:pt x="515" y="267"/>
                    <a:pt x="518" y="265"/>
                  </a:cubicBezTo>
                  <a:cubicBezTo>
                    <a:pt x="521" y="263"/>
                    <a:pt x="523" y="262"/>
                    <a:pt x="525" y="260"/>
                  </a:cubicBezTo>
                  <a:cubicBezTo>
                    <a:pt x="527" y="257"/>
                    <a:pt x="528" y="255"/>
                    <a:pt x="530" y="253"/>
                  </a:cubicBezTo>
                  <a:cubicBezTo>
                    <a:pt x="532" y="249"/>
                    <a:pt x="535" y="245"/>
                    <a:pt x="540" y="242"/>
                  </a:cubicBezTo>
                  <a:cubicBezTo>
                    <a:pt x="542" y="240"/>
                    <a:pt x="545" y="239"/>
                    <a:pt x="549" y="237"/>
                  </a:cubicBezTo>
                  <a:cubicBezTo>
                    <a:pt x="553" y="236"/>
                    <a:pt x="559" y="234"/>
                    <a:pt x="561" y="232"/>
                  </a:cubicBezTo>
                  <a:cubicBezTo>
                    <a:pt x="561" y="231"/>
                    <a:pt x="560" y="229"/>
                    <a:pt x="560" y="228"/>
                  </a:cubicBezTo>
                  <a:cubicBezTo>
                    <a:pt x="559" y="227"/>
                    <a:pt x="558" y="225"/>
                    <a:pt x="558" y="224"/>
                  </a:cubicBezTo>
                  <a:cubicBezTo>
                    <a:pt x="559" y="220"/>
                    <a:pt x="558" y="216"/>
                    <a:pt x="558" y="211"/>
                  </a:cubicBezTo>
                  <a:cubicBezTo>
                    <a:pt x="557" y="207"/>
                    <a:pt x="556" y="202"/>
                    <a:pt x="557" y="197"/>
                  </a:cubicBezTo>
                  <a:cubicBezTo>
                    <a:pt x="557" y="193"/>
                    <a:pt x="560" y="189"/>
                    <a:pt x="562" y="187"/>
                  </a:cubicBezTo>
                  <a:cubicBezTo>
                    <a:pt x="563" y="185"/>
                    <a:pt x="564" y="184"/>
                    <a:pt x="564" y="183"/>
                  </a:cubicBezTo>
                  <a:cubicBezTo>
                    <a:pt x="563" y="183"/>
                    <a:pt x="561" y="181"/>
                    <a:pt x="561" y="180"/>
                  </a:cubicBezTo>
                  <a:cubicBezTo>
                    <a:pt x="560" y="178"/>
                    <a:pt x="561" y="177"/>
                    <a:pt x="562" y="175"/>
                  </a:cubicBezTo>
                  <a:cubicBezTo>
                    <a:pt x="560" y="173"/>
                    <a:pt x="559" y="171"/>
                    <a:pt x="558" y="170"/>
                  </a:cubicBezTo>
                  <a:cubicBezTo>
                    <a:pt x="555" y="167"/>
                    <a:pt x="547" y="166"/>
                    <a:pt x="540" y="164"/>
                  </a:cubicBezTo>
                  <a:cubicBezTo>
                    <a:pt x="534" y="163"/>
                    <a:pt x="530" y="162"/>
                    <a:pt x="526" y="160"/>
                  </a:cubicBezTo>
                  <a:cubicBezTo>
                    <a:pt x="522" y="159"/>
                    <a:pt x="518" y="156"/>
                    <a:pt x="514" y="154"/>
                  </a:cubicBezTo>
                  <a:cubicBezTo>
                    <a:pt x="509" y="151"/>
                    <a:pt x="504" y="148"/>
                    <a:pt x="499" y="147"/>
                  </a:cubicBezTo>
                  <a:cubicBezTo>
                    <a:pt x="493" y="145"/>
                    <a:pt x="493" y="145"/>
                    <a:pt x="493" y="145"/>
                  </a:cubicBezTo>
                  <a:cubicBezTo>
                    <a:pt x="483" y="142"/>
                    <a:pt x="476" y="140"/>
                    <a:pt x="465" y="132"/>
                  </a:cubicBezTo>
                  <a:cubicBezTo>
                    <a:pt x="462" y="130"/>
                    <a:pt x="462" y="130"/>
                    <a:pt x="462" y="130"/>
                  </a:cubicBezTo>
                  <a:cubicBezTo>
                    <a:pt x="456" y="125"/>
                    <a:pt x="450" y="120"/>
                    <a:pt x="442" y="117"/>
                  </a:cubicBezTo>
                  <a:cubicBezTo>
                    <a:pt x="439" y="116"/>
                    <a:pt x="436" y="115"/>
                    <a:pt x="432" y="114"/>
                  </a:cubicBezTo>
                  <a:cubicBezTo>
                    <a:pt x="426" y="113"/>
                    <a:pt x="419" y="112"/>
                    <a:pt x="414" y="107"/>
                  </a:cubicBezTo>
                  <a:cubicBezTo>
                    <a:pt x="412" y="106"/>
                    <a:pt x="412" y="104"/>
                    <a:pt x="412" y="102"/>
                  </a:cubicBezTo>
                  <a:cubicBezTo>
                    <a:pt x="413" y="99"/>
                    <a:pt x="415" y="97"/>
                    <a:pt x="416" y="95"/>
                  </a:cubicBezTo>
                  <a:cubicBezTo>
                    <a:pt x="417" y="94"/>
                    <a:pt x="417" y="94"/>
                    <a:pt x="417" y="93"/>
                  </a:cubicBezTo>
                  <a:cubicBezTo>
                    <a:pt x="417" y="93"/>
                    <a:pt x="417" y="92"/>
                    <a:pt x="417" y="92"/>
                  </a:cubicBezTo>
                  <a:cubicBezTo>
                    <a:pt x="416" y="89"/>
                    <a:pt x="407" y="86"/>
                    <a:pt x="403" y="85"/>
                  </a:cubicBezTo>
                  <a:cubicBezTo>
                    <a:pt x="401" y="84"/>
                    <a:pt x="401" y="84"/>
                    <a:pt x="401" y="84"/>
                  </a:cubicBezTo>
                  <a:cubicBezTo>
                    <a:pt x="394" y="82"/>
                    <a:pt x="391" y="79"/>
                    <a:pt x="389" y="76"/>
                  </a:cubicBezTo>
                  <a:cubicBezTo>
                    <a:pt x="389" y="76"/>
                    <a:pt x="389" y="75"/>
                    <a:pt x="388" y="75"/>
                  </a:cubicBezTo>
                  <a:cubicBezTo>
                    <a:pt x="388" y="75"/>
                    <a:pt x="388" y="74"/>
                    <a:pt x="388" y="74"/>
                  </a:cubicBezTo>
                  <a:cubicBezTo>
                    <a:pt x="387" y="73"/>
                    <a:pt x="386" y="73"/>
                    <a:pt x="385" y="72"/>
                  </a:cubicBezTo>
                  <a:cubicBezTo>
                    <a:pt x="384" y="71"/>
                    <a:pt x="379" y="69"/>
                    <a:pt x="376" y="68"/>
                  </a:cubicBezTo>
                  <a:cubicBezTo>
                    <a:pt x="371" y="66"/>
                    <a:pt x="371" y="66"/>
                    <a:pt x="371" y="66"/>
                  </a:cubicBezTo>
                  <a:cubicBezTo>
                    <a:pt x="369" y="66"/>
                    <a:pt x="366" y="66"/>
                    <a:pt x="363" y="66"/>
                  </a:cubicBezTo>
                  <a:cubicBezTo>
                    <a:pt x="358" y="66"/>
                    <a:pt x="354" y="66"/>
                    <a:pt x="349" y="64"/>
                  </a:cubicBezTo>
                  <a:cubicBezTo>
                    <a:pt x="346" y="63"/>
                    <a:pt x="342" y="61"/>
                    <a:pt x="341" y="58"/>
                  </a:cubicBezTo>
                  <a:cubicBezTo>
                    <a:pt x="339" y="54"/>
                    <a:pt x="341" y="51"/>
                    <a:pt x="342" y="47"/>
                  </a:cubicBezTo>
                  <a:cubicBezTo>
                    <a:pt x="343" y="46"/>
                    <a:pt x="343" y="45"/>
                    <a:pt x="344" y="43"/>
                  </a:cubicBezTo>
                  <a:cubicBezTo>
                    <a:pt x="347" y="33"/>
                    <a:pt x="346" y="24"/>
                    <a:pt x="342" y="14"/>
                  </a:cubicBezTo>
                  <a:cubicBezTo>
                    <a:pt x="326" y="24"/>
                    <a:pt x="312" y="29"/>
                    <a:pt x="299" y="29"/>
                  </a:cubicBezTo>
                  <a:cubicBezTo>
                    <a:pt x="296" y="29"/>
                    <a:pt x="293" y="28"/>
                    <a:pt x="291" y="28"/>
                  </a:cubicBezTo>
                  <a:cubicBezTo>
                    <a:pt x="289" y="27"/>
                    <a:pt x="286" y="27"/>
                    <a:pt x="285" y="27"/>
                  </a:cubicBezTo>
                  <a:cubicBezTo>
                    <a:pt x="283" y="27"/>
                    <a:pt x="282" y="27"/>
                    <a:pt x="281" y="28"/>
                  </a:cubicBezTo>
                  <a:cubicBezTo>
                    <a:pt x="280" y="28"/>
                    <a:pt x="279" y="29"/>
                    <a:pt x="277" y="29"/>
                  </a:cubicBezTo>
                  <a:cubicBezTo>
                    <a:pt x="270" y="31"/>
                    <a:pt x="264" y="31"/>
                    <a:pt x="257" y="32"/>
                  </a:cubicBezTo>
                  <a:cubicBezTo>
                    <a:pt x="254" y="32"/>
                    <a:pt x="250" y="32"/>
                    <a:pt x="246" y="33"/>
                  </a:cubicBezTo>
                  <a:cubicBezTo>
                    <a:pt x="234" y="34"/>
                    <a:pt x="228" y="35"/>
                    <a:pt x="217" y="27"/>
                  </a:cubicBezTo>
                  <a:cubicBezTo>
                    <a:pt x="214" y="25"/>
                    <a:pt x="214" y="25"/>
                    <a:pt x="214" y="25"/>
                  </a:cubicBezTo>
                  <a:cubicBezTo>
                    <a:pt x="207" y="19"/>
                    <a:pt x="203" y="16"/>
                    <a:pt x="194" y="13"/>
                  </a:cubicBezTo>
                  <a:cubicBezTo>
                    <a:pt x="192" y="12"/>
                    <a:pt x="189" y="11"/>
                    <a:pt x="186" y="9"/>
                  </a:cubicBezTo>
                  <a:cubicBezTo>
                    <a:pt x="179" y="6"/>
                    <a:pt x="165" y="0"/>
                    <a:pt x="159" y="0"/>
                  </a:cubicBezTo>
                  <a:cubicBezTo>
                    <a:pt x="158" y="0"/>
                    <a:pt x="158" y="0"/>
                    <a:pt x="158" y="0"/>
                  </a:cubicBezTo>
                  <a:cubicBezTo>
                    <a:pt x="153" y="8"/>
                    <a:pt x="136" y="10"/>
                    <a:pt x="130" y="11"/>
                  </a:cubicBezTo>
                  <a:cubicBezTo>
                    <a:pt x="119" y="12"/>
                    <a:pt x="116" y="10"/>
                    <a:pt x="109" y="14"/>
                  </a:cubicBezTo>
                  <a:cubicBezTo>
                    <a:pt x="105" y="18"/>
                    <a:pt x="102" y="21"/>
                    <a:pt x="99" y="25"/>
                  </a:cubicBezTo>
                  <a:cubicBezTo>
                    <a:pt x="95" y="30"/>
                    <a:pt x="91" y="36"/>
                    <a:pt x="83" y="40"/>
                  </a:cubicBezTo>
                  <a:cubicBezTo>
                    <a:pt x="81" y="40"/>
                    <a:pt x="79" y="41"/>
                    <a:pt x="77" y="42"/>
                  </a:cubicBezTo>
                  <a:cubicBezTo>
                    <a:pt x="72" y="45"/>
                    <a:pt x="66" y="48"/>
                    <a:pt x="58" y="46"/>
                  </a:cubicBezTo>
                  <a:cubicBezTo>
                    <a:pt x="50" y="45"/>
                    <a:pt x="47" y="39"/>
                    <a:pt x="44" y="35"/>
                  </a:cubicBezTo>
                  <a:cubicBezTo>
                    <a:pt x="43" y="34"/>
                    <a:pt x="42" y="33"/>
                    <a:pt x="41" y="32"/>
                  </a:cubicBezTo>
                  <a:cubicBezTo>
                    <a:pt x="39" y="29"/>
                    <a:pt x="39" y="29"/>
                    <a:pt x="39" y="29"/>
                  </a:cubicBezTo>
                  <a:cubicBezTo>
                    <a:pt x="37" y="27"/>
                    <a:pt x="34" y="23"/>
                    <a:pt x="32" y="21"/>
                  </a:cubicBezTo>
                  <a:cubicBezTo>
                    <a:pt x="31" y="22"/>
                    <a:pt x="31" y="22"/>
                    <a:pt x="31" y="23"/>
                  </a:cubicBezTo>
                  <a:cubicBezTo>
                    <a:pt x="30" y="25"/>
                    <a:pt x="29" y="27"/>
                    <a:pt x="27" y="28"/>
                  </a:cubicBezTo>
                  <a:cubicBezTo>
                    <a:pt x="28" y="30"/>
                    <a:pt x="28" y="33"/>
                    <a:pt x="28" y="35"/>
                  </a:cubicBezTo>
                  <a:cubicBezTo>
                    <a:pt x="28" y="37"/>
                    <a:pt x="28" y="37"/>
                    <a:pt x="28" y="37"/>
                  </a:cubicBezTo>
                  <a:cubicBezTo>
                    <a:pt x="30" y="43"/>
                    <a:pt x="30" y="45"/>
                    <a:pt x="34" y="51"/>
                  </a:cubicBezTo>
                  <a:cubicBezTo>
                    <a:pt x="36" y="54"/>
                    <a:pt x="38" y="59"/>
                    <a:pt x="40" y="65"/>
                  </a:cubicBezTo>
                  <a:cubicBezTo>
                    <a:pt x="41" y="70"/>
                    <a:pt x="44" y="78"/>
                    <a:pt x="46" y="79"/>
                  </a:cubicBezTo>
                  <a:cubicBezTo>
                    <a:pt x="47" y="80"/>
                    <a:pt x="48" y="81"/>
                    <a:pt x="49" y="82"/>
                  </a:cubicBezTo>
                  <a:cubicBezTo>
                    <a:pt x="49" y="84"/>
                    <a:pt x="49" y="85"/>
                    <a:pt x="48" y="86"/>
                  </a:cubicBezTo>
                  <a:cubicBezTo>
                    <a:pt x="46" y="89"/>
                    <a:pt x="44" y="90"/>
                    <a:pt x="42" y="91"/>
                  </a:cubicBezTo>
                  <a:cubicBezTo>
                    <a:pt x="40" y="93"/>
                    <a:pt x="38" y="94"/>
                    <a:pt x="38" y="95"/>
                  </a:cubicBezTo>
                  <a:cubicBezTo>
                    <a:pt x="37" y="97"/>
                    <a:pt x="36" y="100"/>
                    <a:pt x="36" y="103"/>
                  </a:cubicBezTo>
                  <a:cubicBezTo>
                    <a:pt x="35" y="106"/>
                    <a:pt x="34" y="109"/>
                    <a:pt x="33" y="113"/>
                  </a:cubicBezTo>
                  <a:cubicBezTo>
                    <a:pt x="29" y="121"/>
                    <a:pt x="29" y="124"/>
                    <a:pt x="31" y="134"/>
                  </a:cubicBezTo>
                  <a:cubicBezTo>
                    <a:pt x="31" y="135"/>
                    <a:pt x="31" y="135"/>
                    <a:pt x="31" y="135"/>
                  </a:cubicBezTo>
                  <a:cubicBezTo>
                    <a:pt x="32" y="143"/>
                    <a:pt x="34" y="152"/>
                    <a:pt x="26" y="159"/>
                  </a:cubicBezTo>
                  <a:cubicBezTo>
                    <a:pt x="23" y="161"/>
                    <a:pt x="21" y="162"/>
                    <a:pt x="18" y="163"/>
                  </a:cubicBezTo>
                  <a:cubicBezTo>
                    <a:pt x="16" y="164"/>
                    <a:pt x="14" y="164"/>
                    <a:pt x="13" y="165"/>
                  </a:cubicBezTo>
                  <a:cubicBezTo>
                    <a:pt x="11" y="168"/>
                    <a:pt x="10" y="172"/>
                    <a:pt x="9" y="177"/>
                  </a:cubicBezTo>
                  <a:cubicBezTo>
                    <a:pt x="9" y="180"/>
                    <a:pt x="8" y="183"/>
                    <a:pt x="7" y="185"/>
                  </a:cubicBezTo>
                  <a:cubicBezTo>
                    <a:pt x="7" y="187"/>
                    <a:pt x="6" y="189"/>
                    <a:pt x="5" y="190"/>
                  </a:cubicBezTo>
                  <a:cubicBezTo>
                    <a:pt x="3" y="197"/>
                    <a:pt x="1" y="202"/>
                    <a:pt x="4" y="206"/>
                  </a:cubicBezTo>
                  <a:cubicBezTo>
                    <a:pt x="4" y="207"/>
                    <a:pt x="6" y="207"/>
                    <a:pt x="7" y="207"/>
                  </a:cubicBezTo>
                  <a:cubicBezTo>
                    <a:pt x="10" y="209"/>
                    <a:pt x="15" y="211"/>
                    <a:pt x="16" y="218"/>
                  </a:cubicBezTo>
                  <a:cubicBezTo>
                    <a:pt x="16" y="225"/>
                    <a:pt x="11" y="229"/>
                    <a:pt x="7" y="233"/>
                  </a:cubicBezTo>
                  <a:cubicBezTo>
                    <a:pt x="6" y="233"/>
                    <a:pt x="5" y="234"/>
                    <a:pt x="4" y="235"/>
                  </a:cubicBezTo>
                  <a:cubicBezTo>
                    <a:pt x="0" y="240"/>
                    <a:pt x="2" y="243"/>
                    <a:pt x="5" y="250"/>
                  </a:cubicBezTo>
                  <a:cubicBezTo>
                    <a:pt x="7" y="254"/>
                    <a:pt x="9" y="259"/>
                    <a:pt x="10" y="264"/>
                  </a:cubicBezTo>
                  <a:cubicBezTo>
                    <a:pt x="11" y="266"/>
                    <a:pt x="11" y="268"/>
                    <a:pt x="11" y="270"/>
                  </a:cubicBezTo>
                  <a:cubicBezTo>
                    <a:pt x="12" y="275"/>
                    <a:pt x="12" y="281"/>
                    <a:pt x="15" y="284"/>
                  </a:cubicBezTo>
                  <a:cubicBezTo>
                    <a:pt x="16" y="285"/>
                    <a:pt x="17" y="286"/>
                    <a:pt x="18" y="286"/>
                  </a:cubicBezTo>
                  <a:cubicBezTo>
                    <a:pt x="21" y="287"/>
                    <a:pt x="24" y="289"/>
                    <a:pt x="26" y="293"/>
                  </a:cubicBezTo>
                  <a:cubicBezTo>
                    <a:pt x="27" y="295"/>
                    <a:pt x="28" y="299"/>
                    <a:pt x="28" y="310"/>
                  </a:cubicBezTo>
                  <a:cubicBezTo>
                    <a:pt x="28" y="317"/>
                    <a:pt x="28" y="319"/>
                    <a:pt x="23" y="323"/>
                  </a:cubicBezTo>
                  <a:cubicBezTo>
                    <a:pt x="22" y="323"/>
                    <a:pt x="21" y="324"/>
                    <a:pt x="19" y="326"/>
                  </a:cubicBezTo>
                  <a:cubicBezTo>
                    <a:pt x="15" y="331"/>
                    <a:pt x="16" y="337"/>
                    <a:pt x="18" y="346"/>
                  </a:cubicBezTo>
                  <a:cubicBezTo>
                    <a:pt x="18" y="350"/>
                    <a:pt x="19" y="354"/>
                    <a:pt x="19" y="359"/>
                  </a:cubicBezTo>
                  <a:cubicBezTo>
                    <a:pt x="19" y="361"/>
                    <a:pt x="19" y="363"/>
                    <a:pt x="19" y="365"/>
                  </a:cubicBezTo>
                  <a:cubicBezTo>
                    <a:pt x="18" y="369"/>
                    <a:pt x="18" y="375"/>
                    <a:pt x="19" y="377"/>
                  </a:cubicBezTo>
                  <a:cubicBezTo>
                    <a:pt x="20" y="378"/>
                    <a:pt x="27" y="380"/>
                    <a:pt x="30" y="381"/>
                  </a:cubicBezTo>
                  <a:cubicBezTo>
                    <a:pt x="33" y="381"/>
                    <a:pt x="34" y="382"/>
                    <a:pt x="36" y="382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88" name="Freeform 80">
              <a:extLst>
                <a:ext uri="{FF2B5EF4-FFF2-40B4-BE49-F238E27FC236}">
                  <a16:creationId xmlns:a16="http://schemas.microsoft.com/office/drawing/2014/main" id="{0C8CAFD1-6CBA-432C-BC5B-9CC74938344C}"/>
                </a:ext>
              </a:extLst>
            </p:cNvPr>
            <p:cNvSpPr>
              <a:spLocks/>
            </p:cNvSpPr>
            <p:nvPr/>
          </p:nvSpPr>
          <p:spPr bwMode="auto">
            <a:xfrm>
              <a:off x="992" y="2156"/>
              <a:ext cx="1" cy="1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1 h 1"/>
                <a:gd name="T4" fmla="*/ 1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1" y="0"/>
                    <a:pt x="1" y="0"/>
                    <a:pt x="0" y="1"/>
                  </a:cubicBez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89" name="Oval 188">
              <a:extLst>
                <a:ext uri="{FF2B5EF4-FFF2-40B4-BE49-F238E27FC236}">
                  <a16:creationId xmlns:a16="http://schemas.microsoft.com/office/drawing/2014/main" id="{AED3E049-58C0-4632-98C0-99214CCB31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94" y="2154"/>
              <a:ext cx="1" cy="1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0" name="Freeform 82">
              <a:extLst>
                <a:ext uri="{FF2B5EF4-FFF2-40B4-BE49-F238E27FC236}">
                  <a16:creationId xmlns:a16="http://schemas.microsoft.com/office/drawing/2014/main" id="{1BC82695-8F6C-4D6E-8BA7-A49E30FEB5A3}"/>
                </a:ext>
              </a:extLst>
            </p:cNvPr>
            <p:cNvSpPr>
              <a:spLocks/>
            </p:cNvSpPr>
            <p:nvPr/>
          </p:nvSpPr>
          <p:spPr bwMode="auto">
            <a:xfrm>
              <a:off x="2621" y="3004"/>
              <a:ext cx="290" cy="165"/>
            </a:xfrm>
            <a:custGeom>
              <a:avLst/>
              <a:gdLst>
                <a:gd name="T0" fmla="*/ 284 w 292"/>
                <a:gd name="T1" fmla="*/ 43 h 166"/>
                <a:gd name="T2" fmla="*/ 290 w 292"/>
                <a:gd name="T3" fmla="*/ 29 h 166"/>
                <a:gd name="T4" fmla="*/ 249 w 292"/>
                <a:gd name="T5" fmla="*/ 28 h 166"/>
                <a:gd name="T6" fmla="*/ 244 w 292"/>
                <a:gd name="T7" fmla="*/ 22 h 166"/>
                <a:gd name="T8" fmla="*/ 231 w 292"/>
                <a:gd name="T9" fmla="*/ 19 h 166"/>
                <a:gd name="T10" fmla="*/ 223 w 292"/>
                <a:gd name="T11" fmla="*/ 4 h 166"/>
                <a:gd name="T12" fmla="*/ 211 w 292"/>
                <a:gd name="T13" fmla="*/ 11 h 166"/>
                <a:gd name="T14" fmla="*/ 209 w 292"/>
                <a:gd name="T15" fmla="*/ 28 h 166"/>
                <a:gd name="T16" fmla="*/ 198 w 292"/>
                <a:gd name="T17" fmla="*/ 42 h 166"/>
                <a:gd name="T18" fmla="*/ 196 w 292"/>
                <a:gd name="T19" fmla="*/ 59 h 166"/>
                <a:gd name="T20" fmla="*/ 173 w 292"/>
                <a:gd name="T21" fmla="*/ 81 h 166"/>
                <a:gd name="T22" fmla="*/ 125 w 292"/>
                <a:gd name="T23" fmla="*/ 100 h 166"/>
                <a:gd name="T24" fmla="*/ 108 w 292"/>
                <a:gd name="T25" fmla="*/ 95 h 166"/>
                <a:gd name="T26" fmla="*/ 90 w 292"/>
                <a:gd name="T27" fmla="*/ 100 h 166"/>
                <a:gd name="T28" fmla="*/ 64 w 292"/>
                <a:gd name="T29" fmla="*/ 105 h 166"/>
                <a:gd name="T30" fmla="*/ 43 w 292"/>
                <a:gd name="T31" fmla="*/ 115 h 166"/>
                <a:gd name="T32" fmla="*/ 0 w 292"/>
                <a:gd name="T33" fmla="*/ 126 h 166"/>
                <a:gd name="T34" fmla="*/ 6 w 292"/>
                <a:gd name="T35" fmla="*/ 130 h 166"/>
                <a:gd name="T36" fmla="*/ 47 w 292"/>
                <a:gd name="T37" fmla="*/ 139 h 166"/>
                <a:gd name="T38" fmla="*/ 34 w 292"/>
                <a:gd name="T39" fmla="*/ 157 h 166"/>
                <a:gd name="T40" fmla="*/ 52 w 292"/>
                <a:gd name="T41" fmla="*/ 158 h 166"/>
                <a:gd name="T42" fmla="*/ 51 w 292"/>
                <a:gd name="T43" fmla="*/ 166 h 166"/>
                <a:gd name="T44" fmla="*/ 79 w 292"/>
                <a:gd name="T45" fmla="*/ 152 h 166"/>
                <a:gd name="T46" fmla="*/ 82 w 292"/>
                <a:gd name="T47" fmla="*/ 164 h 166"/>
                <a:gd name="T48" fmla="*/ 105 w 292"/>
                <a:gd name="T49" fmla="*/ 158 h 166"/>
                <a:gd name="T50" fmla="*/ 124 w 292"/>
                <a:gd name="T51" fmla="*/ 155 h 166"/>
                <a:gd name="T52" fmla="*/ 141 w 292"/>
                <a:gd name="T53" fmla="*/ 156 h 166"/>
                <a:gd name="T54" fmla="*/ 177 w 292"/>
                <a:gd name="T55" fmla="*/ 156 h 166"/>
                <a:gd name="T56" fmla="*/ 218 w 292"/>
                <a:gd name="T57" fmla="*/ 151 h 166"/>
                <a:gd name="T58" fmla="*/ 222 w 292"/>
                <a:gd name="T59" fmla="*/ 138 h 166"/>
                <a:gd name="T60" fmla="*/ 233 w 292"/>
                <a:gd name="T61" fmla="*/ 117 h 166"/>
                <a:gd name="T62" fmla="*/ 242 w 292"/>
                <a:gd name="T63" fmla="*/ 102 h 166"/>
                <a:gd name="T64" fmla="*/ 270 w 292"/>
                <a:gd name="T65" fmla="*/ 89 h 166"/>
                <a:gd name="T66" fmla="*/ 291 w 292"/>
                <a:gd name="T67" fmla="*/ 78 h 166"/>
                <a:gd name="T68" fmla="*/ 290 w 292"/>
                <a:gd name="T69" fmla="*/ 56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92" h="166">
                  <a:moveTo>
                    <a:pt x="287" y="50"/>
                  </a:moveTo>
                  <a:cubicBezTo>
                    <a:pt x="286" y="47"/>
                    <a:pt x="285" y="45"/>
                    <a:pt x="284" y="43"/>
                  </a:cubicBezTo>
                  <a:cubicBezTo>
                    <a:pt x="284" y="36"/>
                    <a:pt x="287" y="33"/>
                    <a:pt x="289" y="30"/>
                  </a:cubicBezTo>
                  <a:cubicBezTo>
                    <a:pt x="290" y="30"/>
                    <a:pt x="290" y="29"/>
                    <a:pt x="290" y="29"/>
                  </a:cubicBezTo>
                  <a:cubicBezTo>
                    <a:pt x="286" y="28"/>
                    <a:pt x="281" y="29"/>
                    <a:pt x="276" y="30"/>
                  </a:cubicBezTo>
                  <a:cubicBezTo>
                    <a:pt x="267" y="32"/>
                    <a:pt x="257" y="33"/>
                    <a:pt x="249" y="28"/>
                  </a:cubicBezTo>
                  <a:cubicBezTo>
                    <a:pt x="247" y="27"/>
                    <a:pt x="246" y="25"/>
                    <a:pt x="245" y="23"/>
                  </a:cubicBezTo>
                  <a:cubicBezTo>
                    <a:pt x="245" y="23"/>
                    <a:pt x="244" y="22"/>
                    <a:pt x="244" y="22"/>
                  </a:cubicBezTo>
                  <a:cubicBezTo>
                    <a:pt x="243" y="22"/>
                    <a:pt x="241" y="21"/>
                    <a:pt x="240" y="21"/>
                  </a:cubicBezTo>
                  <a:cubicBezTo>
                    <a:pt x="237" y="21"/>
                    <a:pt x="233" y="21"/>
                    <a:pt x="231" y="19"/>
                  </a:cubicBezTo>
                  <a:cubicBezTo>
                    <a:pt x="227" y="15"/>
                    <a:pt x="227" y="7"/>
                    <a:pt x="227" y="0"/>
                  </a:cubicBezTo>
                  <a:cubicBezTo>
                    <a:pt x="226" y="1"/>
                    <a:pt x="225" y="3"/>
                    <a:pt x="223" y="4"/>
                  </a:cubicBezTo>
                  <a:cubicBezTo>
                    <a:pt x="221" y="5"/>
                    <a:pt x="219" y="6"/>
                    <a:pt x="217" y="7"/>
                  </a:cubicBezTo>
                  <a:cubicBezTo>
                    <a:pt x="214" y="8"/>
                    <a:pt x="212" y="9"/>
                    <a:pt x="211" y="11"/>
                  </a:cubicBezTo>
                  <a:cubicBezTo>
                    <a:pt x="210" y="13"/>
                    <a:pt x="210" y="15"/>
                    <a:pt x="210" y="18"/>
                  </a:cubicBezTo>
                  <a:cubicBezTo>
                    <a:pt x="210" y="21"/>
                    <a:pt x="210" y="24"/>
                    <a:pt x="209" y="28"/>
                  </a:cubicBezTo>
                  <a:cubicBezTo>
                    <a:pt x="207" y="32"/>
                    <a:pt x="205" y="35"/>
                    <a:pt x="202" y="37"/>
                  </a:cubicBezTo>
                  <a:cubicBezTo>
                    <a:pt x="201" y="39"/>
                    <a:pt x="199" y="40"/>
                    <a:pt x="198" y="42"/>
                  </a:cubicBezTo>
                  <a:cubicBezTo>
                    <a:pt x="196" y="46"/>
                    <a:pt x="196" y="51"/>
                    <a:pt x="196" y="57"/>
                  </a:cubicBezTo>
                  <a:cubicBezTo>
                    <a:pt x="196" y="59"/>
                    <a:pt x="196" y="59"/>
                    <a:pt x="196" y="59"/>
                  </a:cubicBezTo>
                  <a:cubicBezTo>
                    <a:pt x="196" y="75"/>
                    <a:pt x="192" y="78"/>
                    <a:pt x="182" y="79"/>
                  </a:cubicBezTo>
                  <a:cubicBezTo>
                    <a:pt x="179" y="79"/>
                    <a:pt x="176" y="80"/>
                    <a:pt x="173" y="81"/>
                  </a:cubicBezTo>
                  <a:cubicBezTo>
                    <a:pt x="168" y="82"/>
                    <a:pt x="162" y="86"/>
                    <a:pt x="157" y="89"/>
                  </a:cubicBezTo>
                  <a:cubicBezTo>
                    <a:pt x="147" y="95"/>
                    <a:pt x="137" y="101"/>
                    <a:pt x="125" y="100"/>
                  </a:cubicBezTo>
                  <a:cubicBezTo>
                    <a:pt x="121" y="100"/>
                    <a:pt x="118" y="99"/>
                    <a:pt x="115" y="97"/>
                  </a:cubicBezTo>
                  <a:cubicBezTo>
                    <a:pt x="113" y="96"/>
                    <a:pt x="110" y="95"/>
                    <a:pt x="108" y="95"/>
                  </a:cubicBezTo>
                  <a:cubicBezTo>
                    <a:pt x="104" y="96"/>
                    <a:pt x="101" y="97"/>
                    <a:pt x="98" y="98"/>
                  </a:cubicBezTo>
                  <a:cubicBezTo>
                    <a:pt x="95" y="99"/>
                    <a:pt x="93" y="100"/>
                    <a:pt x="90" y="100"/>
                  </a:cubicBezTo>
                  <a:cubicBezTo>
                    <a:pt x="86" y="101"/>
                    <a:pt x="82" y="101"/>
                    <a:pt x="78" y="102"/>
                  </a:cubicBezTo>
                  <a:cubicBezTo>
                    <a:pt x="73" y="102"/>
                    <a:pt x="68" y="103"/>
                    <a:pt x="64" y="105"/>
                  </a:cubicBezTo>
                  <a:cubicBezTo>
                    <a:pt x="60" y="107"/>
                    <a:pt x="60" y="107"/>
                    <a:pt x="60" y="107"/>
                  </a:cubicBezTo>
                  <a:cubicBezTo>
                    <a:pt x="55" y="110"/>
                    <a:pt x="50" y="113"/>
                    <a:pt x="43" y="115"/>
                  </a:cubicBezTo>
                  <a:cubicBezTo>
                    <a:pt x="37" y="116"/>
                    <a:pt x="32" y="117"/>
                    <a:pt x="27" y="118"/>
                  </a:cubicBezTo>
                  <a:cubicBezTo>
                    <a:pt x="17" y="119"/>
                    <a:pt x="8" y="120"/>
                    <a:pt x="0" y="126"/>
                  </a:cubicBezTo>
                  <a:cubicBezTo>
                    <a:pt x="1" y="126"/>
                    <a:pt x="1" y="127"/>
                    <a:pt x="2" y="127"/>
                  </a:cubicBezTo>
                  <a:cubicBezTo>
                    <a:pt x="3" y="128"/>
                    <a:pt x="5" y="129"/>
                    <a:pt x="6" y="130"/>
                  </a:cubicBezTo>
                  <a:cubicBezTo>
                    <a:pt x="9" y="131"/>
                    <a:pt x="14" y="130"/>
                    <a:pt x="19" y="129"/>
                  </a:cubicBezTo>
                  <a:cubicBezTo>
                    <a:pt x="29" y="128"/>
                    <a:pt x="45" y="126"/>
                    <a:pt x="47" y="139"/>
                  </a:cubicBezTo>
                  <a:cubicBezTo>
                    <a:pt x="48" y="151"/>
                    <a:pt x="36" y="155"/>
                    <a:pt x="27" y="157"/>
                  </a:cubicBezTo>
                  <a:cubicBezTo>
                    <a:pt x="29" y="157"/>
                    <a:pt x="32" y="157"/>
                    <a:pt x="34" y="157"/>
                  </a:cubicBezTo>
                  <a:cubicBezTo>
                    <a:pt x="39" y="157"/>
                    <a:pt x="43" y="157"/>
                    <a:pt x="48" y="156"/>
                  </a:cubicBezTo>
                  <a:cubicBezTo>
                    <a:pt x="49" y="156"/>
                    <a:pt x="51" y="157"/>
                    <a:pt x="52" y="158"/>
                  </a:cubicBezTo>
                  <a:cubicBezTo>
                    <a:pt x="53" y="159"/>
                    <a:pt x="53" y="161"/>
                    <a:pt x="53" y="162"/>
                  </a:cubicBezTo>
                  <a:cubicBezTo>
                    <a:pt x="52" y="163"/>
                    <a:pt x="52" y="165"/>
                    <a:pt x="51" y="166"/>
                  </a:cubicBezTo>
                  <a:cubicBezTo>
                    <a:pt x="53" y="164"/>
                    <a:pt x="54" y="163"/>
                    <a:pt x="56" y="162"/>
                  </a:cubicBezTo>
                  <a:cubicBezTo>
                    <a:pt x="62" y="157"/>
                    <a:pt x="69" y="152"/>
                    <a:pt x="79" y="152"/>
                  </a:cubicBezTo>
                  <a:cubicBezTo>
                    <a:pt x="82" y="152"/>
                    <a:pt x="84" y="154"/>
                    <a:pt x="84" y="156"/>
                  </a:cubicBezTo>
                  <a:cubicBezTo>
                    <a:pt x="85" y="159"/>
                    <a:pt x="84" y="162"/>
                    <a:pt x="82" y="164"/>
                  </a:cubicBezTo>
                  <a:cubicBezTo>
                    <a:pt x="87" y="164"/>
                    <a:pt x="94" y="163"/>
                    <a:pt x="99" y="161"/>
                  </a:cubicBezTo>
                  <a:cubicBezTo>
                    <a:pt x="101" y="161"/>
                    <a:pt x="103" y="159"/>
                    <a:pt x="105" y="158"/>
                  </a:cubicBezTo>
                  <a:cubicBezTo>
                    <a:pt x="107" y="156"/>
                    <a:pt x="110" y="154"/>
                    <a:pt x="114" y="153"/>
                  </a:cubicBezTo>
                  <a:cubicBezTo>
                    <a:pt x="117" y="152"/>
                    <a:pt x="120" y="153"/>
                    <a:pt x="124" y="155"/>
                  </a:cubicBezTo>
                  <a:cubicBezTo>
                    <a:pt x="125" y="155"/>
                    <a:pt x="128" y="156"/>
                    <a:pt x="128" y="156"/>
                  </a:cubicBezTo>
                  <a:cubicBezTo>
                    <a:pt x="133" y="157"/>
                    <a:pt x="137" y="156"/>
                    <a:pt x="141" y="156"/>
                  </a:cubicBezTo>
                  <a:cubicBezTo>
                    <a:pt x="142" y="155"/>
                    <a:pt x="143" y="155"/>
                    <a:pt x="145" y="155"/>
                  </a:cubicBezTo>
                  <a:cubicBezTo>
                    <a:pt x="156" y="154"/>
                    <a:pt x="167" y="155"/>
                    <a:pt x="177" y="156"/>
                  </a:cubicBezTo>
                  <a:cubicBezTo>
                    <a:pt x="180" y="156"/>
                    <a:pt x="180" y="156"/>
                    <a:pt x="180" y="156"/>
                  </a:cubicBezTo>
                  <a:cubicBezTo>
                    <a:pt x="191" y="156"/>
                    <a:pt x="211" y="158"/>
                    <a:pt x="218" y="151"/>
                  </a:cubicBezTo>
                  <a:cubicBezTo>
                    <a:pt x="221" y="149"/>
                    <a:pt x="221" y="148"/>
                    <a:pt x="221" y="144"/>
                  </a:cubicBezTo>
                  <a:cubicBezTo>
                    <a:pt x="221" y="142"/>
                    <a:pt x="221" y="140"/>
                    <a:pt x="222" y="138"/>
                  </a:cubicBezTo>
                  <a:cubicBezTo>
                    <a:pt x="223" y="130"/>
                    <a:pt x="227" y="124"/>
                    <a:pt x="231" y="119"/>
                  </a:cubicBezTo>
                  <a:cubicBezTo>
                    <a:pt x="233" y="117"/>
                    <a:pt x="233" y="117"/>
                    <a:pt x="233" y="117"/>
                  </a:cubicBezTo>
                  <a:cubicBezTo>
                    <a:pt x="235" y="115"/>
                    <a:pt x="236" y="112"/>
                    <a:pt x="237" y="110"/>
                  </a:cubicBezTo>
                  <a:cubicBezTo>
                    <a:pt x="239" y="107"/>
                    <a:pt x="240" y="104"/>
                    <a:pt x="242" y="102"/>
                  </a:cubicBezTo>
                  <a:cubicBezTo>
                    <a:pt x="249" y="96"/>
                    <a:pt x="254" y="99"/>
                    <a:pt x="257" y="97"/>
                  </a:cubicBezTo>
                  <a:cubicBezTo>
                    <a:pt x="262" y="96"/>
                    <a:pt x="266" y="93"/>
                    <a:pt x="270" y="89"/>
                  </a:cubicBezTo>
                  <a:cubicBezTo>
                    <a:pt x="274" y="86"/>
                    <a:pt x="278" y="82"/>
                    <a:pt x="284" y="80"/>
                  </a:cubicBezTo>
                  <a:cubicBezTo>
                    <a:pt x="287" y="79"/>
                    <a:pt x="289" y="78"/>
                    <a:pt x="291" y="78"/>
                  </a:cubicBezTo>
                  <a:cubicBezTo>
                    <a:pt x="291" y="78"/>
                    <a:pt x="291" y="78"/>
                    <a:pt x="292" y="76"/>
                  </a:cubicBezTo>
                  <a:cubicBezTo>
                    <a:pt x="292" y="73"/>
                    <a:pt x="291" y="60"/>
                    <a:pt x="290" y="56"/>
                  </a:cubicBezTo>
                  <a:cubicBezTo>
                    <a:pt x="289" y="54"/>
                    <a:pt x="288" y="52"/>
                    <a:pt x="287" y="5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1" name="Freeform 83">
              <a:extLst>
                <a:ext uri="{FF2B5EF4-FFF2-40B4-BE49-F238E27FC236}">
                  <a16:creationId xmlns:a16="http://schemas.microsoft.com/office/drawing/2014/main" id="{AE5672BB-C340-4AE5-AF99-9C53211C2DD8}"/>
                </a:ext>
              </a:extLst>
            </p:cNvPr>
            <p:cNvSpPr>
              <a:spLocks/>
            </p:cNvSpPr>
            <p:nvPr/>
          </p:nvSpPr>
          <p:spPr bwMode="auto">
            <a:xfrm>
              <a:off x="888" y="1997"/>
              <a:ext cx="540" cy="431"/>
            </a:xfrm>
            <a:custGeom>
              <a:avLst/>
              <a:gdLst>
                <a:gd name="T0" fmla="*/ 479 w 543"/>
                <a:gd name="T1" fmla="*/ 434 h 434"/>
                <a:gd name="T2" fmla="*/ 506 w 543"/>
                <a:gd name="T3" fmla="*/ 414 h 434"/>
                <a:gd name="T4" fmla="*/ 524 w 543"/>
                <a:gd name="T5" fmla="*/ 386 h 434"/>
                <a:gd name="T6" fmla="*/ 543 w 543"/>
                <a:gd name="T7" fmla="*/ 341 h 434"/>
                <a:gd name="T8" fmla="*/ 535 w 543"/>
                <a:gd name="T9" fmla="*/ 311 h 434"/>
                <a:gd name="T10" fmla="*/ 539 w 543"/>
                <a:gd name="T11" fmla="*/ 265 h 434"/>
                <a:gd name="T12" fmla="*/ 531 w 543"/>
                <a:gd name="T13" fmla="*/ 247 h 434"/>
                <a:gd name="T14" fmla="*/ 511 w 543"/>
                <a:gd name="T15" fmla="*/ 248 h 434"/>
                <a:gd name="T16" fmla="*/ 469 w 543"/>
                <a:gd name="T17" fmla="*/ 238 h 434"/>
                <a:gd name="T18" fmla="*/ 416 w 543"/>
                <a:gd name="T19" fmla="*/ 238 h 434"/>
                <a:gd name="T20" fmla="*/ 409 w 543"/>
                <a:gd name="T21" fmla="*/ 135 h 434"/>
                <a:gd name="T22" fmla="*/ 406 w 543"/>
                <a:gd name="T23" fmla="*/ 89 h 434"/>
                <a:gd name="T24" fmla="*/ 409 w 543"/>
                <a:gd name="T25" fmla="*/ 69 h 434"/>
                <a:gd name="T26" fmla="*/ 404 w 543"/>
                <a:gd name="T27" fmla="*/ 65 h 434"/>
                <a:gd name="T28" fmla="*/ 392 w 543"/>
                <a:gd name="T29" fmla="*/ 64 h 434"/>
                <a:gd name="T30" fmla="*/ 372 w 543"/>
                <a:gd name="T31" fmla="*/ 64 h 434"/>
                <a:gd name="T32" fmla="*/ 338 w 543"/>
                <a:gd name="T33" fmla="*/ 37 h 434"/>
                <a:gd name="T34" fmla="*/ 329 w 543"/>
                <a:gd name="T35" fmla="*/ 30 h 434"/>
                <a:gd name="T36" fmla="*/ 311 w 543"/>
                <a:gd name="T37" fmla="*/ 13 h 434"/>
                <a:gd name="T38" fmla="*/ 297 w 543"/>
                <a:gd name="T39" fmla="*/ 3 h 434"/>
                <a:gd name="T40" fmla="*/ 276 w 543"/>
                <a:gd name="T41" fmla="*/ 2 h 434"/>
                <a:gd name="T42" fmla="*/ 261 w 543"/>
                <a:gd name="T43" fmla="*/ 8 h 434"/>
                <a:gd name="T44" fmla="*/ 244 w 543"/>
                <a:gd name="T45" fmla="*/ 23 h 434"/>
                <a:gd name="T46" fmla="*/ 227 w 543"/>
                <a:gd name="T47" fmla="*/ 38 h 434"/>
                <a:gd name="T48" fmla="*/ 215 w 543"/>
                <a:gd name="T49" fmla="*/ 56 h 434"/>
                <a:gd name="T50" fmla="*/ 197 w 543"/>
                <a:gd name="T51" fmla="*/ 74 h 434"/>
                <a:gd name="T52" fmla="*/ 149 w 543"/>
                <a:gd name="T53" fmla="*/ 95 h 434"/>
                <a:gd name="T54" fmla="*/ 118 w 543"/>
                <a:gd name="T55" fmla="*/ 108 h 434"/>
                <a:gd name="T56" fmla="*/ 92 w 543"/>
                <a:gd name="T57" fmla="*/ 120 h 434"/>
                <a:gd name="T58" fmla="*/ 67 w 543"/>
                <a:gd name="T59" fmla="*/ 118 h 434"/>
                <a:gd name="T60" fmla="*/ 26 w 543"/>
                <a:gd name="T61" fmla="*/ 124 h 434"/>
                <a:gd name="T62" fmla="*/ 14 w 543"/>
                <a:gd name="T63" fmla="*/ 136 h 434"/>
                <a:gd name="T64" fmla="*/ 10 w 543"/>
                <a:gd name="T65" fmla="*/ 140 h 434"/>
                <a:gd name="T66" fmla="*/ 16 w 543"/>
                <a:gd name="T67" fmla="*/ 146 h 434"/>
                <a:gd name="T68" fmla="*/ 28 w 543"/>
                <a:gd name="T69" fmla="*/ 146 h 434"/>
                <a:gd name="T70" fmla="*/ 52 w 543"/>
                <a:gd name="T71" fmla="*/ 136 h 434"/>
                <a:gd name="T72" fmla="*/ 83 w 543"/>
                <a:gd name="T73" fmla="*/ 132 h 434"/>
                <a:gd name="T74" fmla="*/ 93 w 543"/>
                <a:gd name="T75" fmla="*/ 135 h 434"/>
                <a:gd name="T76" fmla="*/ 115 w 543"/>
                <a:gd name="T77" fmla="*/ 140 h 434"/>
                <a:gd name="T78" fmla="*/ 115 w 543"/>
                <a:gd name="T79" fmla="*/ 166 h 434"/>
                <a:gd name="T80" fmla="*/ 111 w 543"/>
                <a:gd name="T81" fmla="*/ 186 h 434"/>
                <a:gd name="T82" fmla="*/ 119 w 543"/>
                <a:gd name="T83" fmla="*/ 239 h 434"/>
                <a:gd name="T84" fmla="*/ 120 w 543"/>
                <a:gd name="T85" fmla="*/ 271 h 434"/>
                <a:gd name="T86" fmla="*/ 157 w 543"/>
                <a:gd name="T87" fmla="*/ 313 h 434"/>
                <a:gd name="T88" fmla="*/ 183 w 543"/>
                <a:gd name="T89" fmla="*/ 339 h 434"/>
                <a:gd name="T90" fmla="*/ 245 w 543"/>
                <a:gd name="T91" fmla="*/ 348 h 434"/>
                <a:gd name="T92" fmla="*/ 273 w 543"/>
                <a:gd name="T93" fmla="*/ 364 h 434"/>
                <a:gd name="T94" fmla="*/ 309 w 543"/>
                <a:gd name="T95" fmla="*/ 384 h 434"/>
                <a:gd name="T96" fmla="*/ 349 w 543"/>
                <a:gd name="T97" fmla="*/ 398 h 434"/>
                <a:gd name="T98" fmla="*/ 373 w 543"/>
                <a:gd name="T99" fmla="*/ 415 h 434"/>
                <a:gd name="T100" fmla="*/ 400 w 543"/>
                <a:gd name="T101" fmla="*/ 422 h 434"/>
                <a:gd name="T102" fmla="*/ 424 w 543"/>
                <a:gd name="T103" fmla="*/ 424 h 4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543" h="434">
                  <a:moveTo>
                    <a:pt x="472" y="432"/>
                  </a:moveTo>
                  <a:cubicBezTo>
                    <a:pt x="474" y="433"/>
                    <a:pt x="476" y="433"/>
                    <a:pt x="477" y="434"/>
                  </a:cubicBezTo>
                  <a:cubicBezTo>
                    <a:pt x="478" y="434"/>
                    <a:pt x="479" y="434"/>
                    <a:pt x="479" y="434"/>
                  </a:cubicBezTo>
                  <a:cubicBezTo>
                    <a:pt x="480" y="434"/>
                    <a:pt x="481" y="433"/>
                    <a:pt x="482" y="433"/>
                  </a:cubicBezTo>
                  <a:cubicBezTo>
                    <a:pt x="484" y="432"/>
                    <a:pt x="486" y="430"/>
                    <a:pt x="489" y="429"/>
                  </a:cubicBezTo>
                  <a:cubicBezTo>
                    <a:pt x="496" y="425"/>
                    <a:pt x="501" y="421"/>
                    <a:pt x="506" y="414"/>
                  </a:cubicBezTo>
                  <a:cubicBezTo>
                    <a:pt x="509" y="411"/>
                    <a:pt x="510" y="408"/>
                    <a:pt x="511" y="405"/>
                  </a:cubicBezTo>
                  <a:cubicBezTo>
                    <a:pt x="512" y="403"/>
                    <a:pt x="512" y="401"/>
                    <a:pt x="514" y="399"/>
                  </a:cubicBezTo>
                  <a:cubicBezTo>
                    <a:pt x="516" y="393"/>
                    <a:pt x="520" y="389"/>
                    <a:pt x="524" y="386"/>
                  </a:cubicBezTo>
                  <a:cubicBezTo>
                    <a:pt x="526" y="384"/>
                    <a:pt x="528" y="382"/>
                    <a:pt x="529" y="380"/>
                  </a:cubicBezTo>
                  <a:cubicBezTo>
                    <a:pt x="538" y="370"/>
                    <a:pt x="542" y="359"/>
                    <a:pt x="543" y="347"/>
                  </a:cubicBezTo>
                  <a:cubicBezTo>
                    <a:pt x="543" y="341"/>
                    <a:pt x="543" y="341"/>
                    <a:pt x="543" y="341"/>
                  </a:cubicBezTo>
                  <a:cubicBezTo>
                    <a:pt x="543" y="335"/>
                    <a:pt x="543" y="329"/>
                    <a:pt x="542" y="323"/>
                  </a:cubicBezTo>
                  <a:cubicBezTo>
                    <a:pt x="542" y="320"/>
                    <a:pt x="541" y="319"/>
                    <a:pt x="539" y="317"/>
                  </a:cubicBezTo>
                  <a:cubicBezTo>
                    <a:pt x="538" y="315"/>
                    <a:pt x="536" y="314"/>
                    <a:pt x="535" y="311"/>
                  </a:cubicBezTo>
                  <a:cubicBezTo>
                    <a:pt x="529" y="303"/>
                    <a:pt x="527" y="284"/>
                    <a:pt x="531" y="274"/>
                  </a:cubicBezTo>
                  <a:cubicBezTo>
                    <a:pt x="532" y="271"/>
                    <a:pt x="535" y="269"/>
                    <a:pt x="536" y="267"/>
                  </a:cubicBezTo>
                  <a:cubicBezTo>
                    <a:pt x="537" y="266"/>
                    <a:pt x="539" y="265"/>
                    <a:pt x="539" y="265"/>
                  </a:cubicBezTo>
                  <a:cubicBezTo>
                    <a:pt x="540" y="261"/>
                    <a:pt x="538" y="259"/>
                    <a:pt x="535" y="254"/>
                  </a:cubicBezTo>
                  <a:cubicBezTo>
                    <a:pt x="532" y="249"/>
                    <a:pt x="532" y="249"/>
                    <a:pt x="532" y="249"/>
                  </a:cubicBezTo>
                  <a:cubicBezTo>
                    <a:pt x="532" y="248"/>
                    <a:pt x="531" y="247"/>
                    <a:pt x="531" y="247"/>
                  </a:cubicBezTo>
                  <a:cubicBezTo>
                    <a:pt x="530" y="247"/>
                    <a:pt x="527" y="247"/>
                    <a:pt x="526" y="247"/>
                  </a:cubicBezTo>
                  <a:cubicBezTo>
                    <a:pt x="524" y="247"/>
                    <a:pt x="523" y="247"/>
                    <a:pt x="521" y="247"/>
                  </a:cubicBezTo>
                  <a:cubicBezTo>
                    <a:pt x="518" y="248"/>
                    <a:pt x="515" y="249"/>
                    <a:pt x="511" y="248"/>
                  </a:cubicBezTo>
                  <a:cubicBezTo>
                    <a:pt x="506" y="246"/>
                    <a:pt x="503" y="244"/>
                    <a:pt x="500" y="241"/>
                  </a:cubicBezTo>
                  <a:cubicBezTo>
                    <a:pt x="495" y="238"/>
                    <a:pt x="492" y="235"/>
                    <a:pt x="485" y="236"/>
                  </a:cubicBezTo>
                  <a:cubicBezTo>
                    <a:pt x="480" y="236"/>
                    <a:pt x="475" y="237"/>
                    <a:pt x="469" y="238"/>
                  </a:cubicBezTo>
                  <a:cubicBezTo>
                    <a:pt x="455" y="239"/>
                    <a:pt x="440" y="241"/>
                    <a:pt x="425" y="240"/>
                  </a:cubicBezTo>
                  <a:cubicBezTo>
                    <a:pt x="424" y="241"/>
                    <a:pt x="423" y="243"/>
                    <a:pt x="421" y="243"/>
                  </a:cubicBezTo>
                  <a:cubicBezTo>
                    <a:pt x="418" y="243"/>
                    <a:pt x="416" y="241"/>
                    <a:pt x="416" y="238"/>
                  </a:cubicBezTo>
                  <a:cubicBezTo>
                    <a:pt x="416" y="221"/>
                    <a:pt x="413" y="204"/>
                    <a:pt x="410" y="187"/>
                  </a:cubicBezTo>
                  <a:cubicBezTo>
                    <a:pt x="409" y="181"/>
                    <a:pt x="409" y="181"/>
                    <a:pt x="409" y="181"/>
                  </a:cubicBezTo>
                  <a:cubicBezTo>
                    <a:pt x="407" y="165"/>
                    <a:pt x="407" y="153"/>
                    <a:pt x="409" y="135"/>
                  </a:cubicBezTo>
                  <a:cubicBezTo>
                    <a:pt x="411" y="126"/>
                    <a:pt x="412" y="118"/>
                    <a:pt x="410" y="110"/>
                  </a:cubicBezTo>
                  <a:cubicBezTo>
                    <a:pt x="410" y="108"/>
                    <a:pt x="409" y="106"/>
                    <a:pt x="408" y="103"/>
                  </a:cubicBezTo>
                  <a:cubicBezTo>
                    <a:pt x="407" y="99"/>
                    <a:pt x="405" y="95"/>
                    <a:pt x="406" y="89"/>
                  </a:cubicBezTo>
                  <a:cubicBezTo>
                    <a:pt x="407" y="87"/>
                    <a:pt x="408" y="83"/>
                    <a:pt x="409" y="80"/>
                  </a:cubicBezTo>
                  <a:cubicBezTo>
                    <a:pt x="411" y="77"/>
                    <a:pt x="413" y="72"/>
                    <a:pt x="412" y="70"/>
                  </a:cubicBezTo>
                  <a:cubicBezTo>
                    <a:pt x="412" y="69"/>
                    <a:pt x="411" y="69"/>
                    <a:pt x="409" y="69"/>
                  </a:cubicBezTo>
                  <a:cubicBezTo>
                    <a:pt x="408" y="68"/>
                    <a:pt x="407" y="68"/>
                    <a:pt x="406" y="67"/>
                  </a:cubicBezTo>
                  <a:cubicBezTo>
                    <a:pt x="405" y="66"/>
                    <a:pt x="404" y="65"/>
                    <a:pt x="404" y="65"/>
                  </a:cubicBezTo>
                  <a:cubicBezTo>
                    <a:pt x="404" y="65"/>
                    <a:pt x="404" y="65"/>
                    <a:pt x="404" y="65"/>
                  </a:cubicBezTo>
                  <a:cubicBezTo>
                    <a:pt x="402" y="64"/>
                    <a:pt x="399" y="63"/>
                    <a:pt x="397" y="63"/>
                  </a:cubicBezTo>
                  <a:cubicBezTo>
                    <a:pt x="394" y="63"/>
                    <a:pt x="393" y="63"/>
                    <a:pt x="392" y="63"/>
                  </a:cubicBezTo>
                  <a:cubicBezTo>
                    <a:pt x="393" y="63"/>
                    <a:pt x="392" y="64"/>
                    <a:pt x="392" y="64"/>
                  </a:cubicBezTo>
                  <a:cubicBezTo>
                    <a:pt x="392" y="66"/>
                    <a:pt x="391" y="69"/>
                    <a:pt x="388" y="73"/>
                  </a:cubicBezTo>
                  <a:cubicBezTo>
                    <a:pt x="386" y="75"/>
                    <a:pt x="384" y="75"/>
                    <a:pt x="382" y="74"/>
                  </a:cubicBezTo>
                  <a:cubicBezTo>
                    <a:pt x="378" y="71"/>
                    <a:pt x="375" y="67"/>
                    <a:pt x="372" y="64"/>
                  </a:cubicBezTo>
                  <a:cubicBezTo>
                    <a:pt x="370" y="61"/>
                    <a:pt x="367" y="58"/>
                    <a:pt x="364" y="55"/>
                  </a:cubicBezTo>
                  <a:cubicBezTo>
                    <a:pt x="361" y="53"/>
                    <a:pt x="358" y="52"/>
                    <a:pt x="355" y="50"/>
                  </a:cubicBezTo>
                  <a:cubicBezTo>
                    <a:pt x="349" y="47"/>
                    <a:pt x="343" y="44"/>
                    <a:pt x="338" y="37"/>
                  </a:cubicBezTo>
                  <a:cubicBezTo>
                    <a:pt x="336" y="34"/>
                    <a:pt x="336" y="33"/>
                    <a:pt x="335" y="31"/>
                  </a:cubicBezTo>
                  <a:cubicBezTo>
                    <a:pt x="335" y="31"/>
                    <a:pt x="335" y="31"/>
                    <a:pt x="334" y="30"/>
                  </a:cubicBezTo>
                  <a:cubicBezTo>
                    <a:pt x="333" y="29"/>
                    <a:pt x="331" y="30"/>
                    <a:pt x="329" y="30"/>
                  </a:cubicBezTo>
                  <a:cubicBezTo>
                    <a:pt x="326" y="30"/>
                    <a:pt x="323" y="30"/>
                    <a:pt x="321" y="28"/>
                  </a:cubicBezTo>
                  <a:cubicBezTo>
                    <a:pt x="315" y="25"/>
                    <a:pt x="314" y="21"/>
                    <a:pt x="313" y="18"/>
                  </a:cubicBezTo>
                  <a:cubicBezTo>
                    <a:pt x="313" y="16"/>
                    <a:pt x="312" y="15"/>
                    <a:pt x="311" y="13"/>
                  </a:cubicBezTo>
                  <a:cubicBezTo>
                    <a:pt x="310" y="12"/>
                    <a:pt x="309" y="11"/>
                    <a:pt x="307" y="10"/>
                  </a:cubicBezTo>
                  <a:cubicBezTo>
                    <a:pt x="305" y="10"/>
                    <a:pt x="303" y="8"/>
                    <a:pt x="301" y="7"/>
                  </a:cubicBezTo>
                  <a:cubicBezTo>
                    <a:pt x="300" y="6"/>
                    <a:pt x="298" y="4"/>
                    <a:pt x="297" y="3"/>
                  </a:cubicBezTo>
                  <a:cubicBezTo>
                    <a:pt x="296" y="2"/>
                    <a:pt x="296" y="1"/>
                    <a:pt x="294" y="1"/>
                  </a:cubicBezTo>
                  <a:cubicBezTo>
                    <a:pt x="291" y="0"/>
                    <a:pt x="287" y="1"/>
                    <a:pt x="283" y="1"/>
                  </a:cubicBezTo>
                  <a:cubicBezTo>
                    <a:pt x="281" y="2"/>
                    <a:pt x="278" y="2"/>
                    <a:pt x="276" y="2"/>
                  </a:cubicBezTo>
                  <a:cubicBezTo>
                    <a:pt x="274" y="3"/>
                    <a:pt x="272" y="2"/>
                    <a:pt x="269" y="2"/>
                  </a:cubicBezTo>
                  <a:cubicBezTo>
                    <a:pt x="268" y="2"/>
                    <a:pt x="265" y="2"/>
                    <a:pt x="263" y="2"/>
                  </a:cubicBezTo>
                  <a:cubicBezTo>
                    <a:pt x="263" y="4"/>
                    <a:pt x="263" y="6"/>
                    <a:pt x="261" y="8"/>
                  </a:cubicBezTo>
                  <a:cubicBezTo>
                    <a:pt x="259" y="9"/>
                    <a:pt x="257" y="11"/>
                    <a:pt x="255" y="12"/>
                  </a:cubicBezTo>
                  <a:cubicBezTo>
                    <a:pt x="252" y="14"/>
                    <a:pt x="248" y="16"/>
                    <a:pt x="247" y="18"/>
                  </a:cubicBezTo>
                  <a:cubicBezTo>
                    <a:pt x="245" y="20"/>
                    <a:pt x="245" y="22"/>
                    <a:pt x="244" y="23"/>
                  </a:cubicBezTo>
                  <a:cubicBezTo>
                    <a:pt x="243" y="26"/>
                    <a:pt x="241" y="28"/>
                    <a:pt x="238" y="31"/>
                  </a:cubicBezTo>
                  <a:cubicBezTo>
                    <a:pt x="236" y="33"/>
                    <a:pt x="234" y="34"/>
                    <a:pt x="232" y="34"/>
                  </a:cubicBezTo>
                  <a:cubicBezTo>
                    <a:pt x="230" y="35"/>
                    <a:pt x="229" y="36"/>
                    <a:pt x="227" y="38"/>
                  </a:cubicBezTo>
                  <a:cubicBezTo>
                    <a:pt x="226" y="40"/>
                    <a:pt x="224" y="41"/>
                    <a:pt x="223" y="43"/>
                  </a:cubicBezTo>
                  <a:cubicBezTo>
                    <a:pt x="220" y="46"/>
                    <a:pt x="218" y="48"/>
                    <a:pt x="217" y="50"/>
                  </a:cubicBezTo>
                  <a:cubicBezTo>
                    <a:pt x="216" y="52"/>
                    <a:pt x="215" y="54"/>
                    <a:pt x="215" y="56"/>
                  </a:cubicBezTo>
                  <a:cubicBezTo>
                    <a:pt x="214" y="60"/>
                    <a:pt x="213" y="64"/>
                    <a:pt x="210" y="67"/>
                  </a:cubicBezTo>
                  <a:cubicBezTo>
                    <a:pt x="207" y="71"/>
                    <a:pt x="202" y="72"/>
                    <a:pt x="198" y="74"/>
                  </a:cubicBezTo>
                  <a:cubicBezTo>
                    <a:pt x="197" y="74"/>
                    <a:pt x="197" y="74"/>
                    <a:pt x="197" y="74"/>
                  </a:cubicBezTo>
                  <a:cubicBezTo>
                    <a:pt x="192" y="76"/>
                    <a:pt x="185" y="77"/>
                    <a:pt x="179" y="78"/>
                  </a:cubicBezTo>
                  <a:cubicBezTo>
                    <a:pt x="169" y="80"/>
                    <a:pt x="160" y="81"/>
                    <a:pt x="155" y="86"/>
                  </a:cubicBezTo>
                  <a:cubicBezTo>
                    <a:pt x="153" y="89"/>
                    <a:pt x="151" y="92"/>
                    <a:pt x="149" y="95"/>
                  </a:cubicBezTo>
                  <a:cubicBezTo>
                    <a:pt x="148" y="99"/>
                    <a:pt x="146" y="103"/>
                    <a:pt x="143" y="106"/>
                  </a:cubicBezTo>
                  <a:cubicBezTo>
                    <a:pt x="139" y="109"/>
                    <a:pt x="130" y="117"/>
                    <a:pt x="123" y="113"/>
                  </a:cubicBezTo>
                  <a:cubicBezTo>
                    <a:pt x="121" y="113"/>
                    <a:pt x="119" y="111"/>
                    <a:pt x="118" y="108"/>
                  </a:cubicBezTo>
                  <a:cubicBezTo>
                    <a:pt x="116" y="109"/>
                    <a:pt x="115" y="110"/>
                    <a:pt x="113" y="112"/>
                  </a:cubicBezTo>
                  <a:cubicBezTo>
                    <a:pt x="111" y="114"/>
                    <a:pt x="108" y="117"/>
                    <a:pt x="103" y="119"/>
                  </a:cubicBezTo>
                  <a:cubicBezTo>
                    <a:pt x="99" y="121"/>
                    <a:pt x="95" y="121"/>
                    <a:pt x="92" y="120"/>
                  </a:cubicBezTo>
                  <a:cubicBezTo>
                    <a:pt x="88" y="120"/>
                    <a:pt x="86" y="120"/>
                    <a:pt x="84" y="123"/>
                  </a:cubicBezTo>
                  <a:cubicBezTo>
                    <a:pt x="83" y="125"/>
                    <a:pt x="81" y="126"/>
                    <a:pt x="79" y="125"/>
                  </a:cubicBezTo>
                  <a:cubicBezTo>
                    <a:pt x="73" y="124"/>
                    <a:pt x="70" y="121"/>
                    <a:pt x="67" y="118"/>
                  </a:cubicBezTo>
                  <a:cubicBezTo>
                    <a:pt x="64" y="116"/>
                    <a:pt x="62" y="114"/>
                    <a:pt x="58" y="113"/>
                  </a:cubicBezTo>
                  <a:cubicBezTo>
                    <a:pt x="48" y="113"/>
                    <a:pt x="40" y="115"/>
                    <a:pt x="30" y="122"/>
                  </a:cubicBezTo>
                  <a:cubicBezTo>
                    <a:pt x="30" y="123"/>
                    <a:pt x="28" y="123"/>
                    <a:pt x="26" y="124"/>
                  </a:cubicBezTo>
                  <a:cubicBezTo>
                    <a:pt x="27" y="125"/>
                    <a:pt x="27" y="127"/>
                    <a:pt x="25" y="129"/>
                  </a:cubicBezTo>
                  <a:cubicBezTo>
                    <a:pt x="24" y="130"/>
                    <a:pt x="24" y="130"/>
                    <a:pt x="24" y="131"/>
                  </a:cubicBezTo>
                  <a:cubicBezTo>
                    <a:pt x="22" y="135"/>
                    <a:pt x="19" y="136"/>
                    <a:pt x="14" y="136"/>
                  </a:cubicBezTo>
                  <a:cubicBezTo>
                    <a:pt x="11" y="137"/>
                    <a:pt x="8" y="137"/>
                    <a:pt x="6" y="137"/>
                  </a:cubicBezTo>
                  <a:cubicBezTo>
                    <a:pt x="4" y="137"/>
                    <a:pt x="2" y="137"/>
                    <a:pt x="0" y="137"/>
                  </a:cubicBezTo>
                  <a:cubicBezTo>
                    <a:pt x="3" y="138"/>
                    <a:pt x="7" y="138"/>
                    <a:pt x="10" y="140"/>
                  </a:cubicBezTo>
                  <a:cubicBezTo>
                    <a:pt x="12" y="141"/>
                    <a:pt x="12" y="143"/>
                    <a:pt x="13" y="145"/>
                  </a:cubicBezTo>
                  <a:cubicBezTo>
                    <a:pt x="13" y="145"/>
                    <a:pt x="14" y="145"/>
                    <a:pt x="14" y="145"/>
                  </a:cubicBezTo>
                  <a:cubicBezTo>
                    <a:pt x="15" y="145"/>
                    <a:pt x="15" y="145"/>
                    <a:pt x="16" y="146"/>
                  </a:cubicBezTo>
                  <a:cubicBezTo>
                    <a:pt x="17" y="145"/>
                    <a:pt x="18" y="145"/>
                    <a:pt x="20" y="145"/>
                  </a:cubicBezTo>
                  <a:cubicBezTo>
                    <a:pt x="21" y="145"/>
                    <a:pt x="24" y="145"/>
                    <a:pt x="26" y="146"/>
                  </a:cubicBezTo>
                  <a:cubicBezTo>
                    <a:pt x="27" y="146"/>
                    <a:pt x="28" y="146"/>
                    <a:pt x="28" y="146"/>
                  </a:cubicBezTo>
                  <a:cubicBezTo>
                    <a:pt x="28" y="146"/>
                    <a:pt x="29" y="145"/>
                    <a:pt x="30" y="144"/>
                  </a:cubicBezTo>
                  <a:cubicBezTo>
                    <a:pt x="31" y="143"/>
                    <a:pt x="31" y="141"/>
                    <a:pt x="33" y="140"/>
                  </a:cubicBezTo>
                  <a:cubicBezTo>
                    <a:pt x="39" y="137"/>
                    <a:pt x="46" y="137"/>
                    <a:pt x="52" y="136"/>
                  </a:cubicBezTo>
                  <a:cubicBezTo>
                    <a:pt x="57" y="136"/>
                    <a:pt x="61" y="136"/>
                    <a:pt x="64" y="135"/>
                  </a:cubicBezTo>
                  <a:cubicBezTo>
                    <a:pt x="66" y="135"/>
                    <a:pt x="67" y="134"/>
                    <a:pt x="68" y="134"/>
                  </a:cubicBezTo>
                  <a:cubicBezTo>
                    <a:pt x="73" y="133"/>
                    <a:pt x="77" y="132"/>
                    <a:pt x="83" y="132"/>
                  </a:cubicBezTo>
                  <a:cubicBezTo>
                    <a:pt x="85" y="132"/>
                    <a:pt x="87" y="134"/>
                    <a:pt x="89" y="134"/>
                  </a:cubicBezTo>
                  <a:cubicBezTo>
                    <a:pt x="90" y="135"/>
                    <a:pt x="91" y="136"/>
                    <a:pt x="92" y="136"/>
                  </a:cubicBezTo>
                  <a:cubicBezTo>
                    <a:pt x="91" y="136"/>
                    <a:pt x="92" y="135"/>
                    <a:pt x="93" y="135"/>
                  </a:cubicBezTo>
                  <a:cubicBezTo>
                    <a:pt x="95" y="134"/>
                    <a:pt x="96" y="133"/>
                    <a:pt x="99" y="133"/>
                  </a:cubicBezTo>
                  <a:cubicBezTo>
                    <a:pt x="99" y="133"/>
                    <a:pt x="99" y="132"/>
                    <a:pt x="100" y="132"/>
                  </a:cubicBezTo>
                  <a:cubicBezTo>
                    <a:pt x="104" y="131"/>
                    <a:pt x="111" y="129"/>
                    <a:pt x="115" y="140"/>
                  </a:cubicBezTo>
                  <a:cubicBezTo>
                    <a:pt x="117" y="144"/>
                    <a:pt x="117" y="148"/>
                    <a:pt x="117" y="152"/>
                  </a:cubicBezTo>
                  <a:cubicBezTo>
                    <a:pt x="117" y="155"/>
                    <a:pt x="116" y="158"/>
                    <a:pt x="117" y="161"/>
                  </a:cubicBezTo>
                  <a:cubicBezTo>
                    <a:pt x="118" y="163"/>
                    <a:pt x="117" y="165"/>
                    <a:pt x="115" y="166"/>
                  </a:cubicBezTo>
                  <a:cubicBezTo>
                    <a:pt x="115" y="169"/>
                    <a:pt x="115" y="172"/>
                    <a:pt x="115" y="175"/>
                  </a:cubicBezTo>
                  <a:cubicBezTo>
                    <a:pt x="115" y="178"/>
                    <a:pt x="113" y="181"/>
                    <a:pt x="112" y="183"/>
                  </a:cubicBezTo>
                  <a:cubicBezTo>
                    <a:pt x="111" y="184"/>
                    <a:pt x="111" y="185"/>
                    <a:pt x="111" y="186"/>
                  </a:cubicBezTo>
                  <a:cubicBezTo>
                    <a:pt x="109" y="193"/>
                    <a:pt x="111" y="208"/>
                    <a:pt x="114" y="216"/>
                  </a:cubicBezTo>
                  <a:cubicBezTo>
                    <a:pt x="116" y="220"/>
                    <a:pt x="116" y="220"/>
                    <a:pt x="116" y="220"/>
                  </a:cubicBezTo>
                  <a:cubicBezTo>
                    <a:pt x="118" y="226"/>
                    <a:pt x="120" y="232"/>
                    <a:pt x="119" y="239"/>
                  </a:cubicBezTo>
                  <a:cubicBezTo>
                    <a:pt x="119" y="242"/>
                    <a:pt x="118" y="244"/>
                    <a:pt x="117" y="246"/>
                  </a:cubicBezTo>
                  <a:cubicBezTo>
                    <a:pt x="117" y="248"/>
                    <a:pt x="116" y="249"/>
                    <a:pt x="116" y="251"/>
                  </a:cubicBezTo>
                  <a:cubicBezTo>
                    <a:pt x="116" y="257"/>
                    <a:pt x="118" y="265"/>
                    <a:pt x="120" y="271"/>
                  </a:cubicBezTo>
                  <a:cubicBezTo>
                    <a:pt x="126" y="284"/>
                    <a:pt x="133" y="290"/>
                    <a:pt x="145" y="299"/>
                  </a:cubicBezTo>
                  <a:cubicBezTo>
                    <a:pt x="150" y="303"/>
                    <a:pt x="152" y="306"/>
                    <a:pt x="154" y="310"/>
                  </a:cubicBezTo>
                  <a:cubicBezTo>
                    <a:pt x="155" y="311"/>
                    <a:pt x="156" y="312"/>
                    <a:pt x="157" y="313"/>
                  </a:cubicBezTo>
                  <a:cubicBezTo>
                    <a:pt x="159" y="317"/>
                    <a:pt x="161" y="318"/>
                    <a:pt x="164" y="319"/>
                  </a:cubicBezTo>
                  <a:cubicBezTo>
                    <a:pt x="167" y="321"/>
                    <a:pt x="171" y="322"/>
                    <a:pt x="174" y="325"/>
                  </a:cubicBezTo>
                  <a:cubicBezTo>
                    <a:pt x="179" y="330"/>
                    <a:pt x="181" y="335"/>
                    <a:pt x="183" y="339"/>
                  </a:cubicBezTo>
                  <a:cubicBezTo>
                    <a:pt x="185" y="344"/>
                    <a:pt x="186" y="347"/>
                    <a:pt x="195" y="348"/>
                  </a:cubicBezTo>
                  <a:cubicBezTo>
                    <a:pt x="200" y="349"/>
                    <a:pt x="207" y="348"/>
                    <a:pt x="213" y="347"/>
                  </a:cubicBezTo>
                  <a:cubicBezTo>
                    <a:pt x="224" y="345"/>
                    <a:pt x="235" y="343"/>
                    <a:pt x="245" y="348"/>
                  </a:cubicBezTo>
                  <a:cubicBezTo>
                    <a:pt x="249" y="350"/>
                    <a:pt x="252" y="354"/>
                    <a:pt x="255" y="357"/>
                  </a:cubicBezTo>
                  <a:cubicBezTo>
                    <a:pt x="258" y="360"/>
                    <a:pt x="260" y="362"/>
                    <a:pt x="263" y="363"/>
                  </a:cubicBezTo>
                  <a:cubicBezTo>
                    <a:pt x="265" y="364"/>
                    <a:pt x="269" y="364"/>
                    <a:pt x="273" y="364"/>
                  </a:cubicBezTo>
                  <a:cubicBezTo>
                    <a:pt x="276" y="364"/>
                    <a:pt x="279" y="363"/>
                    <a:pt x="282" y="364"/>
                  </a:cubicBezTo>
                  <a:cubicBezTo>
                    <a:pt x="294" y="365"/>
                    <a:pt x="298" y="371"/>
                    <a:pt x="302" y="376"/>
                  </a:cubicBezTo>
                  <a:cubicBezTo>
                    <a:pt x="304" y="379"/>
                    <a:pt x="306" y="382"/>
                    <a:pt x="309" y="384"/>
                  </a:cubicBezTo>
                  <a:cubicBezTo>
                    <a:pt x="314" y="388"/>
                    <a:pt x="321" y="390"/>
                    <a:pt x="328" y="391"/>
                  </a:cubicBezTo>
                  <a:cubicBezTo>
                    <a:pt x="333" y="393"/>
                    <a:pt x="339" y="394"/>
                    <a:pt x="344" y="396"/>
                  </a:cubicBezTo>
                  <a:cubicBezTo>
                    <a:pt x="346" y="397"/>
                    <a:pt x="347" y="397"/>
                    <a:pt x="349" y="398"/>
                  </a:cubicBezTo>
                  <a:cubicBezTo>
                    <a:pt x="352" y="399"/>
                    <a:pt x="355" y="399"/>
                    <a:pt x="358" y="401"/>
                  </a:cubicBezTo>
                  <a:cubicBezTo>
                    <a:pt x="362" y="403"/>
                    <a:pt x="366" y="407"/>
                    <a:pt x="368" y="410"/>
                  </a:cubicBezTo>
                  <a:cubicBezTo>
                    <a:pt x="370" y="412"/>
                    <a:pt x="371" y="414"/>
                    <a:pt x="373" y="415"/>
                  </a:cubicBezTo>
                  <a:cubicBezTo>
                    <a:pt x="376" y="418"/>
                    <a:pt x="382" y="423"/>
                    <a:pt x="385" y="424"/>
                  </a:cubicBezTo>
                  <a:cubicBezTo>
                    <a:pt x="388" y="425"/>
                    <a:pt x="389" y="424"/>
                    <a:pt x="391" y="424"/>
                  </a:cubicBezTo>
                  <a:cubicBezTo>
                    <a:pt x="393" y="423"/>
                    <a:pt x="395" y="422"/>
                    <a:pt x="400" y="422"/>
                  </a:cubicBezTo>
                  <a:cubicBezTo>
                    <a:pt x="404" y="422"/>
                    <a:pt x="407" y="423"/>
                    <a:pt x="410" y="424"/>
                  </a:cubicBezTo>
                  <a:cubicBezTo>
                    <a:pt x="412" y="425"/>
                    <a:pt x="414" y="426"/>
                    <a:pt x="416" y="426"/>
                  </a:cubicBezTo>
                  <a:cubicBezTo>
                    <a:pt x="418" y="426"/>
                    <a:pt x="421" y="425"/>
                    <a:pt x="424" y="424"/>
                  </a:cubicBezTo>
                  <a:cubicBezTo>
                    <a:pt x="427" y="423"/>
                    <a:pt x="430" y="422"/>
                    <a:pt x="434" y="422"/>
                  </a:cubicBezTo>
                  <a:cubicBezTo>
                    <a:pt x="447" y="423"/>
                    <a:pt x="463" y="428"/>
                    <a:pt x="472" y="432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2" name="Freeform 84">
              <a:extLst>
                <a:ext uri="{FF2B5EF4-FFF2-40B4-BE49-F238E27FC236}">
                  <a16:creationId xmlns:a16="http://schemas.microsoft.com/office/drawing/2014/main" id="{28578B7F-393B-4CF4-A31A-BCCF4A50C4F0}"/>
                </a:ext>
              </a:extLst>
            </p:cNvPr>
            <p:cNvSpPr>
              <a:spLocks/>
            </p:cNvSpPr>
            <p:nvPr/>
          </p:nvSpPr>
          <p:spPr bwMode="auto">
            <a:xfrm>
              <a:off x="992" y="2157"/>
              <a:ext cx="0" cy="2"/>
            </a:xfrm>
            <a:custGeom>
              <a:avLst/>
              <a:gdLst>
                <a:gd name="T0" fmla="*/ 2 h 2"/>
                <a:gd name="T1" fmla="*/ 0 h 2"/>
                <a:gd name="T2" fmla="*/ 2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2">
                  <a:moveTo>
                    <a:pt x="0" y="2"/>
                  </a:moveTo>
                  <a:cubicBezTo>
                    <a:pt x="0" y="1"/>
                    <a:pt x="0" y="1"/>
                    <a:pt x="0" y="0"/>
                  </a:cubicBezTo>
                  <a:cubicBezTo>
                    <a:pt x="0" y="1"/>
                    <a:pt x="0" y="1"/>
                    <a:pt x="0" y="2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3" name="Freeform 85">
              <a:extLst>
                <a:ext uri="{FF2B5EF4-FFF2-40B4-BE49-F238E27FC236}">
                  <a16:creationId xmlns:a16="http://schemas.microsoft.com/office/drawing/2014/main" id="{708D1C9C-1EEB-4265-B08A-FE8C1A5AD392}"/>
                </a:ext>
              </a:extLst>
            </p:cNvPr>
            <p:cNvSpPr>
              <a:spLocks/>
            </p:cNvSpPr>
            <p:nvPr/>
          </p:nvSpPr>
          <p:spPr bwMode="auto">
            <a:xfrm>
              <a:off x="993" y="2154"/>
              <a:ext cx="1" cy="1"/>
            </a:xfrm>
            <a:custGeom>
              <a:avLst/>
              <a:gdLst>
                <a:gd name="T0" fmla="*/ 0 w 1"/>
                <a:gd name="T1" fmla="*/ 1 h 1"/>
                <a:gd name="T2" fmla="*/ 1 w 1"/>
                <a:gd name="T3" fmla="*/ 0 h 1"/>
                <a:gd name="T4" fmla="*/ 0 w 1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0" y="1"/>
                    <a:pt x="1" y="0"/>
                    <a:pt x="1" y="0"/>
                  </a:cubicBezTo>
                  <a:cubicBezTo>
                    <a:pt x="1" y="0"/>
                    <a:pt x="0" y="1"/>
                    <a:pt x="0" y="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4" name="Freeform 86">
              <a:extLst>
                <a:ext uri="{FF2B5EF4-FFF2-40B4-BE49-F238E27FC236}">
                  <a16:creationId xmlns:a16="http://schemas.microsoft.com/office/drawing/2014/main" id="{B62DAD90-AA38-4F7C-A1C1-22CD3C2FE598}"/>
                </a:ext>
              </a:extLst>
            </p:cNvPr>
            <p:cNvSpPr>
              <a:spLocks/>
            </p:cNvSpPr>
            <p:nvPr/>
          </p:nvSpPr>
          <p:spPr bwMode="auto">
            <a:xfrm>
              <a:off x="2922" y="3034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5" name="Freeform 87">
              <a:extLst>
                <a:ext uri="{FF2B5EF4-FFF2-40B4-BE49-F238E27FC236}">
                  <a16:creationId xmlns:a16="http://schemas.microsoft.com/office/drawing/2014/main" id="{C0EE4013-4D02-4F86-9FF3-45989664FA72}"/>
                </a:ext>
              </a:extLst>
            </p:cNvPr>
            <p:cNvSpPr>
              <a:spLocks/>
            </p:cNvSpPr>
            <p:nvPr/>
          </p:nvSpPr>
          <p:spPr bwMode="auto">
            <a:xfrm>
              <a:off x="3201" y="2267"/>
              <a:ext cx="0" cy="1"/>
            </a:xfrm>
            <a:custGeom>
              <a:avLst/>
              <a:gdLst>
                <a:gd name="T0" fmla="*/ 1 h 1"/>
                <a:gd name="T1" fmla="*/ 0 h 1"/>
                <a:gd name="T2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6" name="Freeform 88">
              <a:extLst>
                <a:ext uri="{FF2B5EF4-FFF2-40B4-BE49-F238E27FC236}">
                  <a16:creationId xmlns:a16="http://schemas.microsoft.com/office/drawing/2014/main" id="{989A7FA1-DFC6-4BFD-9DE7-CB650A6C6278}"/>
                </a:ext>
              </a:extLst>
            </p:cNvPr>
            <p:cNvSpPr>
              <a:spLocks/>
            </p:cNvSpPr>
            <p:nvPr/>
          </p:nvSpPr>
          <p:spPr bwMode="auto">
            <a:xfrm>
              <a:off x="3088" y="2391"/>
              <a:ext cx="1" cy="1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1 h 1"/>
                <a:gd name="T4" fmla="*/ 1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1" y="0"/>
                    <a:pt x="0" y="1"/>
                    <a:pt x="0" y="1"/>
                  </a:cubicBezTo>
                  <a:cubicBezTo>
                    <a:pt x="0" y="1"/>
                    <a:pt x="1" y="0"/>
                    <a:pt x="1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7" name="Freeform 89">
              <a:extLst>
                <a:ext uri="{FF2B5EF4-FFF2-40B4-BE49-F238E27FC236}">
                  <a16:creationId xmlns:a16="http://schemas.microsoft.com/office/drawing/2014/main" id="{3945B8E0-E0A3-4A54-8911-BF236C7EE0AA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3" y="2115"/>
              <a:ext cx="119" cy="152"/>
            </a:xfrm>
            <a:custGeom>
              <a:avLst/>
              <a:gdLst>
                <a:gd name="T0" fmla="*/ 114 w 120"/>
                <a:gd name="T1" fmla="*/ 77 h 153"/>
                <a:gd name="T2" fmla="*/ 117 w 120"/>
                <a:gd name="T3" fmla="*/ 75 h 153"/>
                <a:gd name="T4" fmla="*/ 119 w 120"/>
                <a:gd name="T5" fmla="*/ 73 h 153"/>
                <a:gd name="T6" fmla="*/ 120 w 120"/>
                <a:gd name="T7" fmla="*/ 70 h 153"/>
                <a:gd name="T8" fmla="*/ 97 w 120"/>
                <a:gd name="T9" fmla="*/ 54 h 153"/>
                <a:gd name="T10" fmla="*/ 86 w 120"/>
                <a:gd name="T11" fmla="*/ 47 h 153"/>
                <a:gd name="T12" fmla="*/ 77 w 120"/>
                <a:gd name="T13" fmla="*/ 37 h 153"/>
                <a:gd name="T14" fmla="*/ 65 w 120"/>
                <a:gd name="T15" fmla="*/ 26 h 153"/>
                <a:gd name="T16" fmla="*/ 58 w 120"/>
                <a:gd name="T17" fmla="*/ 26 h 153"/>
                <a:gd name="T18" fmla="*/ 48 w 120"/>
                <a:gd name="T19" fmla="*/ 26 h 153"/>
                <a:gd name="T20" fmla="*/ 36 w 120"/>
                <a:gd name="T21" fmla="*/ 18 h 153"/>
                <a:gd name="T22" fmla="*/ 26 w 120"/>
                <a:gd name="T23" fmla="*/ 12 h 153"/>
                <a:gd name="T24" fmla="*/ 13 w 120"/>
                <a:gd name="T25" fmla="*/ 4 h 153"/>
                <a:gd name="T26" fmla="*/ 7 w 120"/>
                <a:gd name="T27" fmla="*/ 0 h 153"/>
                <a:gd name="T28" fmla="*/ 7 w 120"/>
                <a:gd name="T29" fmla="*/ 0 h 153"/>
                <a:gd name="T30" fmla="*/ 10 w 120"/>
                <a:gd name="T31" fmla="*/ 16 h 153"/>
                <a:gd name="T32" fmla="*/ 11 w 120"/>
                <a:gd name="T33" fmla="*/ 27 h 153"/>
                <a:gd name="T34" fmla="*/ 18 w 120"/>
                <a:gd name="T35" fmla="*/ 30 h 153"/>
                <a:gd name="T36" fmla="*/ 29 w 120"/>
                <a:gd name="T37" fmla="*/ 38 h 153"/>
                <a:gd name="T38" fmla="*/ 30 w 120"/>
                <a:gd name="T39" fmla="*/ 74 h 153"/>
                <a:gd name="T40" fmla="*/ 29 w 120"/>
                <a:gd name="T41" fmla="*/ 82 h 153"/>
                <a:gd name="T42" fmla="*/ 28 w 120"/>
                <a:gd name="T43" fmla="*/ 90 h 153"/>
                <a:gd name="T44" fmla="*/ 18 w 120"/>
                <a:gd name="T45" fmla="*/ 106 h 153"/>
                <a:gd name="T46" fmla="*/ 6 w 120"/>
                <a:gd name="T47" fmla="*/ 104 h 153"/>
                <a:gd name="T48" fmla="*/ 0 w 120"/>
                <a:gd name="T49" fmla="*/ 103 h 153"/>
                <a:gd name="T50" fmla="*/ 13 w 120"/>
                <a:gd name="T51" fmla="*/ 134 h 153"/>
                <a:gd name="T52" fmla="*/ 16 w 120"/>
                <a:gd name="T53" fmla="*/ 139 h 153"/>
                <a:gd name="T54" fmla="*/ 31 w 120"/>
                <a:gd name="T55" fmla="*/ 153 h 153"/>
                <a:gd name="T56" fmla="*/ 33 w 120"/>
                <a:gd name="T57" fmla="*/ 153 h 153"/>
                <a:gd name="T58" fmla="*/ 76 w 120"/>
                <a:gd name="T59" fmla="*/ 119 h 153"/>
                <a:gd name="T60" fmla="*/ 81 w 120"/>
                <a:gd name="T61" fmla="*/ 113 h 153"/>
                <a:gd name="T62" fmla="*/ 92 w 120"/>
                <a:gd name="T63" fmla="*/ 101 h 153"/>
                <a:gd name="T64" fmla="*/ 97 w 120"/>
                <a:gd name="T65" fmla="*/ 98 h 153"/>
                <a:gd name="T66" fmla="*/ 104 w 120"/>
                <a:gd name="T67" fmla="*/ 92 h 153"/>
                <a:gd name="T68" fmla="*/ 106 w 120"/>
                <a:gd name="T69" fmla="*/ 87 h 153"/>
                <a:gd name="T70" fmla="*/ 114 w 120"/>
                <a:gd name="T71" fmla="*/ 77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20" h="153">
                  <a:moveTo>
                    <a:pt x="114" y="77"/>
                  </a:moveTo>
                  <a:cubicBezTo>
                    <a:pt x="115" y="77"/>
                    <a:pt x="116" y="76"/>
                    <a:pt x="117" y="75"/>
                  </a:cubicBezTo>
                  <a:cubicBezTo>
                    <a:pt x="118" y="74"/>
                    <a:pt x="118" y="74"/>
                    <a:pt x="119" y="73"/>
                  </a:cubicBezTo>
                  <a:cubicBezTo>
                    <a:pt x="119" y="72"/>
                    <a:pt x="119" y="71"/>
                    <a:pt x="120" y="70"/>
                  </a:cubicBezTo>
                  <a:cubicBezTo>
                    <a:pt x="118" y="66"/>
                    <a:pt x="104" y="58"/>
                    <a:pt x="97" y="54"/>
                  </a:cubicBezTo>
                  <a:cubicBezTo>
                    <a:pt x="93" y="51"/>
                    <a:pt x="89" y="49"/>
                    <a:pt x="86" y="47"/>
                  </a:cubicBezTo>
                  <a:cubicBezTo>
                    <a:pt x="82" y="44"/>
                    <a:pt x="79" y="40"/>
                    <a:pt x="77" y="37"/>
                  </a:cubicBezTo>
                  <a:cubicBezTo>
                    <a:pt x="73" y="32"/>
                    <a:pt x="70" y="27"/>
                    <a:pt x="65" y="26"/>
                  </a:cubicBezTo>
                  <a:cubicBezTo>
                    <a:pt x="63" y="26"/>
                    <a:pt x="61" y="26"/>
                    <a:pt x="58" y="26"/>
                  </a:cubicBezTo>
                  <a:cubicBezTo>
                    <a:pt x="55" y="26"/>
                    <a:pt x="52" y="27"/>
                    <a:pt x="48" y="26"/>
                  </a:cubicBezTo>
                  <a:cubicBezTo>
                    <a:pt x="44" y="24"/>
                    <a:pt x="40" y="21"/>
                    <a:pt x="36" y="18"/>
                  </a:cubicBezTo>
                  <a:cubicBezTo>
                    <a:pt x="32" y="16"/>
                    <a:pt x="29" y="13"/>
                    <a:pt x="26" y="12"/>
                  </a:cubicBezTo>
                  <a:cubicBezTo>
                    <a:pt x="22" y="10"/>
                    <a:pt x="18" y="7"/>
                    <a:pt x="13" y="4"/>
                  </a:cubicBezTo>
                  <a:cubicBezTo>
                    <a:pt x="11" y="3"/>
                    <a:pt x="9" y="1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11" y="4"/>
                    <a:pt x="11" y="10"/>
                    <a:pt x="10" y="16"/>
                  </a:cubicBezTo>
                  <a:cubicBezTo>
                    <a:pt x="10" y="20"/>
                    <a:pt x="10" y="25"/>
                    <a:pt x="11" y="27"/>
                  </a:cubicBezTo>
                  <a:cubicBezTo>
                    <a:pt x="13" y="28"/>
                    <a:pt x="15" y="29"/>
                    <a:pt x="18" y="30"/>
                  </a:cubicBezTo>
                  <a:cubicBezTo>
                    <a:pt x="21" y="31"/>
                    <a:pt x="26" y="32"/>
                    <a:pt x="29" y="38"/>
                  </a:cubicBezTo>
                  <a:cubicBezTo>
                    <a:pt x="34" y="47"/>
                    <a:pt x="32" y="62"/>
                    <a:pt x="30" y="74"/>
                  </a:cubicBezTo>
                  <a:cubicBezTo>
                    <a:pt x="29" y="77"/>
                    <a:pt x="29" y="80"/>
                    <a:pt x="29" y="82"/>
                  </a:cubicBezTo>
                  <a:cubicBezTo>
                    <a:pt x="28" y="85"/>
                    <a:pt x="28" y="88"/>
                    <a:pt x="28" y="90"/>
                  </a:cubicBezTo>
                  <a:cubicBezTo>
                    <a:pt x="28" y="96"/>
                    <a:pt x="28" y="103"/>
                    <a:pt x="18" y="106"/>
                  </a:cubicBezTo>
                  <a:cubicBezTo>
                    <a:pt x="14" y="107"/>
                    <a:pt x="11" y="106"/>
                    <a:pt x="6" y="104"/>
                  </a:cubicBezTo>
                  <a:cubicBezTo>
                    <a:pt x="5" y="104"/>
                    <a:pt x="2" y="103"/>
                    <a:pt x="0" y="103"/>
                  </a:cubicBezTo>
                  <a:cubicBezTo>
                    <a:pt x="1" y="109"/>
                    <a:pt x="10" y="127"/>
                    <a:pt x="13" y="134"/>
                  </a:cubicBezTo>
                  <a:cubicBezTo>
                    <a:pt x="14" y="136"/>
                    <a:pt x="15" y="138"/>
                    <a:pt x="16" y="139"/>
                  </a:cubicBezTo>
                  <a:cubicBezTo>
                    <a:pt x="20" y="148"/>
                    <a:pt x="25" y="152"/>
                    <a:pt x="31" y="153"/>
                  </a:cubicBezTo>
                  <a:cubicBezTo>
                    <a:pt x="32" y="153"/>
                    <a:pt x="32" y="153"/>
                    <a:pt x="33" y="153"/>
                  </a:cubicBezTo>
                  <a:cubicBezTo>
                    <a:pt x="44" y="153"/>
                    <a:pt x="58" y="141"/>
                    <a:pt x="76" y="119"/>
                  </a:cubicBezTo>
                  <a:cubicBezTo>
                    <a:pt x="78" y="117"/>
                    <a:pt x="79" y="115"/>
                    <a:pt x="81" y="113"/>
                  </a:cubicBezTo>
                  <a:cubicBezTo>
                    <a:pt x="84" y="109"/>
                    <a:pt x="88" y="105"/>
                    <a:pt x="92" y="101"/>
                  </a:cubicBezTo>
                  <a:cubicBezTo>
                    <a:pt x="94" y="100"/>
                    <a:pt x="95" y="99"/>
                    <a:pt x="97" y="98"/>
                  </a:cubicBezTo>
                  <a:cubicBezTo>
                    <a:pt x="100" y="97"/>
                    <a:pt x="103" y="95"/>
                    <a:pt x="104" y="92"/>
                  </a:cubicBezTo>
                  <a:cubicBezTo>
                    <a:pt x="105" y="90"/>
                    <a:pt x="106" y="89"/>
                    <a:pt x="106" y="87"/>
                  </a:cubicBezTo>
                  <a:cubicBezTo>
                    <a:pt x="108" y="84"/>
                    <a:pt x="109" y="81"/>
                    <a:pt x="114" y="77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8" name="Freeform 90">
              <a:extLst>
                <a:ext uri="{FF2B5EF4-FFF2-40B4-BE49-F238E27FC236}">
                  <a16:creationId xmlns:a16="http://schemas.microsoft.com/office/drawing/2014/main" id="{F73AA058-2146-4967-AB68-D760FAB6FFB4}"/>
                </a:ext>
              </a:extLst>
            </p:cNvPr>
            <p:cNvSpPr>
              <a:spLocks/>
            </p:cNvSpPr>
            <p:nvPr/>
          </p:nvSpPr>
          <p:spPr bwMode="auto">
            <a:xfrm>
              <a:off x="2902" y="1948"/>
              <a:ext cx="483" cy="153"/>
            </a:xfrm>
            <a:custGeom>
              <a:avLst/>
              <a:gdLst>
                <a:gd name="T0" fmla="*/ 452 w 486"/>
                <a:gd name="T1" fmla="*/ 9 h 154"/>
                <a:gd name="T2" fmla="*/ 444 w 486"/>
                <a:gd name="T3" fmla="*/ 22 h 154"/>
                <a:gd name="T4" fmla="*/ 427 w 486"/>
                <a:gd name="T5" fmla="*/ 25 h 154"/>
                <a:gd name="T6" fmla="*/ 414 w 486"/>
                <a:gd name="T7" fmla="*/ 33 h 154"/>
                <a:gd name="T8" fmla="*/ 401 w 486"/>
                <a:gd name="T9" fmla="*/ 34 h 154"/>
                <a:gd name="T10" fmla="*/ 370 w 486"/>
                <a:gd name="T11" fmla="*/ 49 h 154"/>
                <a:gd name="T12" fmla="*/ 354 w 486"/>
                <a:gd name="T13" fmla="*/ 60 h 154"/>
                <a:gd name="T14" fmla="*/ 343 w 486"/>
                <a:gd name="T15" fmla="*/ 66 h 154"/>
                <a:gd name="T16" fmla="*/ 319 w 486"/>
                <a:gd name="T17" fmla="*/ 76 h 154"/>
                <a:gd name="T18" fmla="*/ 316 w 486"/>
                <a:gd name="T19" fmla="*/ 57 h 154"/>
                <a:gd name="T20" fmla="*/ 306 w 486"/>
                <a:gd name="T21" fmla="*/ 52 h 154"/>
                <a:gd name="T22" fmla="*/ 300 w 486"/>
                <a:gd name="T23" fmla="*/ 48 h 154"/>
                <a:gd name="T24" fmla="*/ 298 w 486"/>
                <a:gd name="T25" fmla="*/ 45 h 154"/>
                <a:gd name="T26" fmla="*/ 303 w 486"/>
                <a:gd name="T27" fmla="*/ 37 h 154"/>
                <a:gd name="T28" fmla="*/ 308 w 486"/>
                <a:gd name="T29" fmla="*/ 31 h 154"/>
                <a:gd name="T30" fmla="*/ 304 w 486"/>
                <a:gd name="T31" fmla="*/ 11 h 154"/>
                <a:gd name="T32" fmla="*/ 309 w 486"/>
                <a:gd name="T33" fmla="*/ 1 h 154"/>
                <a:gd name="T34" fmla="*/ 284 w 486"/>
                <a:gd name="T35" fmla="*/ 11 h 154"/>
                <a:gd name="T36" fmla="*/ 246 w 486"/>
                <a:gd name="T37" fmla="*/ 25 h 154"/>
                <a:gd name="T38" fmla="*/ 241 w 486"/>
                <a:gd name="T39" fmla="*/ 33 h 154"/>
                <a:gd name="T40" fmla="*/ 195 w 486"/>
                <a:gd name="T41" fmla="*/ 27 h 154"/>
                <a:gd name="T42" fmla="*/ 184 w 486"/>
                <a:gd name="T43" fmla="*/ 30 h 154"/>
                <a:gd name="T44" fmla="*/ 174 w 486"/>
                <a:gd name="T45" fmla="*/ 47 h 154"/>
                <a:gd name="T46" fmla="*/ 168 w 486"/>
                <a:gd name="T47" fmla="*/ 46 h 154"/>
                <a:gd name="T48" fmla="*/ 159 w 486"/>
                <a:gd name="T49" fmla="*/ 31 h 154"/>
                <a:gd name="T50" fmla="*/ 142 w 486"/>
                <a:gd name="T51" fmla="*/ 23 h 154"/>
                <a:gd name="T52" fmla="*/ 116 w 486"/>
                <a:gd name="T53" fmla="*/ 4 h 154"/>
                <a:gd name="T54" fmla="*/ 83 w 486"/>
                <a:gd name="T55" fmla="*/ 6 h 154"/>
                <a:gd name="T56" fmla="*/ 55 w 486"/>
                <a:gd name="T57" fmla="*/ 5 h 154"/>
                <a:gd name="T58" fmla="*/ 50 w 486"/>
                <a:gd name="T59" fmla="*/ 22 h 154"/>
                <a:gd name="T60" fmla="*/ 28 w 486"/>
                <a:gd name="T61" fmla="*/ 81 h 154"/>
                <a:gd name="T62" fmla="*/ 8 w 486"/>
                <a:gd name="T63" fmla="*/ 96 h 154"/>
                <a:gd name="T64" fmla="*/ 0 w 486"/>
                <a:gd name="T65" fmla="*/ 99 h 154"/>
                <a:gd name="T66" fmla="*/ 31 w 486"/>
                <a:gd name="T67" fmla="*/ 107 h 154"/>
                <a:gd name="T68" fmla="*/ 37 w 486"/>
                <a:gd name="T69" fmla="*/ 129 h 154"/>
                <a:gd name="T70" fmla="*/ 37 w 486"/>
                <a:gd name="T71" fmla="*/ 133 h 154"/>
                <a:gd name="T72" fmla="*/ 43 w 486"/>
                <a:gd name="T73" fmla="*/ 138 h 154"/>
                <a:gd name="T74" fmla="*/ 56 w 486"/>
                <a:gd name="T75" fmla="*/ 153 h 154"/>
                <a:gd name="T76" fmla="*/ 60 w 486"/>
                <a:gd name="T77" fmla="*/ 144 h 154"/>
                <a:gd name="T78" fmla="*/ 89 w 486"/>
                <a:gd name="T79" fmla="*/ 129 h 154"/>
                <a:gd name="T80" fmla="*/ 91 w 486"/>
                <a:gd name="T81" fmla="*/ 129 h 154"/>
                <a:gd name="T82" fmla="*/ 101 w 486"/>
                <a:gd name="T83" fmla="*/ 113 h 154"/>
                <a:gd name="T84" fmla="*/ 169 w 486"/>
                <a:gd name="T85" fmla="*/ 97 h 154"/>
                <a:gd name="T86" fmla="*/ 216 w 486"/>
                <a:gd name="T87" fmla="*/ 123 h 154"/>
                <a:gd name="T88" fmla="*/ 240 w 486"/>
                <a:gd name="T89" fmla="*/ 134 h 154"/>
                <a:gd name="T90" fmla="*/ 254 w 486"/>
                <a:gd name="T91" fmla="*/ 124 h 154"/>
                <a:gd name="T92" fmla="*/ 298 w 486"/>
                <a:gd name="T93" fmla="*/ 128 h 154"/>
                <a:gd name="T94" fmla="*/ 330 w 486"/>
                <a:gd name="T95" fmla="*/ 140 h 154"/>
                <a:gd name="T96" fmla="*/ 347 w 486"/>
                <a:gd name="T97" fmla="*/ 141 h 154"/>
                <a:gd name="T98" fmla="*/ 394 w 486"/>
                <a:gd name="T99" fmla="*/ 118 h 154"/>
                <a:gd name="T100" fmla="*/ 393 w 486"/>
                <a:gd name="T101" fmla="*/ 111 h 154"/>
                <a:gd name="T102" fmla="*/ 402 w 486"/>
                <a:gd name="T103" fmla="*/ 105 h 154"/>
                <a:gd name="T104" fmla="*/ 426 w 486"/>
                <a:gd name="T105" fmla="*/ 105 h 154"/>
                <a:gd name="T106" fmla="*/ 443 w 486"/>
                <a:gd name="T107" fmla="*/ 107 h 154"/>
                <a:gd name="T108" fmla="*/ 462 w 486"/>
                <a:gd name="T109" fmla="*/ 107 h 154"/>
                <a:gd name="T110" fmla="*/ 479 w 486"/>
                <a:gd name="T111" fmla="*/ 69 h 154"/>
                <a:gd name="T112" fmla="*/ 477 w 486"/>
                <a:gd name="T113" fmla="*/ 9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486" h="154">
                  <a:moveTo>
                    <a:pt x="469" y="4"/>
                  </a:moveTo>
                  <a:cubicBezTo>
                    <a:pt x="462" y="3"/>
                    <a:pt x="454" y="6"/>
                    <a:pt x="452" y="9"/>
                  </a:cubicBezTo>
                  <a:cubicBezTo>
                    <a:pt x="451" y="10"/>
                    <a:pt x="451" y="10"/>
                    <a:pt x="451" y="12"/>
                  </a:cubicBezTo>
                  <a:cubicBezTo>
                    <a:pt x="452" y="16"/>
                    <a:pt x="451" y="19"/>
                    <a:pt x="444" y="22"/>
                  </a:cubicBezTo>
                  <a:cubicBezTo>
                    <a:pt x="441" y="25"/>
                    <a:pt x="436" y="25"/>
                    <a:pt x="433" y="24"/>
                  </a:cubicBezTo>
                  <a:cubicBezTo>
                    <a:pt x="431" y="24"/>
                    <a:pt x="429" y="24"/>
                    <a:pt x="427" y="25"/>
                  </a:cubicBezTo>
                  <a:cubicBezTo>
                    <a:pt x="425" y="25"/>
                    <a:pt x="423" y="27"/>
                    <a:pt x="420" y="29"/>
                  </a:cubicBezTo>
                  <a:cubicBezTo>
                    <a:pt x="418" y="30"/>
                    <a:pt x="416" y="32"/>
                    <a:pt x="414" y="33"/>
                  </a:cubicBezTo>
                  <a:cubicBezTo>
                    <a:pt x="409" y="35"/>
                    <a:pt x="407" y="35"/>
                    <a:pt x="404" y="34"/>
                  </a:cubicBezTo>
                  <a:cubicBezTo>
                    <a:pt x="403" y="34"/>
                    <a:pt x="402" y="34"/>
                    <a:pt x="401" y="34"/>
                  </a:cubicBezTo>
                  <a:cubicBezTo>
                    <a:pt x="386" y="35"/>
                    <a:pt x="375" y="38"/>
                    <a:pt x="372" y="43"/>
                  </a:cubicBezTo>
                  <a:cubicBezTo>
                    <a:pt x="371" y="46"/>
                    <a:pt x="370" y="48"/>
                    <a:pt x="370" y="49"/>
                  </a:cubicBezTo>
                  <a:cubicBezTo>
                    <a:pt x="370" y="55"/>
                    <a:pt x="367" y="56"/>
                    <a:pt x="360" y="58"/>
                  </a:cubicBezTo>
                  <a:cubicBezTo>
                    <a:pt x="358" y="59"/>
                    <a:pt x="356" y="59"/>
                    <a:pt x="354" y="60"/>
                  </a:cubicBezTo>
                  <a:cubicBezTo>
                    <a:pt x="351" y="60"/>
                    <a:pt x="350" y="60"/>
                    <a:pt x="347" y="62"/>
                  </a:cubicBezTo>
                  <a:cubicBezTo>
                    <a:pt x="346" y="63"/>
                    <a:pt x="344" y="64"/>
                    <a:pt x="343" y="66"/>
                  </a:cubicBezTo>
                  <a:cubicBezTo>
                    <a:pt x="338" y="71"/>
                    <a:pt x="332" y="78"/>
                    <a:pt x="325" y="78"/>
                  </a:cubicBezTo>
                  <a:cubicBezTo>
                    <a:pt x="323" y="78"/>
                    <a:pt x="321" y="77"/>
                    <a:pt x="319" y="76"/>
                  </a:cubicBezTo>
                  <a:cubicBezTo>
                    <a:pt x="311" y="72"/>
                    <a:pt x="314" y="65"/>
                    <a:pt x="315" y="62"/>
                  </a:cubicBezTo>
                  <a:cubicBezTo>
                    <a:pt x="316" y="60"/>
                    <a:pt x="316" y="59"/>
                    <a:pt x="316" y="57"/>
                  </a:cubicBezTo>
                  <a:cubicBezTo>
                    <a:pt x="317" y="54"/>
                    <a:pt x="315" y="52"/>
                    <a:pt x="309" y="50"/>
                  </a:cubicBezTo>
                  <a:cubicBezTo>
                    <a:pt x="308" y="51"/>
                    <a:pt x="307" y="52"/>
                    <a:pt x="306" y="52"/>
                  </a:cubicBezTo>
                  <a:cubicBezTo>
                    <a:pt x="305" y="52"/>
                    <a:pt x="305" y="52"/>
                    <a:pt x="305" y="52"/>
                  </a:cubicBezTo>
                  <a:cubicBezTo>
                    <a:pt x="303" y="52"/>
                    <a:pt x="301" y="51"/>
                    <a:pt x="300" y="48"/>
                  </a:cubicBezTo>
                  <a:cubicBezTo>
                    <a:pt x="300" y="48"/>
                    <a:pt x="300" y="47"/>
                    <a:pt x="300" y="46"/>
                  </a:cubicBezTo>
                  <a:cubicBezTo>
                    <a:pt x="299" y="46"/>
                    <a:pt x="299" y="45"/>
                    <a:pt x="298" y="45"/>
                  </a:cubicBezTo>
                  <a:cubicBezTo>
                    <a:pt x="298" y="43"/>
                    <a:pt x="297" y="41"/>
                    <a:pt x="298" y="40"/>
                  </a:cubicBezTo>
                  <a:cubicBezTo>
                    <a:pt x="299" y="38"/>
                    <a:pt x="301" y="37"/>
                    <a:pt x="303" y="37"/>
                  </a:cubicBezTo>
                  <a:cubicBezTo>
                    <a:pt x="304" y="36"/>
                    <a:pt x="305" y="35"/>
                    <a:pt x="305" y="34"/>
                  </a:cubicBezTo>
                  <a:cubicBezTo>
                    <a:pt x="306" y="33"/>
                    <a:pt x="308" y="32"/>
                    <a:pt x="308" y="31"/>
                  </a:cubicBezTo>
                  <a:cubicBezTo>
                    <a:pt x="308" y="29"/>
                    <a:pt x="307" y="27"/>
                    <a:pt x="306" y="25"/>
                  </a:cubicBezTo>
                  <a:cubicBezTo>
                    <a:pt x="304" y="22"/>
                    <a:pt x="301" y="17"/>
                    <a:pt x="304" y="11"/>
                  </a:cubicBezTo>
                  <a:cubicBezTo>
                    <a:pt x="307" y="8"/>
                    <a:pt x="311" y="7"/>
                    <a:pt x="315" y="6"/>
                  </a:cubicBezTo>
                  <a:cubicBezTo>
                    <a:pt x="313" y="5"/>
                    <a:pt x="311" y="4"/>
                    <a:pt x="309" y="1"/>
                  </a:cubicBezTo>
                  <a:cubicBezTo>
                    <a:pt x="301" y="0"/>
                    <a:pt x="297" y="2"/>
                    <a:pt x="290" y="7"/>
                  </a:cubicBezTo>
                  <a:cubicBezTo>
                    <a:pt x="288" y="8"/>
                    <a:pt x="286" y="10"/>
                    <a:pt x="284" y="11"/>
                  </a:cubicBezTo>
                  <a:cubicBezTo>
                    <a:pt x="278" y="14"/>
                    <a:pt x="271" y="16"/>
                    <a:pt x="265" y="17"/>
                  </a:cubicBezTo>
                  <a:cubicBezTo>
                    <a:pt x="258" y="18"/>
                    <a:pt x="251" y="20"/>
                    <a:pt x="246" y="25"/>
                  </a:cubicBezTo>
                  <a:cubicBezTo>
                    <a:pt x="246" y="25"/>
                    <a:pt x="245" y="26"/>
                    <a:pt x="245" y="26"/>
                  </a:cubicBezTo>
                  <a:cubicBezTo>
                    <a:pt x="245" y="28"/>
                    <a:pt x="244" y="31"/>
                    <a:pt x="241" y="33"/>
                  </a:cubicBezTo>
                  <a:cubicBezTo>
                    <a:pt x="234" y="38"/>
                    <a:pt x="223" y="36"/>
                    <a:pt x="216" y="35"/>
                  </a:cubicBezTo>
                  <a:cubicBezTo>
                    <a:pt x="206" y="33"/>
                    <a:pt x="201" y="31"/>
                    <a:pt x="195" y="27"/>
                  </a:cubicBezTo>
                  <a:cubicBezTo>
                    <a:pt x="195" y="27"/>
                    <a:pt x="195" y="27"/>
                    <a:pt x="195" y="27"/>
                  </a:cubicBezTo>
                  <a:cubicBezTo>
                    <a:pt x="191" y="27"/>
                    <a:pt x="187" y="27"/>
                    <a:pt x="184" y="30"/>
                  </a:cubicBezTo>
                  <a:cubicBezTo>
                    <a:pt x="182" y="31"/>
                    <a:pt x="182" y="34"/>
                    <a:pt x="181" y="37"/>
                  </a:cubicBezTo>
                  <a:cubicBezTo>
                    <a:pt x="179" y="40"/>
                    <a:pt x="178" y="44"/>
                    <a:pt x="174" y="47"/>
                  </a:cubicBezTo>
                  <a:cubicBezTo>
                    <a:pt x="173" y="48"/>
                    <a:pt x="172" y="48"/>
                    <a:pt x="171" y="48"/>
                  </a:cubicBezTo>
                  <a:cubicBezTo>
                    <a:pt x="170" y="48"/>
                    <a:pt x="169" y="47"/>
                    <a:pt x="168" y="46"/>
                  </a:cubicBezTo>
                  <a:cubicBezTo>
                    <a:pt x="166" y="44"/>
                    <a:pt x="165" y="41"/>
                    <a:pt x="163" y="38"/>
                  </a:cubicBezTo>
                  <a:cubicBezTo>
                    <a:pt x="162" y="35"/>
                    <a:pt x="161" y="32"/>
                    <a:pt x="159" y="31"/>
                  </a:cubicBezTo>
                  <a:cubicBezTo>
                    <a:pt x="158" y="30"/>
                    <a:pt x="156" y="30"/>
                    <a:pt x="154" y="30"/>
                  </a:cubicBezTo>
                  <a:cubicBezTo>
                    <a:pt x="151" y="29"/>
                    <a:pt x="147" y="29"/>
                    <a:pt x="142" y="23"/>
                  </a:cubicBezTo>
                  <a:cubicBezTo>
                    <a:pt x="141" y="21"/>
                    <a:pt x="139" y="19"/>
                    <a:pt x="138" y="18"/>
                  </a:cubicBezTo>
                  <a:cubicBezTo>
                    <a:pt x="132" y="8"/>
                    <a:pt x="130" y="6"/>
                    <a:pt x="116" y="4"/>
                  </a:cubicBezTo>
                  <a:cubicBezTo>
                    <a:pt x="107" y="2"/>
                    <a:pt x="101" y="2"/>
                    <a:pt x="92" y="3"/>
                  </a:cubicBezTo>
                  <a:cubicBezTo>
                    <a:pt x="90" y="4"/>
                    <a:pt x="86" y="5"/>
                    <a:pt x="83" y="6"/>
                  </a:cubicBezTo>
                  <a:cubicBezTo>
                    <a:pt x="78" y="7"/>
                    <a:pt x="73" y="9"/>
                    <a:pt x="69" y="9"/>
                  </a:cubicBezTo>
                  <a:cubicBezTo>
                    <a:pt x="62" y="8"/>
                    <a:pt x="58" y="6"/>
                    <a:pt x="55" y="5"/>
                  </a:cubicBezTo>
                  <a:cubicBezTo>
                    <a:pt x="51" y="3"/>
                    <a:pt x="50" y="2"/>
                    <a:pt x="46" y="6"/>
                  </a:cubicBezTo>
                  <a:cubicBezTo>
                    <a:pt x="49" y="10"/>
                    <a:pt x="50" y="16"/>
                    <a:pt x="50" y="22"/>
                  </a:cubicBezTo>
                  <a:cubicBezTo>
                    <a:pt x="51" y="26"/>
                    <a:pt x="51" y="29"/>
                    <a:pt x="52" y="31"/>
                  </a:cubicBezTo>
                  <a:cubicBezTo>
                    <a:pt x="59" y="54"/>
                    <a:pt x="43" y="69"/>
                    <a:pt x="28" y="81"/>
                  </a:cubicBezTo>
                  <a:cubicBezTo>
                    <a:pt x="26" y="83"/>
                    <a:pt x="23" y="85"/>
                    <a:pt x="21" y="87"/>
                  </a:cubicBezTo>
                  <a:cubicBezTo>
                    <a:pt x="17" y="90"/>
                    <a:pt x="13" y="93"/>
                    <a:pt x="8" y="96"/>
                  </a:cubicBezTo>
                  <a:cubicBezTo>
                    <a:pt x="6" y="97"/>
                    <a:pt x="4" y="98"/>
                    <a:pt x="2" y="99"/>
                  </a:cubicBezTo>
                  <a:cubicBezTo>
                    <a:pt x="1" y="99"/>
                    <a:pt x="1" y="99"/>
                    <a:pt x="0" y="99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12" y="100"/>
                    <a:pt x="25" y="102"/>
                    <a:pt x="31" y="107"/>
                  </a:cubicBezTo>
                  <a:cubicBezTo>
                    <a:pt x="38" y="112"/>
                    <a:pt x="38" y="118"/>
                    <a:pt x="37" y="123"/>
                  </a:cubicBezTo>
                  <a:cubicBezTo>
                    <a:pt x="37" y="125"/>
                    <a:pt x="37" y="127"/>
                    <a:pt x="37" y="129"/>
                  </a:cubicBezTo>
                  <a:cubicBezTo>
                    <a:pt x="37" y="130"/>
                    <a:pt x="37" y="131"/>
                    <a:pt x="37" y="132"/>
                  </a:cubicBezTo>
                  <a:cubicBezTo>
                    <a:pt x="37" y="132"/>
                    <a:pt x="37" y="132"/>
                    <a:pt x="37" y="133"/>
                  </a:cubicBezTo>
                  <a:cubicBezTo>
                    <a:pt x="37" y="133"/>
                    <a:pt x="37" y="133"/>
                    <a:pt x="38" y="134"/>
                  </a:cubicBezTo>
                  <a:cubicBezTo>
                    <a:pt x="39" y="134"/>
                    <a:pt x="42" y="135"/>
                    <a:pt x="43" y="138"/>
                  </a:cubicBezTo>
                  <a:cubicBezTo>
                    <a:pt x="47" y="145"/>
                    <a:pt x="45" y="150"/>
                    <a:pt x="42" y="154"/>
                  </a:cubicBezTo>
                  <a:cubicBezTo>
                    <a:pt x="47" y="154"/>
                    <a:pt x="53" y="154"/>
                    <a:pt x="56" y="153"/>
                  </a:cubicBezTo>
                  <a:cubicBezTo>
                    <a:pt x="56" y="153"/>
                    <a:pt x="58" y="152"/>
                    <a:pt x="59" y="152"/>
                  </a:cubicBezTo>
                  <a:cubicBezTo>
                    <a:pt x="59" y="149"/>
                    <a:pt x="59" y="147"/>
                    <a:pt x="60" y="144"/>
                  </a:cubicBezTo>
                  <a:cubicBezTo>
                    <a:pt x="63" y="132"/>
                    <a:pt x="70" y="126"/>
                    <a:pt x="82" y="127"/>
                  </a:cubicBezTo>
                  <a:cubicBezTo>
                    <a:pt x="85" y="128"/>
                    <a:pt x="87" y="129"/>
                    <a:pt x="89" y="129"/>
                  </a:cubicBezTo>
                  <a:cubicBezTo>
                    <a:pt x="89" y="130"/>
                    <a:pt x="90" y="130"/>
                    <a:pt x="90" y="130"/>
                  </a:cubicBezTo>
                  <a:cubicBezTo>
                    <a:pt x="90" y="130"/>
                    <a:pt x="90" y="130"/>
                    <a:pt x="91" y="129"/>
                  </a:cubicBezTo>
                  <a:cubicBezTo>
                    <a:pt x="93" y="128"/>
                    <a:pt x="94" y="125"/>
                    <a:pt x="95" y="122"/>
                  </a:cubicBezTo>
                  <a:cubicBezTo>
                    <a:pt x="97" y="119"/>
                    <a:pt x="99" y="115"/>
                    <a:pt x="101" y="113"/>
                  </a:cubicBezTo>
                  <a:cubicBezTo>
                    <a:pt x="107" y="107"/>
                    <a:pt x="119" y="99"/>
                    <a:pt x="125" y="96"/>
                  </a:cubicBezTo>
                  <a:cubicBezTo>
                    <a:pt x="136" y="92"/>
                    <a:pt x="158" y="93"/>
                    <a:pt x="169" y="97"/>
                  </a:cubicBezTo>
                  <a:cubicBezTo>
                    <a:pt x="183" y="101"/>
                    <a:pt x="198" y="111"/>
                    <a:pt x="211" y="119"/>
                  </a:cubicBezTo>
                  <a:cubicBezTo>
                    <a:pt x="216" y="123"/>
                    <a:pt x="216" y="123"/>
                    <a:pt x="216" y="123"/>
                  </a:cubicBezTo>
                  <a:cubicBezTo>
                    <a:pt x="223" y="127"/>
                    <a:pt x="228" y="130"/>
                    <a:pt x="233" y="137"/>
                  </a:cubicBezTo>
                  <a:cubicBezTo>
                    <a:pt x="235" y="136"/>
                    <a:pt x="238" y="135"/>
                    <a:pt x="240" y="134"/>
                  </a:cubicBezTo>
                  <a:cubicBezTo>
                    <a:pt x="244" y="132"/>
                    <a:pt x="248" y="131"/>
                    <a:pt x="250" y="129"/>
                  </a:cubicBezTo>
                  <a:cubicBezTo>
                    <a:pt x="252" y="127"/>
                    <a:pt x="253" y="126"/>
                    <a:pt x="254" y="124"/>
                  </a:cubicBezTo>
                  <a:cubicBezTo>
                    <a:pt x="255" y="120"/>
                    <a:pt x="257" y="116"/>
                    <a:pt x="265" y="113"/>
                  </a:cubicBezTo>
                  <a:cubicBezTo>
                    <a:pt x="282" y="109"/>
                    <a:pt x="291" y="120"/>
                    <a:pt x="298" y="128"/>
                  </a:cubicBezTo>
                  <a:cubicBezTo>
                    <a:pt x="301" y="132"/>
                    <a:pt x="305" y="135"/>
                    <a:pt x="308" y="138"/>
                  </a:cubicBezTo>
                  <a:cubicBezTo>
                    <a:pt x="313" y="141"/>
                    <a:pt x="322" y="141"/>
                    <a:pt x="330" y="140"/>
                  </a:cubicBezTo>
                  <a:cubicBezTo>
                    <a:pt x="333" y="140"/>
                    <a:pt x="337" y="140"/>
                    <a:pt x="339" y="140"/>
                  </a:cubicBezTo>
                  <a:cubicBezTo>
                    <a:pt x="341" y="140"/>
                    <a:pt x="344" y="141"/>
                    <a:pt x="347" y="141"/>
                  </a:cubicBezTo>
                  <a:cubicBezTo>
                    <a:pt x="354" y="141"/>
                    <a:pt x="362" y="141"/>
                    <a:pt x="368" y="140"/>
                  </a:cubicBezTo>
                  <a:cubicBezTo>
                    <a:pt x="372" y="139"/>
                    <a:pt x="392" y="126"/>
                    <a:pt x="394" y="118"/>
                  </a:cubicBezTo>
                  <a:cubicBezTo>
                    <a:pt x="395" y="116"/>
                    <a:pt x="394" y="115"/>
                    <a:pt x="394" y="115"/>
                  </a:cubicBezTo>
                  <a:cubicBezTo>
                    <a:pt x="393" y="114"/>
                    <a:pt x="393" y="112"/>
                    <a:pt x="393" y="111"/>
                  </a:cubicBezTo>
                  <a:cubicBezTo>
                    <a:pt x="394" y="109"/>
                    <a:pt x="395" y="108"/>
                    <a:pt x="397" y="107"/>
                  </a:cubicBezTo>
                  <a:cubicBezTo>
                    <a:pt x="398" y="107"/>
                    <a:pt x="400" y="106"/>
                    <a:pt x="402" y="105"/>
                  </a:cubicBezTo>
                  <a:cubicBezTo>
                    <a:pt x="408" y="103"/>
                    <a:pt x="414" y="101"/>
                    <a:pt x="420" y="102"/>
                  </a:cubicBezTo>
                  <a:cubicBezTo>
                    <a:pt x="422" y="102"/>
                    <a:pt x="424" y="103"/>
                    <a:pt x="426" y="105"/>
                  </a:cubicBezTo>
                  <a:cubicBezTo>
                    <a:pt x="428" y="106"/>
                    <a:pt x="429" y="106"/>
                    <a:pt x="431" y="107"/>
                  </a:cubicBezTo>
                  <a:cubicBezTo>
                    <a:pt x="435" y="107"/>
                    <a:pt x="439" y="107"/>
                    <a:pt x="443" y="107"/>
                  </a:cubicBezTo>
                  <a:cubicBezTo>
                    <a:pt x="448" y="106"/>
                    <a:pt x="454" y="106"/>
                    <a:pt x="459" y="107"/>
                  </a:cubicBezTo>
                  <a:cubicBezTo>
                    <a:pt x="460" y="107"/>
                    <a:pt x="461" y="107"/>
                    <a:pt x="462" y="107"/>
                  </a:cubicBezTo>
                  <a:cubicBezTo>
                    <a:pt x="465" y="96"/>
                    <a:pt x="470" y="86"/>
                    <a:pt x="475" y="76"/>
                  </a:cubicBezTo>
                  <a:cubicBezTo>
                    <a:pt x="479" y="69"/>
                    <a:pt x="479" y="69"/>
                    <a:pt x="479" y="69"/>
                  </a:cubicBezTo>
                  <a:cubicBezTo>
                    <a:pt x="482" y="62"/>
                    <a:pt x="486" y="26"/>
                    <a:pt x="485" y="15"/>
                  </a:cubicBezTo>
                  <a:cubicBezTo>
                    <a:pt x="481" y="14"/>
                    <a:pt x="479" y="11"/>
                    <a:pt x="477" y="9"/>
                  </a:cubicBezTo>
                  <a:cubicBezTo>
                    <a:pt x="474" y="7"/>
                    <a:pt x="471" y="5"/>
                    <a:pt x="469" y="4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9" name="Freeform 91">
              <a:extLst>
                <a:ext uri="{FF2B5EF4-FFF2-40B4-BE49-F238E27FC236}">
                  <a16:creationId xmlns:a16="http://schemas.microsoft.com/office/drawing/2014/main" id="{2A5EFD45-0A48-4DAE-B69D-7BC6E47C3EA0}"/>
                </a:ext>
              </a:extLst>
            </p:cNvPr>
            <p:cNvSpPr>
              <a:spLocks/>
            </p:cNvSpPr>
            <p:nvPr/>
          </p:nvSpPr>
          <p:spPr bwMode="auto">
            <a:xfrm>
              <a:off x="3139" y="2057"/>
              <a:ext cx="218" cy="125"/>
            </a:xfrm>
            <a:custGeom>
              <a:avLst/>
              <a:gdLst>
                <a:gd name="T0" fmla="*/ 220 w 220"/>
                <a:gd name="T1" fmla="*/ 6 h 125"/>
                <a:gd name="T2" fmla="*/ 219 w 220"/>
                <a:gd name="T3" fmla="*/ 6 h 125"/>
                <a:gd name="T4" fmla="*/ 206 w 220"/>
                <a:gd name="T5" fmla="*/ 6 h 125"/>
                <a:gd name="T6" fmla="*/ 191 w 220"/>
                <a:gd name="T7" fmla="*/ 6 h 125"/>
                <a:gd name="T8" fmla="*/ 183 w 220"/>
                <a:gd name="T9" fmla="*/ 3 h 125"/>
                <a:gd name="T10" fmla="*/ 180 w 220"/>
                <a:gd name="T11" fmla="*/ 1 h 125"/>
                <a:gd name="T12" fmla="*/ 168 w 220"/>
                <a:gd name="T13" fmla="*/ 4 h 125"/>
                <a:gd name="T14" fmla="*/ 166 w 220"/>
                <a:gd name="T15" fmla="*/ 5 h 125"/>
                <a:gd name="T16" fmla="*/ 165 w 220"/>
                <a:gd name="T17" fmla="*/ 11 h 125"/>
                <a:gd name="T18" fmla="*/ 131 w 220"/>
                <a:gd name="T19" fmla="*/ 39 h 125"/>
                <a:gd name="T20" fmla="*/ 118 w 220"/>
                <a:gd name="T21" fmla="*/ 40 h 125"/>
                <a:gd name="T22" fmla="*/ 108 w 220"/>
                <a:gd name="T23" fmla="*/ 40 h 125"/>
                <a:gd name="T24" fmla="*/ 101 w 220"/>
                <a:gd name="T25" fmla="*/ 40 h 125"/>
                <a:gd name="T26" fmla="*/ 92 w 220"/>
                <a:gd name="T27" fmla="*/ 40 h 125"/>
                <a:gd name="T28" fmla="*/ 65 w 220"/>
                <a:gd name="T29" fmla="*/ 35 h 125"/>
                <a:gd name="T30" fmla="*/ 53 w 220"/>
                <a:gd name="T31" fmla="*/ 24 h 125"/>
                <a:gd name="T32" fmla="*/ 30 w 220"/>
                <a:gd name="T33" fmla="*/ 12 h 125"/>
                <a:gd name="T34" fmla="*/ 24 w 220"/>
                <a:gd name="T35" fmla="*/ 18 h 125"/>
                <a:gd name="T36" fmla="*/ 19 w 220"/>
                <a:gd name="T37" fmla="*/ 25 h 125"/>
                <a:gd name="T38" fmla="*/ 5 w 220"/>
                <a:gd name="T39" fmla="*/ 33 h 125"/>
                <a:gd name="T40" fmla="*/ 0 w 220"/>
                <a:gd name="T41" fmla="*/ 35 h 125"/>
                <a:gd name="T42" fmla="*/ 5 w 220"/>
                <a:gd name="T43" fmla="*/ 45 h 125"/>
                <a:gd name="T44" fmla="*/ 23 w 220"/>
                <a:gd name="T45" fmla="*/ 55 h 125"/>
                <a:gd name="T46" fmla="*/ 34 w 220"/>
                <a:gd name="T47" fmla="*/ 62 h 125"/>
                <a:gd name="T48" fmla="*/ 45 w 220"/>
                <a:gd name="T49" fmla="*/ 69 h 125"/>
                <a:gd name="T50" fmla="*/ 56 w 220"/>
                <a:gd name="T51" fmla="*/ 75 h 125"/>
                <a:gd name="T52" fmla="*/ 61 w 220"/>
                <a:gd name="T53" fmla="*/ 75 h 125"/>
                <a:gd name="T54" fmla="*/ 72 w 220"/>
                <a:gd name="T55" fmla="*/ 75 h 125"/>
                <a:gd name="T56" fmla="*/ 88 w 220"/>
                <a:gd name="T57" fmla="*/ 89 h 125"/>
                <a:gd name="T58" fmla="*/ 96 w 220"/>
                <a:gd name="T59" fmla="*/ 98 h 125"/>
                <a:gd name="T60" fmla="*/ 106 w 220"/>
                <a:gd name="T61" fmla="*/ 104 h 125"/>
                <a:gd name="T62" fmla="*/ 132 w 220"/>
                <a:gd name="T63" fmla="*/ 125 h 125"/>
                <a:gd name="T64" fmla="*/ 134 w 220"/>
                <a:gd name="T65" fmla="*/ 125 h 125"/>
                <a:gd name="T66" fmla="*/ 141 w 220"/>
                <a:gd name="T67" fmla="*/ 123 h 125"/>
                <a:gd name="T68" fmla="*/ 144 w 220"/>
                <a:gd name="T69" fmla="*/ 116 h 125"/>
                <a:gd name="T70" fmla="*/ 148 w 220"/>
                <a:gd name="T71" fmla="*/ 103 h 125"/>
                <a:gd name="T72" fmla="*/ 157 w 220"/>
                <a:gd name="T73" fmla="*/ 98 h 125"/>
                <a:gd name="T74" fmla="*/ 163 w 220"/>
                <a:gd name="T75" fmla="*/ 94 h 125"/>
                <a:gd name="T76" fmla="*/ 168 w 220"/>
                <a:gd name="T77" fmla="*/ 85 h 125"/>
                <a:gd name="T78" fmla="*/ 177 w 220"/>
                <a:gd name="T79" fmla="*/ 71 h 125"/>
                <a:gd name="T80" fmla="*/ 188 w 220"/>
                <a:gd name="T81" fmla="*/ 61 h 125"/>
                <a:gd name="T82" fmla="*/ 206 w 220"/>
                <a:gd name="T83" fmla="*/ 42 h 125"/>
                <a:gd name="T84" fmla="*/ 210 w 220"/>
                <a:gd name="T85" fmla="*/ 30 h 125"/>
                <a:gd name="T86" fmla="*/ 220 w 220"/>
                <a:gd name="T87" fmla="*/ 6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20" h="125">
                  <a:moveTo>
                    <a:pt x="220" y="6"/>
                  </a:moveTo>
                  <a:cubicBezTo>
                    <a:pt x="220" y="6"/>
                    <a:pt x="220" y="6"/>
                    <a:pt x="219" y="6"/>
                  </a:cubicBezTo>
                  <a:cubicBezTo>
                    <a:pt x="215" y="5"/>
                    <a:pt x="210" y="6"/>
                    <a:pt x="206" y="6"/>
                  </a:cubicBezTo>
                  <a:cubicBezTo>
                    <a:pt x="201" y="6"/>
                    <a:pt x="196" y="6"/>
                    <a:pt x="191" y="6"/>
                  </a:cubicBezTo>
                  <a:cubicBezTo>
                    <a:pt x="188" y="5"/>
                    <a:pt x="185" y="4"/>
                    <a:pt x="183" y="3"/>
                  </a:cubicBezTo>
                  <a:cubicBezTo>
                    <a:pt x="182" y="2"/>
                    <a:pt x="181" y="1"/>
                    <a:pt x="180" y="1"/>
                  </a:cubicBezTo>
                  <a:cubicBezTo>
                    <a:pt x="177" y="0"/>
                    <a:pt x="172" y="2"/>
                    <a:pt x="168" y="4"/>
                  </a:cubicBezTo>
                  <a:cubicBezTo>
                    <a:pt x="167" y="4"/>
                    <a:pt x="166" y="4"/>
                    <a:pt x="166" y="5"/>
                  </a:cubicBezTo>
                  <a:cubicBezTo>
                    <a:pt x="166" y="7"/>
                    <a:pt x="166" y="9"/>
                    <a:pt x="165" y="11"/>
                  </a:cubicBezTo>
                  <a:cubicBezTo>
                    <a:pt x="161" y="23"/>
                    <a:pt x="138" y="38"/>
                    <a:pt x="131" y="39"/>
                  </a:cubicBezTo>
                  <a:cubicBezTo>
                    <a:pt x="128" y="40"/>
                    <a:pt x="123" y="40"/>
                    <a:pt x="118" y="40"/>
                  </a:cubicBezTo>
                  <a:cubicBezTo>
                    <a:pt x="115" y="40"/>
                    <a:pt x="112" y="40"/>
                    <a:pt x="108" y="40"/>
                  </a:cubicBezTo>
                  <a:cubicBezTo>
                    <a:pt x="106" y="40"/>
                    <a:pt x="103" y="40"/>
                    <a:pt x="101" y="40"/>
                  </a:cubicBezTo>
                  <a:cubicBezTo>
                    <a:pt x="98" y="40"/>
                    <a:pt x="95" y="40"/>
                    <a:pt x="92" y="40"/>
                  </a:cubicBezTo>
                  <a:cubicBezTo>
                    <a:pt x="83" y="40"/>
                    <a:pt x="72" y="40"/>
                    <a:pt x="65" y="35"/>
                  </a:cubicBezTo>
                  <a:cubicBezTo>
                    <a:pt x="60" y="32"/>
                    <a:pt x="57" y="28"/>
                    <a:pt x="53" y="24"/>
                  </a:cubicBezTo>
                  <a:cubicBezTo>
                    <a:pt x="46" y="16"/>
                    <a:pt x="41" y="10"/>
                    <a:pt x="30" y="12"/>
                  </a:cubicBezTo>
                  <a:cubicBezTo>
                    <a:pt x="26" y="13"/>
                    <a:pt x="25" y="15"/>
                    <a:pt x="24" y="18"/>
                  </a:cubicBezTo>
                  <a:cubicBezTo>
                    <a:pt x="23" y="20"/>
                    <a:pt x="22" y="22"/>
                    <a:pt x="19" y="25"/>
                  </a:cubicBezTo>
                  <a:cubicBezTo>
                    <a:pt x="16" y="29"/>
                    <a:pt x="11" y="31"/>
                    <a:pt x="5" y="33"/>
                  </a:cubicBezTo>
                  <a:cubicBezTo>
                    <a:pt x="3" y="33"/>
                    <a:pt x="2" y="34"/>
                    <a:pt x="0" y="35"/>
                  </a:cubicBezTo>
                  <a:cubicBezTo>
                    <a:pt x="2" y="38"/>
                    <a:pt x="3" y="41"/>
                    <a:pt x="5" y="45"/>
                  </a:cubicBezTo>
                  <a:cubicBezTo>
                    <a:pt x="11" y="47"/>
                    <a:pt x="17" y="51"/>
                    <a:pt x="23" y="55"/>
                  </a:cubicBezTo>
                  <a:cubicBezTo>
                    <a:pt x="27" y="58"/>
                    <a:pt x="31" y="60"/>
                    <a:pt x="34" y="62"/>
                  </a:cubicBezTo>
                  <a:cubicBezTo>
                    <a:pt x="38" y="63"/>
                    <a:pt x="42" y="66"/>
                    <a:pt x="45" y="69"/>
                  </a:cubicBezTo>
                  <a:cubicBezTo>
                    <a:pt x="49" y="71"/>
                    <a:pt x="52" y="74"/>
                    <a:pt x="56" y="75"/>
                  </a:cubicBezTo>
                  <a:cubicBezTo>
                    <a:pt x="57" y="75"/>
                    <a:pt x="59" y="75"/>
                    <a:pt x="61" y="75"/>
                  </a:cubicBezTo>
                  <a:cubicBezTo>
                    <a:pt x="65" y="75"/>
                    <a:pt x="68" y="74"/>
                    <a:pt x="72" y="75"/>
                  </a:cubicBezTo>
                  <a:cubicBezTo>
                    <a:pt x="79" y="77"/>
                    <a:pt x="84" y="84"/>
                    <a:pt x="88" y="89"/>
                  </a:cubicBezTo>
                  <a:cubicBezTo>
                    <a:pt x="91" y="93"/>
                    <a:pt x="93" y="96"/>
                    <a:pt x="96" y="98"/>
                  </a:cubicBezTo>
                  <a:cubicBezTo>
                    <a:pt x="98" y="100"/>
                    <a:pt x="102" y="102"/>
                    <a:pt x="106" y="104"/>
                  </a:cubicBezTo>
                  <a:cubicBezTo>
                    <a:pt x="119" y="112"/>
                    <a:pt x="129" y="118"/>
                    <a:pt x="132" y="125"/>
                  </a:cubicBezTo>
                  <a:cubicBezTo>
                    <a:pt x="133" y="125"/>
                    <a:pt x="133" y="125"/>
                    <a:pt x="134" y="125"/>
                  </a:cubicBezTo>
                  <a:cubicBezTo>
                    <a:pt x="137" y="125"/>
                    <a:pt x="140" y="124"/>
                    <a:pt x="141" y="123"/>
                  </a:cubicBezTo>
                  <a:cubicBezTo>
                    <a:pt x="145" y="121"/>
                    <a:pt x="145" y="120"/>
                    <a:pt x="144" y="116"/>
                  </a:cubicBezTo>
                  <a:cubicBezTo>
                    <a:pt x="144" y="113"/>
                    <a:pt x="144" y="108"/>
                    <a:pt x="148" y="103"/>
                  </a:cubicBezTo>
                  <a:cubicBezTo>
                    <a:pt x="151" y="101"/>
                    <a:pt x="154" y="99"/>
                    <a:pt x="157" y="98"/>
                  </a:cubicBezTo>
                  <a:cubicBezTo>
                    <a:pt x="159" y="97"/>
                    <a:pt x="162" y="96"/>
                    <a:pt x="163" y="94"/>
                  </a:cubicBezTo>
                  <a:cubicBezTo>
                    <a:pt x="165" y="91"/>
                    <a:pt x="166" y="88"/>
                    <a:pt x="168" y="85"/>
                  </a:cubicBezTo>
                  <a:cubicBezTo>
                    <a:pt x="170" y="80"/>
                    <a:pt x="173" y="75"/>
                    <a:pt x="177" y="71"/>
                  </a:cubicBezTo>
                  <a:cubicBezTo>
                    <a:pt x="180" y="67"/>
                    <a:pt x="184" y="64"/>
                    <a:pt x="188" y="61"/>
                  </a:cubicBezTo>
                  <a:cubicBezTo>
                    <a:pt x="195" y="55"/>
                    <a:pt x="202" y="48"/>
                    <a:pt x="206" y="42"/>
                  </a:cubicBezTo>
                  <a:cubicBezTo>
                    <a:pt x="207" y="39"/>
                    <a:pt x="208" y="35"/>
                    <a:pt x="210" y="30"/>
                  </a:cubicBezTo>
                  <a:cubicBezTo>
                    <a:pt x="212" y="22"/>
                    <a:pt x="215" y="12"/>
                    <a:pt x="220" y="6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00" name="Freeform 92">
              <a:extLst>
                <a:ext uri="{FF2B5EF4-FFF2-40B4-BE49-F238E27FC236}">
                  <a16:creationId xmlns:a16="http://schemas.microsoft.com/office/drawing/2014/main" id="{E5F2C971-8624-4A6E-95E8-0A7340B0B121}"/>
                </a:ext>
              </a:extLst>
            </p:cNvPr>
            <p:cNvSpPr>
              <a:spLocks/>
            </p:cNvSpPr>
            <p:nvPr/>
          </p:nvSpPr>
          <p:spPr bwMode="auto">
            <a:xfrm>
              <a:off x="3087" y="2392"/>
              <a:ext cx="0" cy="1"/>
            </a:xfrm>
            <a:custGeom>
              <a:avLst/>
              <a:gdLst>
                <a:gd name="T0" fmla="*/ 1 h 1"/>
                <a:gd name="T1" fmla="*/ 0 h 1"/>
                <a:gd name="T2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01" name="Freeform 93">
              <a:extLst>
                <a:ext uri="{FF2B5EF4-FFF2-40B4-BE49-F238E27FC236}">
                  <a16:creationId xmlns:a16="http://schemas.microsoft.com/office/drawing/2014/main" id="{CCE99C65-B2BE-455C-ABEB-6DD3CA81FB98}"/>
                </a:ext>
              </a:extLst>
            </p:cNvPr>
            <p:cNvSpPr>
              <a:spLocks/>
            </p:cNvSpPr>
            <p:nvPr/>
          </p:nvSpPr>
          <p:spPr bwMode="auto">
            <a:xfrm>
              <a:off x="2481" y="2049"/>
              <a:ext cx="708" cy="745"/>
            </a:xfrm>
            <a:custGeom>
              <a:avLst/>
              <a:gdLst>
                <a:gd name="T0" fmla="*/ 672 w 712"/>
                <a:gd name="T1" fmla="*/ 210 h 750"/>
                <a:gd name="T2" fmla="*/ 681 w 712"/>
                <a:gd name="T3" fmla="*/ 164 h 750"/>
                <a:gd name="T4" fmla="*/ 686 w 712"/>
                <a:gd name="T5" fmla="*/ 109 h 750"/>
                <a:gd name="T6" fmla="*/ 666 w 712"/>
                <a:gd name="T7" fmla="*/ 74 h 750"/>
                <a:gd name="T8" fmla="*/ 658 w 712"/>
                <a:gd name="T9" fmla="*/ 61 h 750"/>
                <a:gd name="T10" fmla="*/ 634 w 712"/>
                <a:gd name="T11" fmla="*/ 29 h 750"/>
                <a:gd name="T12" fmla="*/ 531 w 712"/>
                <a:gd name="T13" fmla="*/ 19 h 750"/>
                <a:gd name="T14" fmla="*/ 504 w 712"/>
                <a:gd name="T15" fmla="*/ 36 h 750"/>
                <a:gd name="T16" fmla="*/ 456 w 712"/>
                <a:gd name="T17" fmla="*/ 60 h 750"/>
                <a:gd name="T18" fmla="*/ 458 w 712"/>
                <a:gd name="T19" fmla="*/ 42 h 750"/>
                <a:gd name="T20" fmla="*/ 451 w 712"/>
                <a:gd name="T21" fmla="*/ 22 h 750"/>
                <a:gd name="T22" fmla="*/ 416 w 712"/>
                <a:gd name="T23" fmla="*/ 6 h 750"/>
                <a:gd name="T24" fmla="*/ 354 w 712"/>
                <a:gd name="T25" fmla="*/ 57 h 750"/>
                <a:gd name="T26" fmla="*/ 318 w 712"/>
                <a:gd name="T27" fmla="*/ 67 h 750"/>
                <a:gd name="T28" fmla="*/ 282 w 712"/>
                <a:gd name="T29" fmla="*/ 59 h 750"/>
                <a:gd name="T30" fmla="*/ 245 w 712"/>
                <a:gd name="T31" fmla="*/ 52 h 750"/>
                <a:gd name="T32" fmla="*/ 222 w 712"/>
                <a:gd name="T33" fmla="*/ 71 h 750"/>
                <a:gd name="T34" fmla="*/ 227 w 712"/>
                <a:gd name="T35" fmla="*/ 120 h 750"/>
                <a:gd name="T36" fmla="*/ 173 w 712"/>
                <a:gd name="T37" fmla="*/ 151 h 750"/>
                <a:gd name="T38" fmla="*/ 131 w 712"/>
                <a:gd name="T39" fmla="*/ 173 h 750"/>
                <a:gd name="T40" fmla="*/ 89 w 712"/>
                <a:gd name="T41" fmla="*/ 135 h 750"/>
                <a:gd name="T42" fmla="*/ 51 w 712"/>
                <a:gd name="T43" fmla="*/ 156 h 750"/>
                <a:gd name="T44" fmla="*/ 25 w 712"/>
                <a:gd name="T45" fmla="*/ 177 h 750"/>
                <a:gd name="T46" fmla="*/ 9 w 712"/>
                <a:gd name="T47" fmla="*/ 205 h 750"/>
                <a:gd name="T48" fmla="*/ 41 w 712"/>
                <a:gd name="T49" fmla="*/ 221 h 750"/>
                <a:gd name="T50" fmla="*/ 34 w 712"/>
                <a:gd name="T51" fmla="*/ 240 h 750"/>
                <a:gd name="T52" fmla="*/ 24 w 712"/>
                <a:gd name="T53" fmla="*/ 284 h 750"/>
                <a:gd name="T54" fmla="*/ 29 w 712"/>
                <a:gd name="T55" fmla="*/ 305 h 750"/>
                <a:gd name="T56" fmla="*/ 38 w 712"/>
                <a:gd name="T57" fmla="*/ 334 h 750"/>
                <a:gd name="T58" fmla="*/ 33 w 712"/>
                <a:gd name="T59" fmla="*/ 373 h 750"/>
                <a:gd name="T60" fmla="*/ 28 w 712"/>
                <a:gd name="T61" fmla="*/ 398 h 750"/>
                <a:gd name="T62" fmla="*/ 49 w 712"/>
                <a:gd name="T63" fmla="*/ 443 h 750"/>
                <a:gd name="T64" fmla="*/ 45 w 712"/>
                <a:gd name="T65" fmla="*/ 497 h 750"/>
                <a:gd name="T66" fmla="*/ 115 w 712"/>
                <a:gd name="T67" fmla="*/ 470 h 750"/>
                <a:gd name="T68" fmla="*/ 145 w 712"/>
                <a:gd name="T69" fmla="*/ 445 h 750"/>
                <a:gd name="T70" fmla="*/ 186 w 712"/>
                <a:gd name="T71" fmla="*/ 435 h 750"/>
                <a:gd name="T72" fmla="*/ 224 w 712"/>
                <a:gd name="T73" fmla="*/ 457 h 750"/>
                <a:gd name="T74" fmla="*/ 215 w 712"/>
                <a:gd name="T75" fmla="*/ 464 h 750"/>
                <a:gd name="T76" fmla="*/ 243 w 712"/>
                <a:gd name="T77" fmla="*/ 480 h 750"/>
                <a:gd name="T78" fmla="*/ 278 w 712"/>
                <a:gd name="T79" fmla="*/ 468 h 750"/>
                <a:gd name="T80" fmla="*/ 309 w 712"/>
                <a:gd name="T81" fmla="*/ 488 h 750"/>
                <a:gd name="T82" fmla="*/ 377 w 712"/>
                <a:gd name="T83" fmla="*/ 508 h 750"/>
                <a:gd name="T84" fmla="*/ 412 w 712"/>
                <a:gd name="T85" fmla="*/ 544 h 750"/>
                <a:gd name="T86" fmla="*/ 430 w 712"/>
                <a:gd name="T87" fmla="*/ 552 h 750"/>
                <a:gd name="T88" fmla="*/ 521 w 712"/>
                <a:gd name="T89" fmla="*/ 602 h 750"/>
                <a:gd name="T90" fmla="*/ 509 w 712"/>
                <a:gd name="T91" fmla="*/ 622 h 750"/>
                <a:gd name="T92" fmla="*/ 496 w 712"/>
                <a:gd name="T93" fmla="*/ 637 h 750"/>
                <a:gd name="T94" fmla="*/ 475 w 712"/>
                <a:gd name="T95" fmla="*/ 662 h 750"/>
                <a:gd name="T96" fmla="*/ 480 w 712"/>
                <a:gd name="T97" fmla="*/ 699 h 750"/>
                <a:gd name="T98" fmla="*/ 500 w 712"/>
                <a:gd name="T99" fmla="*/ 725 h 750"/>
                <a:gd name="T100" fmla="*/ 532 w 712"/>
                <a:gd name="T101" fmla="*/ 750 h 750"/>
                <a:gd name="T102" fmla="*/ 572 w 712"/>
                <a:gd name="T103" fmla="*/ 701 h 750"/>
                <a:gd name="T104" fmla="*/ 571 w 712"/>
                <a:gd name="T105" fmla="*/ 661 h 750"/>
                <a:gd name="T106" fmla="*/ 582 w 712"/>
                <a:gd name="T107" fmla="*/ 611 h 750"/>
                <a:gd name="T108" fmla="*/ 594 w 712"/>
                <a:gd name="T109" fmla="*/ 553 h 750"/>
                <a:gd name="T110" fmla="*/ 590 w 712"/>
                <a:gd name="T111" fmla="*/ 489 h 750"/>
                <a:gd name="T112" fmla="*/ 587 w 712"/>
                <a:gd name="T113" fmla="*/ 413 h 750"/>
                <a:gd name="T114" fmla="*/ 587 w 712"/>
                <a:gd name="T115" fmla="*/ 392 h 750"/>
                <a:gd name="T116" fmla="*/ 591 w 712"/>
                <a:gd name="T117" fmla="*/ 369 h 750"/>
                <a:gd name="T118" fmla="*/ 631 w 712"/>
                <a:gd name="T119" fmla="*/ 335 h 750"/>
                <a:gd name="T120" fmla="*/ 662 w 712"/>
                <a:gd name="T121" fmla="*/ 308 h 7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712" h="750">
                  <a:moveTo>
                    <a:pt x="712" y="225"/>
                  </a:moveTo>
                  <a:cubicBezTo>
                    <a:pt x="707" y="228"/>
                    <a:pt x="703" y="229"/>
                    <a:pt x="698" y="229"/>
                  </a:cubicBezTo>
                  <a:cubicBezTo>
                    <a:pt x="697" y="229"/>
                    <a:pt x="696" y="229"/>
                    <a:pt x="696" y="229"/>
                  </a:cubicBezTo>
                  <a:cubicBezTo>
                    <a:pt x="686" y="228"/>
                    <a:pt x="678" y="222"/>
                    <a:pt x="672" y="210"/>
                  </a:cubicBezTo>
                  <a:cubicBezTo>
                    <a:pt x="672" y="209"/>
                    <a:pt x="671" y="207"/>
                    <a:pt x="669" y="205"/>
                  </a:cubicBezTo>
                  <a:cubicBezTo>
                    <a:pt x="657" y="179"/>
                    <a:pt x="654" y="170"/>
                    <a:pt x="657" y="165"/>
                  </a:cubicBezTo>
                  <a:cubicBezTo>
                    <a:pt x="660" y="158"/>
                    <a:pt x="668" y="161"/>
                    <a:pt x="674" y="163"/>
                  </a:cubicBezTo>
                  <a:cubicBezTo>
                    <a:pt x="676" y="163"/>
                    <a:pt x="679" y="164"/>
                    <a:pt x="681" y="164"/>
                  </a:cubicBezTo>
                  <a:cubicBezTo>
                    <a:pt x="683" y="163"/>
                    <a:pt x="684" y="163"/>
                    <a:pt x="684" y="157"/>
                  </a:cubicBezTo>
                  <a:cubicBezTo>
                    <a:pt x="684" y="154"/>
                    <a:pt x="684" y="151"/>
                    <a:pt x="684" y="148"/>
                  </a:cubicBezTo>
                  <a:cubicBezTo>
                    <a:pt x="685" y="146"/>
                    <a:pt x="685" y="143"/>
                    <a:pt x="686" y="139"/>
                  </a:cubicBezTo>
                  <a:cubicBezTo>
                    <a:pt x="687" y="129"/>
                    <a:pt x="690" y="116"/>
                    <a:pt x="686" y="109"/>
                  </a:cubicBezTo>
                  <a:cubicBezTo>
                    <a:pt x="685" y="107"/>
                    <a:pt x="684" y="107"/>
                    <a:pt x="680" y="106"/>
                  </a:cubicBezTo>
                  <a:cubicBezTo>
                    <a:pt x="677" y="105"/>
                    <a:pt x="673" y="104"/>
                    <a:pt x="669" y="100"/>
                  </a:cubicBezTo>
                  <a:cubicBezTo>
                    <a:pt x="665" y="95"/>
                    <a:pt x="666" y="88"/>
                    <a:pt x="666" y="82"/>
                  </a:cubicBezTo>
                  <a:cubicBezTo>
                    <a:pt x="666" y="79"/>
                    <a:pt x="667" y="75"/>
                    <a:pt x="666" y="74"/>
                  </a:cubicBezTo>
                  <a:cubicBezTo>
                    <a:pt x="666" y="74"/>
                    <a:pt x="665" y="73"/>
                    <a:pt x="662" y="74"/>
                  </a:cubicBezTo>
                  <a:cubicBezTo>
                    <a:pt x="660" y="74"/>
                    <a:pt x="658" y="73"/>
                    <a:pt x="658" y="72"/>
                  </a:cubicBezTo>
                  <a:cubicBezTo>
                    <a:pt x="657" y="70"/>
                    <a:pt x="656" y="69"/>
                    <a:pt x="657" y="67"/>
                  </a:cubicBezTo>
                  <a:cubicBezTo>
                    <a:pt x="658" y="65"/>
                    <a:pt x="658" y="63"/>
                    <a:pt x="658" y="61"/>
                  </a:cubicBezTo>
                  <a:cubicBezTo>
                    <a:pt x="657" y="60"/>
                    <a:pt x="657" y="59"/>
                    <a:pt x="657" y="58"/>
                  </a:cubicBezTo>
                  <a:cubicBezTo>
                    <a:pt x="657" y="58"/>
                    <a:pt x="657" y="57"/>
                    <a:pt x="657" y="57"/>
                  </a:cubicBezTo>
                  <a:cubicBezTo>
                    <a:pt x="655" y="53"/>
                    <a:pt x="653" y="48"/>
                    <a:pt x="650" y="44"/>
                  </a:cubicBezTo>
                  <a:cubicBezTo>
                    <a:pt x="645" y="37"/>
                    <a:pt x="641" y="34"/>
                    <a:pt x="634" y="29"/>
                  </a:cubicBezTo>
                  <a:cubicBezTo>
                    <a:pt x="629" y="26"/>
                    <a:pt x="629" y="26"/>
                    <a:pt x="629" y="26"/>
                  </a:cubicBezTo>
                  <a:cubicBezTo>
                    <a:pt x="617" y="18"/>
                    <a:pt x="602" y="8"/>
                    <a:pt x="589" y="5"/>
                  </a:cubicBezTo>
                  <a:cubicBezTo>
                    <a:pt x="580" y="2"/>
                    <a:pt x="560" y="0"/>
                    <a:pt x="552" y="4"/>
                  </a:cubicBezTo>
                  <a:cubicBezTo>
                    <a:pt x="546" y="6"/>
                    <a:pt x="536" y="13"/>
                    <a:pt x="531" y="19"/>
                  </a:cubicBezTo>
                  <a:cubicBezTo>
                    <a:pt x="529" y="20"/>
                    <a:pt x="528" y="22"/>
                    <a:pt x="527" y="25"/>
                  </a:cubicBezTo>
                  <a:cubicBezTo>
                    <a:pt x="525" y="29"/>
                    <a:pt x="523" y="34"/>
                    <a:pt x="519" y="36"/>
                  </a:cubicBezTo>
                  <a:cubicBezTo>
                    <a:pt x="514" y="39"/>
                    <a:pt x="510" y="38"/>
                    <a:pt x="507" y="37"/>
                  </a:cubicBezTo>
                  <a:cubicBezTo>
                    <a:pt x="506" y="36"/>
                    <a:pt x="505" y="36"/>
                    <a:pt x="504" y="36"/>
                  </a:cubicBezTo>
                  <a:cubicBezTo>
                    <a:pt x="498" y="35"/>
                    <a:pt x="494" y="37"/>
                    <a:pt x="492" y="45"/>
                  </a:cubicBezTo>
                  <a:cubicBezTo>
                    <a:pt x="491" y="48"/>
                    <a:pt x="491" y="50"/>
                    <a:pt x="491" y="51"/>
                  </a:cubicBezTo>
                  <a:cubicBezTo>
                    <a:pt x="491" y="57"/>
                    <a:pt x="488" y="58"/>
                    <a:pt x="482" y="61"/>
                  </a:cubicBezTo>
                  <a:cubicBezTo>
                    <a:pt x="474" y="64"/>
                    <a:pt x="462" y="62"/>
                    <a:pt x="456" y="60"/>
                  </a:cubicBezTo>
                  <a:cubicBezTo>
                    <a:pt x="455" y="60"/>
                    <a:pt x="454" y="59"/>
                    <a:pt x="453" y="57"/>
                  </a:cubicBezTo>
                  <a:cubicBezTo>
                    <a:pt x="452" y="56"/>
                    <a:pt x="453" y="55"/>
                    <a:pt x="453" y="53"/>
                  </a:cubicBezTo>
                  <a:cubicBezTo>
                    <a:pt x="454" y="52"/>
                    <a:pt x="455" y="51"/>
                    <a:pt x="456" y="49"/>
                  </a:cubicBezTo>
                  <a:cubicBezTo>
                    <a:pt x="459" y="45"/>
                    <a:pt x="459" y="44"/>
                    <a:pt x="458" y="42"/>
                  </a:cubicBezTo>
                  <a:cubicBezTo>
                    <a:pt x="458" y="42"/>
                    <a:pt x="457" y="41"/>
                    <a:pt x="457" y="41"/>
                  </a:cubicBezTo>
                  <a:cubicBezTo>
                    <a:pt x="455" y="40"/>
                    <a:pt x="452" y="39"/>
                    <a:pt x="451" y="35"/>
                  </a:cubicBezTo>
                  <a:cubicBezTo>
                    <a:pt x="450" y="33"/>
                    <a:pt x="450" y="31"/>
                    <a:pt x="451" y="29"/>
                  </a:cubicBezTo>
                  <a:cubicBezTo>
                    <a:pt x="451" y="26"/>
                    <a:pt x="451" y="24"/>
                    <a:pt x="451" y="22"/>
                  </a:cubicBezTo>
                  <a:cubicBezTo>
                    <a:pt x="451" y="17"/>
                    <a:pt x="451" y="15"/>
                    <a:pt x="448" y="13"/>
                  </a:cubicBezTo>
                  <a:cubicBezTo>
                    <a:pt x="444" y="9"/>
                    <a:pt x="428" y="8"/>
                    <a:pt x="422" y="8"/>
                  </a:cubicBezTo>
                  <a:cubicBezTo>
                    <a:pt x="420" y="7"/>
                    <a:pt x="419" y="7"/>
                    <a:pt x="418" y="7"/>
                  </a:cubicBezTo>
                  <a:cubicBezTo>
                    <a:pt x="417" y="7"/>
                    <a:pt x="417" y="7"/>
                    <a:pt x="416" y="6"/>
                  </a:cubicBezTo>
                  <a:cubicBezTo>
                    <a:pt x="416" y="7"/>
                    <a:pt x="415" y="9"/>
                    <a:pt x="414" y="10"/>
                  </a:cubicBezTo>
                  <a:cubicBezTo>
                    <a:pt x="413" y="15"/>
                    <a:pt x="404" y="25"/>
                    <a:pt x="395" y="30"/>
                  </a:cubicBezTo>
                  <a:cubicBezTo>
                    <a:pt x="397" y="35"/>
                    <a:pt x="396" y="38"/>
                    <a:pt x="395" y="41"/>
                  </a:cubicBezTo>
                  <a:cubicBezTo>
                    <a:pt x="389" y="53"/>
                    <a:pt x="364" y="58"/>
                    <a:pt x="354" y="57"/>
                  </a:cubicBezTo>
                  <a:cubicBezTo>
                    <a:pt x="350" y="56"/>
                    <a:pt x="350" y="56"/>
                    <a:pt x="350" y="56"/>
                  </a:cubicBezTo>
                  <a:cubicBezTo>
                    <a:pt x="345" y="56"/>
                    <a:pt x="342" y="56"/>
                    <a:pt x="337" y="58"/>
                  </a:cubicBezTo>
                  <a:cubicBezTo>
                    <a:pt x="335" y="59"/>
                    <a:pt x="333" y="60"/>
                    <a:pt x="331" y="61"/>
                  </a:cubicBezTo>
                  <a:cubicBezTo>
                    <a:pt x="327" y="64"/>
                    <a:pt x="323" y="66"/>
                    <a:pt x="318" y="67"/>
                  </a:cubicBezTo>
                  <a:cubicBezTo>
                    <a:pt x="315" y="68"/>
                    <a:pt x="315" y="68"/>
                    <a:pt x="315" y="68"/>
                  </a:cubicBezTo>
                  <a:cubicBezTo>
                    <a:pt x="309" y="69"/>
                    <a:pt x="302" y="71"/>
                    <a:pt x="296" y="70"/>
                  </a:cubicBezTo>
                  <a:cubicBezTo>
                    <a:pt x="292" y="68"/>
                    <a:pt x="289" y="65"/>
                    <a:pt x="286" y="63"/>
                  </a:cubicBezTo>
                  <a:cubicBezTo>
                    <a:pt x="285" y="61"/>
                    <a:pt x="283" y="59"/>
                    <a:pt x="282" y="59"/>
                  </a:cubicBezTo>
                  <a:cubicBezTo>
                    <a:pt x="278" y="57"/>
                    <a:pt x="274" y="58"/>
                    <a:pt x="269" y="59"/>
                  </a:cubicBezTo>
                  <a:cubicBezTo>
                    <a:pt x="265" y="60"/>
                    <a:pt x="261" y="61"/>
                    <a:pt x="257" y="60"/>
                  </a:cubicBezTo>
                  <a:cubicBezTo>
                    <a:pt x="250" y="59"/>
                    <a:pt x="247" y="55"/>
                    <a:pt x="246" y="52"/>
                  </a:cubicBezTo>
                  <a:cubicBezTo>
                    <a:pt x="245" y="52"/>
                    <a:pt x="245" y="52"/>
                    <a:pt x="245" y="52"/>
                  </a:cubicBezTo>
                  <a:cubicBezTo>
                    <a:pt x="245" y="52"/>
                    <a:pt x="245" y="52"/>
                    <a:pt x="245" y="52"/>
                  </a:cubicBezTo>
                  <a:cubicBezTo>
                    <a:pt x="243" y="55"/>
                    <a:pt x="241" y="58"/>
                    <a:pt x="238" y="61"/>
                  </a:cubicBezTo>
                  <a:cubicBezTo>
                    <a:pt x="236" y="64"/>
                    <a:pt x="233" y="65"/>
                    <a:pt x="229" y="67"/>
                  </a:cubicBezTo>
                  <a:cubicBezTo>
                    <a:pt x="227" y="68"/>
                    <a:pt x="223" y="70"/>
                    <a:pt x="222" y="71"/>
                  </a:cubicBezTo>
                  <a:cubicBezTo>
                    <a:pt x="221" y="74"/>
                    <a:pt x="224" y="77"/>
                    <a:pt x="229" y="82"/>
                  </a:cubicBezTo>
                  <a:cubicBezTo>
                    <a:pt x="232" y="85"/>
                    <a:pt x="235" y="88"/>
                    <a:pt x="236" y="92"/>
                  </a:cubicBezTo>
                  <a:cubicBezTo>
                    <a:pt x="238" y="97"/>
                    <a:pt x="234" y="104"/>
                    <a:pt x="230" y="114"/>
                  </a:cubicBezTo>
                  <a:cubicBezTo>
                    <a:pt x="228" y="116"/>
                    <a:pt x="227" y="118"/>
                    <a:pt x="227" y="120"/>
                  </a:cubicBezTo>
                  <a:cubicBezTo>
                    <a:pt x="224" y="130"/>
                    <a:pt x="220" y="137"/>
                    <a:pt x="211" y="143"/>
                  </a:cubicBezTo>
                  <a:cubicBezTo>
                    <a:pt x="205" y="148"/>
                    <a:pt x="196" y="154"/>
                    <a:pt x="188" y="154"/>
                  </a:cubicBezTo>
                  <a:cubicBezTo>
                    <a:pt x="185" y="154"/>
                    <a:pt x="182" y="153"/>
                    <a:pt x="180" y="152"/>
                  </a:cubicBezTo>
                  <a:cubicBezTo>
                    <a:pt x="178" y="152"/>
                    <a:pt x="176" y="151"/>
                    <a:pt x="173" y="151"/>
                  </a:cubicBezTo>
                  <a:cubicBezTo>
                    <a:pt x="171" y="152"/>
                    <a:pt x="171" y="152"/>
                    <a:pt x="169" y="154"/>
                  </a:cubicBezTo>
                  <a:cubicBezTo>
                    <a:pt x="168" y="155"/>
                    <a:pt x="167" y="156"/>
                    <a:pt x="165" y="157"/>
                  </a:cubicBezTo>
                  <a:cubicBezTo>
                    <a:pt x="160" y="162"/>
                    <a:pt x="153" y="167"/>
                    <a:pt x="145" y="170"/>
                  </a:cubicBezTo>
                  <a:cubicBezTo>
                    <a:pt x="140" y="172"/>
                    <a:pt x="135" y="173"/>
                    <a:pt x="131" y="173"/>
                  </a:cubicBezTo>
                  <a:cubicBezTo>
                    <a:pt x="123" y="173"/>
                    <a:pt x="116" y="170"/>
                    <a:pt x="109" y="167"/>
                  </a:cubicBezTo>
                  <a:cubicBezTo>
                    <a:pt x="107" y="166"/>
                    <a:pt x="105" y="165"/>
                    <a:pt x="102" y="164"/>
                  </a:cubicBezTo>
                  <a:cubicBezTo>
                    <a:pt x="89" y="160"/>
                    <a:pt x="90" y="151"/>
                    <a:pt x="91" y="146"/>
                  </a:cubicBezTo>
                  <a:cubicBezTo>
                    <a:pt x="91" y="141"/>
                    <a:pt x="91" y="138"/>
                    <a:pt x="89" y="135"/>
                  </a:cubicBezTo>
                  <a:cubicBezTo>
                    <a:pt x="84" y="130"/>
                    <a:pt x="65" y="130"/>
                    <a:pt x="57" y="134"/>
                  </a:cubicBezTo>
                  <a:cubicBezTo>
                    <a:pt x="57" y="134"/>
                    <a:pt x="57" y="134"/>
                    <a:pt x="57" y="134"/>
                  </a:cubicBezTo>
                  <a:cubicBezTo>
                    <a:pt x="57" y="134"/>
                    <a:pt x="58" y="135"/>
                    <a:pt x="58" y="135"/>
                  </a:cubicBezTo>
                  <a:cubicBezTo>
                    <a:pt x="59" y="142"/>
                    <a:pt x="60" y="147"/>
                    <a:pt x="51" y="156"/>
                  </a:cubicBezTo>
                  <a:cubicBezTo>
                    <a:pt x="47" y="159"/>
                    <a:pt x="42" y="160"/>
                    <a:pt x="38" y="161"/>
                  </a:cubicBezTo>
                  <a:cubicBezTo>
                    <a:pt x="35" y="162"/>
                    <a:pt x="33" y="163"/>
                    <a:pt x="31" y="165"/>
                  </a:cubicBezTo>
                  <a:cubicBezTo>
                    <a:pt x="29" y="166"/>
                    <a:pt x="29" y="168"/>
                    <a:pt x="28" y="171"/>
                  </a:cubicBezTo>
                  <a:cubicBezTo>
                    <a:pt x="27" y="173"/>
                    <a:pt x="26" y="175"/>
                    <a:pt x="25" y="177"/>
                  </a:cubicBezTo>
                  <a:cubicBezTo>
                    <a:pt x="23" y="179"/>
                    <a:pt x="21" y="180"/>
                    <a:pt x="20" y="180"/>
                  </a:cubicBezTo>
                  <a:cubicBezTo>
                    <a:pt x="19" y="183"/>
                    <a:pt x="19" y="185"/>
                    <a:pt x="19" y="187"/>
                  </a:cubicBezTo>
                  <a:cubicBezTo>
                    <a:pt x="18" y="190"/>
                    <a:pt x="18" y="195"/>
                    <a:pt x="15" y="200"/>
                  </a:cubicBezTo>
                  <a:cubicBezTo>
                    <a:pt x="13" y="201"/>
                    <a:pt x="11" y="203"/>
                    <a:pt x="9" y="205"/>
                  </a:cubicBezTo>
                  <a:cubicBezTo>
                    <a:pt x="5" y="208"/>
                    <a:pt x="0" y="213"/>
                    <a:pt x="1" y="215"/>
                  </a:cubicBezTo>
                  <a:cubicBezTo>
                    <a:pt x="1" y="216"/>
                    <a:pt x="8" y="216"/>
                    <a:pt x="11" y="215"/>
                  </a:cubicBezTo>
                  <a:cubicBezTo>
                    <a:pt x="13" y="215"/>
                    <a:pt x="15" y="215"/>
                    <a:pt x="16" y="215"/>
                  </a:cubicBezTo>
                  <a:cubicBezTo>
                    <a:pt x="26" y="215"/>
                    <a:pt x="33" y="218"/>
                    <a:pt x="41" y="221"/>
                  </a:cubicBezTo>
                  <a:cubicBezTo>
                    <a:pt x="42" y="222"/>
                    <a:pt x="43" y="223"/>
                    <a:pt x="44" y="225"/>
                  </a:cubicBezTo>
                  <a:cubicBezTo>
                    <a:pt x="44" y="227"/>
                    <a:pt x="43" y="228"/>
                    <a:pt x="42" y="229"/>
                  </a:cubicBezTo>
                  <a:cubicBezTo>
                    <a:pt x="40" y="231"/>
                    <a:pt x="40" y="231"/>
                    <a:pt x="40" y="231"/>
                  </a:cubicBezTo>
                  <a:cubicBezTo>
                    <a:pt x="36" y="235"/>
                    <a:pt x="34" y="237"/>
                    <a:pt x="34" y="240"/>
                  </a:cubicBezTo>
                  <a:cubicBezTo>
                    <a:pt x="34" y="241"/>
                    <a:pt x="35" y="242"/>
                    <a:pt x="36" y="243"/>
                  </a:cubicBezTo>
                  <a:cubicBezTo>
                    <a:pt x="39" y="247"/>
                    <a:pt x="40" y="251"/>
                    <a:pt x="35" y="259"/>
                  </a:cubicBezTo>
                  <a:cubicBezTo>
                    <a:pt x="33" y="263"/>
                    <a:pt x="31" y="265"/>
                    <a:pt x="28" y="268"/>
                  </a:cubicBezTo>
                  <a:cubicBezTo>
                    <a:pt x="24" y="273"/>
                    <a:pt x="21" y="275"/>
                    <a:pt x="24" y="284"/>
                  </a:cubicBezTo>
                  <a:cubicBezTo>
                    <a:pt x="24" y="285"/>
                    <a:pt x="25" y="286"/>
                    <a:pt x="26" y="287"/>
                  </a:cubicBezTo>
                  <a:cubicBezTo>
                    <a:pt x="27" y="289"/>
                    <a:pt x="29" y="292"/>
                    <a:pt x="30" y="296"/>
                  </a:cubicBezTo>
                  <a:cubicBezTo>
                    <a:pt x="30" y="298"/>
                    <a:pt x="30" y="301"/>
                    <a:pt x="30" y="302"/>
                  </a:cubicBezTo>
                  <a:cubicBezTo>
                    <a:pt x="29" y="303"/>
                    <a:pt x="29" y="305"/>
                    <a:pt x="29" y="305"/>
                  </a:cubicBezTo>
                  <a:cubicBezTo>
                    <a:pt x="29" y="310"/>
                    <a:pt x="30" y="313"/>
                    <a:pt x="32" y="316"/>
                  </a:cubicBezTo>
                  <a:cubicBezTo>
                    <a:pt x="32" y="318"/>
                    <a:pt x="33" y="320"/>
                    <a:pt x="34" y="323"/>
                  </a:cubicBezTo>
                  <a:cubicBezTo>
                    <a:pt x="34" y="325"/>
                    <a:pt x="35" y="327"/>
                    <a:pt x="35" y="329"/>
                  </a:cubicBezTo>
                  <a:cubicBezTo>
                    <a:pt x="37" y="330"/>
                    <a:pt x="38" y="332"/>
                    <a:pt x="38" y="334"/>
                  </a:cubicBezTo>
                  <a:cubicBezTo>
                    <a:pt x="40" y="340"/>
                    <a:pt x="37" y="347"/>
                    <a:pt x="34" y="352"/>
                  </a:cubicBezTo>
                  <a:cubicBezTo>
                    <a:pt x="33" y="352"/>
                    <a:pt x="33" y="353"/>
                    <a:pt x="33" y="353"/>
                  </a:cubicBezTo>
                  <a:cubicBezTo>
                    <a:pt x="36" y="355"/>
                    <a:pt x="38" y="358"/>
                    <a:pt x="39" y="361"/>
                  </a:cubicBezTo>
                  <a:cubicBezTo>
                    <a:pt x="40" y="366"/>
                    <a:pt x="37" y="371"/>
                    <a:pt x="33" y="373"/>
                  </a:cubicBezTo>
                  <a:cubicBezTo>
                    <a:pt x="32" y="374"/>
                    <a:pt x="30" y="375"/>
                    <a:pt x="28" y="374"/>
                  </a:cubicBezTo>
                  <a:cubicBezTo>
                    <a:pt x="28" y="377"/>
                    <a:pt x="28" y="380"/>
                    <a:pt x="28" y="383"/>
                  </a:cubicBezTo>
                  <a:cubicBezTo>
                    <a:pt x="28" y="385"/>
                    <a:pt x="29" y="387"/>
                    <a:pt x="29" y="389"/>
                  </a:cubicBezTo>
                  <a:cubicBezTo>
                    <a:pt x="28" y="392"/>
                    <a:pt x="28" y="395"/>
                    <a:pt x="28" y="398"/>
                  </a:cubicBezTo>
                  <a:cubicBezTo>
                    <a:pt x="27" y="404"/>
                    <a:pt x="26" y="411"/>
                    <a:pt x="27" y="416"/>
                  </a:cubicBezTo>
                  <a:cubicBezTo>
                    <a:pt x="29" y="421"/>
                    <a:pt x="31" y="423"/>
                    <a:pt x="36" y="427"/>
                  </a:cubicBezTo>
                  <a:cubicBezTo>
                    <a:pt x="37" y="428"/>
                    <a:pt x="38" y="429"/>
                    <a:pt x="40" y="430"/>
                  </a:cubicBezTo>
                  <a:cubicBezTo>
                    <a:pt x="46" y="435"/>
                    <a:pt x="48" y="438"/>
                    <a:pt x="49" y="443"/>
                  </a:cubicBezTo>
                  <a:cubicBezTo>
                    <a:pt x="49" y="444"/>
                    <a:pt x="50" y="446"/>
                    <a:pt x="51" y="447"/>
                  </a:cubicBezTo>
                  <a:cubicBezTo>
                    <a:pt x="52" y="451"/>
                    <a:pt x="52" y="451"/>
                    <a:pt x="52" y="451"/>
                  </a:cubicBezTo>
                  <a:cubicBezTo>
                    <a:pt x="54" y="459"/>
                    <a:pt x="59" y="473"/>
                    <a:pt x="48" y="480"/>
                  </a:cubicBezTo>
                  <a:cubicBezTo>
                    <a:pt x="48" y="485"/>
                    <a:pt x="47" y="492"/>
                    <a:pt x="45" y="497"/>
                  </a:cubicBezTo>
                  <a:cubicBezTo>
                    <a:pt x="46" y="500"/>
                    <a:pt x="46" y="503"/>
                    <a:pt x="45" y="507"/>
                  </a:cubicBezTo>
                  <a:cubicBezTo>
                    <a:pt x="51" y="503"/>
                    <a:pt x="58" y="501"/>
                    <a:pt x="65" y="499"/>
                  </a:cubicBezTo>
                  <a:cubicBezTo>
                    <a:pt x="73" y="496"/>
                    <a:pt x="81" y="494"/>
                    <a:pt x="87" y="489"/>
                  </a:cubicBezTo>
                  <a:cubicBezTo>
                    <a:pt x="95" y="482"/>
                    <a:pt x="104" y="475"/>
                    <a:pt x="115" y="470"/>
                  </a:cubicBezTo>
                  <a:cubicBezTo>
                    <a:pt x="117" y="469"/>
                    <a:pt x="119" y="468"/>
                    <a:pt x="121" y="467"/>
                  </a:cubicBezTo>
                  <a:cubicBezTo>
                    <a:pt x="129" y="464"/>
                    <a:pt x="132" y="462"/>
                    <a:pt x="138" y="454"/>
                  </a:cubicBezTo>
                  <a:cubicBezTo>
                    <a:pt x="139" y="452"/>
                    <a:pt x="139" y="451"/>
                    <a:pt x="139" y="451"/>
                  </a:cubicBezTo>
                  <a:cubicBezTo>
                    <a:pt x="140" y="448"/>
                    <a:pt x="142" y="447"/>
                    <a:pt x="145" y="445"/>
                  </a:cubicBezTo>
                  <a:cubicBezTo>
                    <a:pt x="148" y="443"/>
                    <a:pt x="152" y="442"/>
                    <a:pt x="156" y="442"/>
                  </a:cubicBezTo>
                  <a:cubicBezTo>
                    <a:pt x="159" y="441"/>
                    <a:pt x="162" y="441"/>
                    <a:pt x="164" y="439"/>
                  </a:cubicBezTo>
                  <a:cubicBezTo>
                    <a:pt x="168" y="438"/>
                    <a:pt x="168" y="438"/>
                    <a:pt x="168" y="438"/>
                  </a:cubicBezTo>
                  <a:cubicBezTo>
                    <a:pt x="174" y="434"/>
                    <a:pt x="176" y="434"/>
                    <a:pt x="186" y="435"/>
                  </a:cubicBezTo>
                  <a:cubicBezTo>
                    <a:pt x="189" y="435"/>
                    <a:pt x="193" y="435"/>
                    <a:pt x="197" y="435"/>
                  </a:cubicBezTo>
                  <a:cubicBezTo>
                    <a:pt x="205" y="435"/>
                    <a:pt x="214" y="434"/>
                    <a:pt x="219" y="438"/>
                  </a:cubicBezTo>
                  <a:cubicBezTo>
                    <a:pt x="228" y="442"/>
                    <a:pt x="226" y="448"/>
                    <a:pt x="225" y="453"/>
                  </a:cubicBezTo>
                  <a:cubicBezTo>
                    <a:pt x="225" y="454"/>
                    <a:pt x="224" y="455"/>
                    <a:pt x="224" y="457"/>
                  </a:cubicBezTo>
                  <a:cubicBezTo>
                    <a:pt x="224" y="458"/>
                    <a:pt x="223" y="459"/>
                    <a:pt x="221" y="460"/>
                  </a:cubicBezTo>
                  <a:cubicBezTo>
                    <a:pt x="220" y="460"/>
                    <a:pt x="219" y="460"/>
                    <a:pt x="217" y="460"/>
                  </a:cubicBezTo>
                  <a:cubicBezTo>
                    <a:pt x="217" y="460"/>
                    <a:pt x="216" y="459"/>
                    <a:pt x="214" y="459"/>
                  </a:cubicBezTo>
                  <a:cubicBezTo>
                    <a:pt x="215" y="461"/>
                    <a:pt x="215" y="462"/>
                    <a:pt x="215" y="464"/>
                  </a:cubicBezTo>
                  <a:cubicBezTo>
                    <a:pt x="216" y="466"/>
                    <a:pt x="217" y="468"/>
                    <a:pt x="217" y="471"/>
                  </a:cubicBezTo>
                  <a:cubicBezTo>
                    <a:pt x="223" y="470"/>
                    <a:pt x="229" y="470"/>
                    <a:pt x="235" y="475"/>
                  </a:cubicBezTo>
                  <a:cubicBezTo>
                    <a:pt x="237" y="476"/>
                    <a:pt x="239" y="477"/>
                    <a:pt x="240" y="478"/>
                  </a:cubicBezTo>
                  <a:cubicBezTo>
                    <a:pt x="240" y="479"/>
                    <a:pt x="241" y="479"/>
                    <a:pt x="243" y="480"/>
                  </a:cubicBezTo>
                  <a:cubicBezTo>
                    <a:pt x="243" y="480"/>
                    <a:pt x="243" y="480"/>
                    <a:pt x="244" y="479"/>
                  </a:cubicBezTo>
                  <a:cubicBezTo>
                    <a:pt x="244" y="479"/>
                    <a:pt x="245" y="479"/>
                    <a:pt x="245" y="478"/>
                  </a:cubicBezTo>
                  <a:cubicBezTo>
                    <a:pt x="245" y="474"/>
                    <a:pt x="245" y="469"/>
                    <a:pt x="251" y="465"/>
                  </a:cubicBezTo>
                  <a:cubicBezTo>
                    <a:pt x="258" y="461"/>
                    <a:pt x="273" y="466"/>
                    <a:pt x="278" y="468"/>
                  </a:cubicBezTo>
                  <a:cubicBezTo>
                    <a:pt x="283" y="470"/>
                    <a:pt x="285" y="473"/>
                    <a:pt x="286" y="475"/>
                  </a:cubicBezTo>
                  <a:cubicBezTo>
                    <a:pt x="287" y="476"/>
                    <a:pt x="288" y="476"/>
                    <a:pt x="288" y="477"/>
                  </a:cubicBezTo>
                  <a:cubicBezTo>
                    <a:pt x="292" y="479"/>
                    <a:pt x="294" y="479"/>
                    <a:pt x="296" y="479"/>
                  </a:cubicBezTo>
                  <a:cubicBezTo>
                    <a:pt x="300" y="480"/>
                    <a:pt x="303" y="481"/>
                    <a:pt x="309" y="488"/>
                  </a:cubicBezTo>
                  <a:cubicBezTo>
                    <a:pt x="316" y="497"/>
                    <a:pt x="322" y="497"/>
                    <a:pt x="333" y="498"/>
                  </a:cubicBezTo>
                  <a:cubicBezTo>
                    <a:pt x="336" y="498"/>
                    <a:pt x="339" y="498"/>
                    <a:pt x="342" y="499"/>
                  </a:cubicBezTo>
                  <a:cubicBezTo>
                    <a:pt x="352" y="500"/>
                    <a:pt x="357" y="502"/>
                    <a:pt x="362" y="504"/>
                  </a:cubicBezTo>
                  <a:cubicBezTo>
                    <a:pt x="367" y="506"/>
                    <a:pt x="371" y="507"/>
                    <a:pt x="377" y="508"/>
                  </a:cubicBezTo>
                  <a:cubicBezTo>
                    <a:pt x="390" y="509"/>
                    <a:pt x="395" y="517"/>
                    <a:pt x="400" y="525"/>
                  </a:cubicBezTo>
                  <a:cubicBezTo>
                    <a:pt x="400" y="526"/>
                    <a:pt x="401" y="528"/>
                    <a:pt x="402" y="529"/>
                  </a:cubicBezTo>
                  <a:cubicBezTo>
                    <a:pt x="404" y="531"/>
                    <a:pt x="408" y="536"/>
                    <a:pt x="412" y="542"/>
                  </a:cubicBezTo>
                  <a:cubicBezTo>
                    <a:pt x="412" y="543"/>
                    <a:pt x="412" y="543"/>
                    <a:pt x="412" y="544"/>
                  </a:cubicBezTo>
                  <a:cubicBezTo>
                    <a:pt x="413" y="545"/>
                    <a:pt x="413" y="546"/>
                    <a:pt x="413" y="548"/>
                  </a:cubicBezTo>
                  <a:cubicBezTo>
                    <a:pt x="414" y="550"/>
                    <a:pt x="415" y="556"/>
                    <a:pt x="416" y="557"/>
                  </a:cubicBezTo>
                  <a:cubicBezTo>
                    <a:pt x="417" y="557"/>
                    <a:pt x="424" y="557"/>
                    <a:pt x="426" y="557"/>
                  </a:cubicBezTo>
                  <a:cubicBezTo>
                    <a:pt x="427" y="556"/>
                    <a:pt x="429" y="554"/>
                    <a:pt x="430" y="552"/>
                  </a:cubicBezTo>
                  <a:cubicBezTo>
                    <a:pt x="431" y="550"/>
                    <a:pt x="433" y="548"/>
                    <a:pt x="435" y="547"/>
                  </a:cubicBezTo>
                  <a:cubicBezTo>
                    <a:pt x="445" y="543"/>
                    <a:pt x="472" y="552"/>
                    <a:pt x="479" y="556"/>
                  </a:cubicBezTo>
                  <a:cubicBezTo>
                    <a:pt x="499" y="564"/>
                    <a:pt x="524" y="577"/>
                    <a:pt x="525" y="591"/>
                  </a:cubicBezTo>
                  <a:cubicBezTo>
                    <a:pt x="525" y="594"/>
                    <a:pt x="525" y="598"/>
                    <a:pt x="521" y="602"/>
                  </a:cubicBezTo>
                  <a:cubicBezTo>
                    <a:pt x="521" y="603"/>
                    <a:pt x="521" y="604"/>
                    <a:pt x="521" y="605"/>
                  </a:cubicBezTo>
                  <a:cubicBezTo>
                    <a:pt x="521" y="610"/>
                    <a:pt x="517" y="613"/>
                    <a:pt x="514" y="616"/>
                  </a:cubicBezTo>
                  <a:cubicBezTo>
                    <a:pt x="512" y="617"/>
                    <a:pt x="511" y="618"/>
                    <a:pt x="511" y="619"/>
                  </a:cubicBezTo>
                  <a:cubicBezTo>
                    <a:pt x="510" y="620"/>
                    <a:pt x="510" y="621"/>
                    <a:pt x="509" y="622"/>
                  </a:cubicBezTo>
                  <a:cubicBezTo>
                    <a:pt x="508" y="624"/>
                    <a:pt x="508" y="626"/>
                    <a:pt x="505" y="629"/>
                  </a:cubicBezTo>
                  <a:cubicBezTo>
                    <a:pt x="503" y="631"/>
                    <a:pt x="501" y="631"/>
                    <a:pt x="499" y="632"/>
                  </a:cubicBezTo>
                  <a:cubicBezTo>
                    <a:pt x="498" y="633"/>
                    <a:pt x="497" y="633"/>
                    <a:pt x="496" y="633"/>
                  </a:cubicBezTo>
                  <a:cubicBezTo>
                    <a:pt x="496" y="634"/>
                    <a:pt x="496" y="635"/>
                    <a:pt x="496" y="637"/>
                  </a:cubicBezTo>
                  <a:cubicBezTo>
                    <a:pt x="496" y="639"/>
                    <a:pt x="496" y="642"/>
                    <a:pt x="494" y="644"/>
                  </a:cubicBezTo>
                  <a:cubicBezTo>
                    <a:pt x="492" y="647"/>
                    <a:pt x="490" y="648"/>
                    <a:pt x="489" y="648"/>
                  </a:cubicBezTo>
                  <a:cubicBezTo>
                    <a:pt x="488" y="649"/>
                    <a:pt x="487" y="649"/>
                    <a:pt x="486" y="650"/>
                  </a:cubicBezTo>
                  <a:cubicBezTo>
                    <a:pt x="478" y="655"/>
                    <a:pt x="475" y="657"/>
                    <a:pt x="475" y="662"/>
                  </a:cubicBezTo>
                  <a:cubicBezTo>
                    <a:pt x="474" y="663"/>
                    <a:pt x="474" y="663"/>
                    <a:pt x="474" y="664"/>
                  </a:cubicBezTo>
                  <a:cubicBezTo>
                    <a:pt x="475" y="672"/>
                    <a:pt x="475" y="681"/>
                    <a:pt x="474" y="688"/>
                  </a:cubicBezTo>
                  <a:cubicBezTo>
                    <a:pt x="475" y="688"/>
                    <a:pt x="475" y="689"/>
                    <a:pt x="476" y="689"/>
                  </a:cubicBezTo>
                  <a:cubicBezTo>
                    <a:pt x="479" y="691"/>
                    <a:pt x="480" y="696"/>
                    <a:pt x="480" y="699"/>
                  </a:cubicBezTo>
                  <a:cubicBezTo>
                    <a:pt x="481" y="701"/>
                    <a:pt x="481" y="704"/>
                    <a:pt x="482" y="705"/>
                  </a:cubicBezTo>
                  <a:cubicBezTo>
                    <a:pt x="483" y="705"/>
                    <a:pt x="485" y="706"/>
                    <a:pt x="487" y="707"/>
                  </a:cubicBezTo>
                  <a:cubicBezTo>
                    <a:pt x="491" y="708"/>
                    <a:pt x="498" y="710"/>
                    <a:pt x="500" y="720"/>
                  </a:cubicBezTo>
                  <a:cubicBezTo>
                    <a:pt x="500" y="722"/>
                    <a:pt x="500" y="724"/>
                    <a:pt x="500" y="725"/>
                  </a:cubicBezTo>
                  <a:cubicBezTo>
                    <a:pt x="507" y="727"/>
                    <a:pt x="512" y="733"/>
                    <a:pt x="517" y="739"/>
                  </a:cubicBezTo>
                  <a:cubicBezTo>
                    <a:pt x="520" y="741"/>
                    <a:pt x="522" y="744"/>
                    <a:pt x="524" y="745"/>
                  </a:cubicBezTo>
                  <a:cubicBezTo>
                    <a:pt x="526" y="747"/>
                    <a:pt x="528" y="748"/>
                    <a:pt x="531" y="749"/>
                  </a:cubicBezTo>
                  <a:cubicBezTo>
                    <a:pt x="531" y="749"/>
                    <a:pt x="531" y="750"/>
                    <a:pt x="532" y="750"/>
                  </a:cubicBezTo>
                  <a:cubicBezTo>
                    <a:pt x="534" y="739"/>
                    <a:pt x="541" y="730"/>
                    <a:pt x="549" y="722"/>
                  </a:cubicBezTo>
                  <a:cubicBezTo>
                    <a:pt x="551" y="720"/>
                    <a:pt x="553" y="717"/>
                    <a:pt x="555" y="715"/>
                  </a:cubicBezTo>
                  <a:cubicBezTo>
                    <a:pt x="558" y="710"/>
                    <a:pt x="562" y="706"/>
                    <a:pt x="565" y="703"/>
                  </a:cubicBezTo>
                  <a:cubicBezTo>
                    <a:pt x="568" y="702"/>
                    <a:pt x="570" y="701"/>
                    <a:pt x="572" y="701"/>
                  </a:cubicBezTo>
                  <a:cubicBezTo>
                    <a:pt x="573" y="701"/>
                    <a:pt x="575" y="700"/>
                    <a:pt x="576" y="700"/>
                  </a:cubicBezTo>
                  <a:cubicBezTo>
                    <a:pt x="576" y="699"/>
                    <a:pt x="574" y="696"/>
                    <a:pt x="573" y="694"/>
                  </a:cubicBezTo>
                  <a:cubicBezTo>
                    <a:pt x="571" y="692"/>
                    <a:pt x="570" y="689"/>
                    <a:pt x="570" y="687"/>
                  </a:cubicBezTo>
                  <a:cubicBezTo>
                    <a:pt x="568" y="679"/>
                    <a:pt x="570" y="670"/>
                    <a:pt x="571" y="661"/>
                  </a:cubicBezTo>
                  <a:cubicBezTo>
                    <a:pt x="572" y="658"/>
                    <a:pt x="572" y="655"/>
                    <a:pt x="573" y="651"/>
                  </a:cubicBezTo>
                  <a:cubicBezTo>
                    <a:pt x="573" y="645"/>
                    <a:pt x="574" y="642"/>
                    <a:pt x="577" y="637"/>
                  </a:cubicBezTo>
                  <a:cubicBezTo>
                    <a:pt x="577" y="636"/>
                    <a:pt x="578" y="634"/>
                    <a:pt x="579" y="632"/>
                  </a:cubicBezTo>
                  <a:cubicBezTo>
                    <a:pt x="582" y="626"/>
                    <a:pt x="582" y="618"/>
                    <a:pt x="582" y="611"/>
                  </a:cubicBezTo>
                  <a:cubicBezTo>
                    <a:pt x="582" y="606"/>
                    <a:pt x="582" y="601"/>
                    <a:pt x="583" y="596"/>
                  </a:cubicBezTo>
                  <a:cubicBezTo>
                    <a:pt x="585" y="588"/>
                    <a:pt x="587" y="583"/>
                    <a:pt x="591" y="577"/>
                  </a:cubicBezTo>
                  <a:cubicBezTo>
                    <a:pt x="592" y="574"/>
                    <a:pt x="592" y="574"/>
                    <a:pt x="592" y="574"/>
                  </a:cubicBezTo>
                  <a:cubicBezTo>
                    <a:pt x="595" y="567"/>
                    <a:pt x="595" y="561"/>
                    <a:pt x="594" y="553"/>
                  </a:cubicBezTo>
                  <a:cubicBezTo>
                    <a:pt x="593" y="549"/>
                    <a:pt x="593" y="549"/>
                    <a:pt x="593" y="549"/>
                  </a:cubicBezTo>
                  <a:cubicBezTo>
                    <a:pt x="591" y="535"/>
                    <a:pt x="591" y="520"/>
                    <a:pt x="591" y="505"/>
                  </a:cubicBezTo>
                  <a:cubicBezTo>
                    <a:pt x="591" y="498"/>
                    <a:pt x="591" y="498"/>
                    <a:pt x="591" y="498"/>
                  </a:cubicBezTo>
                  <a:cubicBezTo>
                    <a:pt x="591" y="495"/>
                    <a:pt x="590" y="492"/>
                    <a:pt x="590" y="489"/>
                  </a:cubicBezTo>
                  <a:cubicBezTo>
                    <a:pt x="589" y="487"/>
                    <a:pt x="589" y="485"/>
                    <a:pt x="588" y="482"/>
                  </a:cubicBezTo>
                  <a:cubicBezTo>
                    <a:pt x="587" y="474"/>
                    <a:pt x="589" y="466"/>
                    <a:pt x="590" y="458"/>
                  </a:cubicBezTo>
                  <a:cubicBezTo>
                    <a:pt x="592" y="452"/>
                    <a:pt x="593" y="447"/>
                    <a:pt x="593" y="441"/>
                  </a:cubicBezTo>
                  <a:cubicBezTo>
                    <a:pt x="593" y="430"/>
                    <a:pt x="592" y="423"/>
                    <a:pt x="587" y="413"/>
                  </a:cubicBezTo>
                  <a:cubicBezTo>
                    <a:pt x="585" y="411"/>
                    <a:pt x="585" y="411"/>
                    <a:pt x="584" y="410"/>
                  </a:cubicBezTo>
                  <a:cubicBezTo>
                    <a:pt x="581" y="408"/>
                    <a:pt x="582" y="405"/>
                    <a:pt x="583" y="402"/>
                  </a:cubicBezTo>
                  <a:cubicBezTo>
                    <a:pt x="583" y="400"/>
                    <a:pt x="583" y="400"/>
                    <a:pt x="583" y="400"/>
                  </a:cubicBezTo>
                  <a:cubicBezTo>
                    <a:pt x="584" y="397"/>
                    <a:pt x="585" y="394"/>
                    <a:pt x="587" y="392"/>
                  </a:cubicBezTo>
                  <a:cubicBezTo>
                    <a:pt x="588" y="390"/>
                    <a:pt x="589" y="387"/>
                    <a:pt x="590" y="385"/>
                  </a:cubicBezTo>
                  <a:cubicBezTo>
                    <a:pt x="590" y="382"/>
                    <a:pt x="591" y="379"/>
                    <a:pt x="591" y="377"/>
                  </a:cubicBezTo>
                  <a:cubicBezTo>
                    <a:pt x="591" y="375"/>
                    <a:pt x="591" y="374"/>
                    <a:pt x="591" y="373"/>
                  </a:cubicBezTo>
                  <a:cubicBezTo>
                    <a:pt x="590" y="371"/>
                    <a:pt x="590" y="370"/>
                    <a:pt x="591" y="369"/>
                  </a:cubicBezTo>
                  <a:cubicBezTo>
                    <a:pt x="592" y="366"/>
                    <a:pt x="593" y="362"/>
                    <a:pt x="594" y="359"/>
                  </a:cubicBezTo>
                  <a:cubicBezTo>
                    <a:pt x="597" y="350"/>
                    <a:pt x="600" y="340"/>
                    <a:pt x="606" y="336"/>
                  </a:cubicBezTo>
                  <a:cubicBezTo>
                    <a:pt x="613" y="331"/>
                    <a:pt x="619" y="332"/>
                    <a:pt x="623" y="334"/>
                  </a:cubicBezTo>
                  <a:cubicBezTo>
                    <a:pt x="626" y="335"/>
                    <a:pt x="628" y="335"/>
                    <a:pt x="631" y="335"/>
                  </a:cubicBezTo>
                  <a:cubicBezTo>
                    <a:pt x="634" y="334"/>
                    <a:pt x="639" y="332"/>
                    <a:pt x="642" y="329"/>
                  </a:cubicBezTo>
                  <a:cubicBezTo>
                    <a:pt x="645" y="328"/>
                    <a:pt x="648" y="326"/>
                    <a:pt x="650" y="325"/>
                  </a:cubicBezTo>
                  <a:cubicBezTo>
                    <a:pt x="658" y="322"/>
                    <a:pt x="658" y="321"/>
                    <a:pt x="660" y="313"/>
                  </a:cubicBezTo>
                  <a:cubicBezTo>
                    <a:pt x="660" y="312"/>
                    <a:pt x="661" y="310"/>
                    <a:pt x="662" y="308"/>
                  </a:cubicBezTo>
                  <a:cubicBezTo>
                    <a:pt x="667" y="289"/>
                    <a:pt x="680" y="271"/>
                    <a:pt x="692" y="255"/>
                  </a:cubicBezTo>
                  <a:cubicBezTo>
                    <a:pt x="699" y="245"/>
                    <a:pt x="706" y="235"/>
                    <a:pt x="712" y="225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02" name="Freeform 94">
              <a:extLst>
                <a:ext uri="{FF2B5EF4-FFF2-40B4-BE49-F238E27FC236}">
                  <a16:creationId xmlns:a16="http://schemas.microsoft.com/office/drawing/2014/main" id="{4D08938A-C12D-4BA5-B905-6197EA8C2263}"/>
                </a:ext>
              </a:extLst>
            </p:cNvPr>
            <p:cNvSpPr>
              <a:spLocks/>
            </p:cNvSpPr>
            <p:nvPr/>
          </p:nvSpPr>
          <p:spPr bwMode="auto">
            <a:xfrm>
              <a:off x="2852" y="2777"/>
              <a:ext cx="164" cy="251"/>
            </a:xfrm>
            <a:custGeom>
              <a:avLst/>
              <a:gdLst>
                <a:gd name="T0" fmla="*/ 160 w 165"/>
                <a:gd name="T1" fmla="*/ 77 h 252"/>
                <a:gd name="T2" fmla="*/ 159 w 165"/>
                <a:gd name="T3" fmla="*/ 48 h 252"/>
                <a:gd name="T4" fmla="*/ 162 w 165"/>
                <a:gd name="T5" fmla="*/ 32 h 252"/>
                <a:gd name="T6" fmla="*/ 159 w 165"/>
                <a:gd name="T7" fmla="*/ 27 h 252"/>
                <a:gd name="T8" fmla="*/ 145 w 165"/>
                <a:gd name="T9" fmla="*/ 20 h 252"/>
                <a:gd name="T10" fmla="*/ 122 w 165"/>
                <a:gd name="T11" fmla="*/ 1 h 252"/>
                <a:gd name="T12" fmla="*/ 106 w 165"/>
                <a:gd name="T13" fmla="*/ 1 h 252"/>
                <a:gd name="T14" fmla="*/ 83 w 165"/>
                <a:gd name="T15" fmla="*/ 3 h 252"/>
                <a:gd name="T16" fmla="*/ 81 w 165"/>
                <a:gd name="T17" fmla="*/ 9 h 252"/>
                <a:gd name="T18" fmla="*/ 55 w 165"/>
                <a:gd name="T19" fmla="*/ 30 h 252"/>
                <a:gd name="T20" fmla="*/ 67 w 165"/>
                <a:gd name="T21" fmla="*/ 58 h 252"/>
                <a:gd name="T22" fmla="*/ 70 w 165"/>
                <a:gd name="T23" fmla="*/ 65 h 252"/>
                <a:gd name="T24" fmla="*/ 55 w 165"/>
                <a:gd name="T25" fmla="*/ 73 h 252"/>
                <a:gd name="T26" fmla="*/ 61 w 165"/>
                <a:gd name="T27" fmla="*/ 104 h 252"/>
                <a:gd name="T28" fmla="*/ 61 w 165"/>
                <a:gd name="T29" fmla="*/ 118 h 252"/>
                <a:gd name="T30" fmla="*/ 54 w 165"/>
                <a:gd name="T31" fmla="*/ 140 h 252"/>
                <a:gd name="T32" fmla="*/ 44 w 165"/>
                <a:gd name="T33" fmla="*/ 159 h 252"/>
                <a:gd name="T34" fmla="*/ 27 w 165"/>
                <a:gd name="T35" fmla="*/ 182 h 252"/>
                <a:gd name="T36" fmla="*/ 23 w 165"/>
                <a:gd name="T37" fmla="*/ 176 h 252"/>
                <a:gd name="T38" fmla="*/ 1 w 165"/>
                <a:gd name="T39" fmla="*/ 201 h 252"/>
                <a:gd name="T40" fmla="*/ 8 w 165"/>
                <a:gd name="T41" fmla="*/ 211 h 252"/>
                <a:gd name="T42" fmla="*/ 4 w 165"/>
                <a:gd name="T43" fmla="*/ 217 h 252"/>
                <a:gd name="T44" fmla="*/ 4 w 165"/>
                <a:gd name="T45" fmla="*/ 224 h 252"/>
                <a:gd name="T46" fmla="*/ 7 w 165"/>
                <a:gd name="T47" fmla="*/ 240 h 252"/>
                <a:gd name="T48" fmla="*/ 20 w 165"/>
                <a:gd name="T49" fmla="*/ 246 h 252"/>
                <a:gd name="T50" fmla="*/ 41 w 165"/>
                <a:gd name="T51" fmla="*/ 249 h 252"/>
                <a:gd name="T52" fmla="*/ 69 w 165"/>
                <a:gd name="T53" fmla="*/ 239 h 252"/>
                <a:gd name="T54" fmla="*/ 85 w 165"/>
                <a:gd name="T55" fmla="*/ 224 h 252"/>
                <a:gd name="T56" fmla="*/ 101 w 165"/>
                <a:gd name="T57" fmla="*/ 203 h 252"/>
                <a:gd name="T58" fmla="*/ 111 w 165"/>
                <a:gd name="T59" fmla="*/ 195 h 252"/>
                <a:gd name="T60" fmla="*/ 117 w 165"/>
                <a:gd name="T61" fmla="*/ 172 h 252"/>
                <a:gd name="T62" fmla="*/ 161 w 165"/>
                <a:gd name="T63" fmla="*/ 103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5" h="252">
                  <a:moveTo>
                    <a:pt x="161" y="103"/>
                  </a:moveTo>
                  <a:cubicBezTo>
                    <a:pt x="165" y="92"/>
                    <a:pt x="163" y="86"/>
                    <a:pt x="160" y="77"/>
                  </a:cubicBezTo>
                  <a:cubicBezTo>
                    <a:pt x="159" y="74"/>
                    <a:pt x="158" y="72"/>
                    <a:pt x="157" y="69"/>
                  </a:cubicBezTo>
                  <a:cubicBezTo>
                    <a:pt x="154" y="60"/>
                    <a:pt x="157" y="54"/>
                    <a:pt x="159" y="48"/>
                  </a:cubicBezTo>
                  <a:cubicBezTo>
                    <a:pt x="160" y="44"/>
                    <a:pt x="162" y="41"/>
                    <a:pt x="162" y="37"/>
                  </a:cubicBezTo>
                  <a:cubicBezTo>
                    <a:pt x="162" y="35"/>
                    <a:pt x="162" y="34"/>
                    <a:pt x="162" y="32"/>
                  </a:cubicBezTo>
                  <a:cubicBezTo>
                    <a:pt x="160" y="32"/>
                    <a:pt x="159" y="31"/>
                    <a:pt x="159" y="29"/>
                  </a:cubicBezTo>
                  <a:cubicBezTo>
                    <a:pt x="159" y="28"/>
                    <a:pt x="159" y="28"/>
                    <a:pt x="159" y="27"/>
                  </a:cubicBezTo>
                  <a:cubicBezTo>
                    <a:pt x="157" y="26"/>
                    <a:pt x="155" y="25"/>
                    <a:pt x="153" y="24"/>
                  </a:cubicBezTo>
                  <a:cubicBezTo>
                    <a:pt x="151" y="23"/>
                    <a:pt x="148" y="22"/>
                    <a:pt x="145" y="20"/>
                  </a:cubicBezTo>
                  <a:cubicBezTo>
                    <a:pt x="143" y="18"/>
                    <a:pt x="140" y="15"/>
                    <a:pt x="137" y="12"/>
                  </a:cubicBezTo>
                  <a:cubicBezTo>
                    <a:pt x="132" y="6"/>
                    <a:pt x="127" y="1"/>
                    <a:pt x="122" y="1"/>
                  </a:cubicBezTo>
                  <a:cubicBezTo>
                    <a:pt x="121" y="1"/>
                    <a:pt x="120" y="1"/>
                    <a:pt x="120" y="0"/>
                  </a:cubicBezTo>
                  <a:cubicBezTo>
                    <a:pt x="116" y="2"/>
                    <a:pt x="111" y="1"/>
                    <a:pt x="106" y="1"/>
                  </a:cubicBezTo>
                  <a:cubicBezTo>
                    <a:pt x="103" y="1"/>
                    <a:pt x="101" y="1"/>
                    <a:pt x="99" y="1"/>
                  </a:cubicBezTo>
                  <a:cubicBezTo>
                    <a:pt x="92" y="1"/>
                    <a:pt x="88" y="1"/>
                    <a:pt x="83" y="3"/>
                  </a:cubicBezTo>
                  <a:cubicBezTo>
                    <a:pt x="84" y="4"/>
                    <a:pt x="84" y="5"/>
                    <a:pt x="84" y="5"/>
                  </a:cubicBezTo>
                  <a:cubicBezTo>
                    <a:pt x="84" y="7"/>
                    <a:pt x="83" y="9"/>
                    <a:pt x="81" y="9"/>
                  </a:cubicBezTo>
                  <a:cubicBezTo>
                    <a:pt x="79" y="10"/>
                    <a:pt x="77" y="11"/>
                    <a:pt x="75" y="12"/>
                  </a:cubicBezTo>
                  <a:cubicBezTo>
                    <a:pt x="61" y="18"/>
                    <a:pt x="54" y="22"/>
                    <a:pt x="55" y="30"/>
                  </a:cubicBezTo>
                  <a:cubicBezTo>
                    <a:pt x="56" y="30"/>
                    <a:pt x="57" y="30"/>
                    <a:pt x="58" y="31"/>
                  </a:cubicBezTo>
                  <a:cubicBezTo>
                    <a:pt x="65" y="35"/>
                    <a:pt x="66" y="46"/>
                    <a:pt x="67" y="58"/>
                  </a:cubicBezTo>
                  <a:cubicBezTo>
                    <a:pt x="68" y="58"/>
                    <a:pt x="69" y="59"/>
                    <a:pt x="70" y="60"/>
                  </a:cubicBezTo>
                  <a:cubicBezTo>
                    <a:pt x="71" y="62"/>
                    <a:pt x="71" y="64"/>
                    <a:pt x="70" y="65"/>
                  </a:cubicBezTo>
                  <a:cubicBezTo>
                    <a:pt x="67" y="70"/>
                    <a:pt x="61" y="71"/>
                    <a:pt x="57" y="73"/>
                  </a:cubicBezTo>
                  <a:cubicBezTo>
                    <a:pt x="56" y="73"/>
                    <a:pt x="56" y="73"/>
                    <a:pt x="55" y="73"/>
                  </a:cubicBezTo>
                  <a:cubicBezTo>
                    <a:pt x="67" y="80"/>
                    <a:pt x="65" y="90"/>
                    <a:pt x="63" y="98"/>
                  </a:cubicBezTo>
                  <a:cubicBezTo>
                    <a:pt x="61" y="104"/>
                    <a:pt x="61" y="104"/>
                    <a:pt x="61" y="104"/>
                  </a:cubicBezTo>
                  <a:cubicBezTo>
                    <a:pt x="60" y="108"/>
                    <a:pt x="59" y="111"/>
                    <a:pt x="60" y="115"/>
                  </a:cubicBezTo>
                  <a:cubicBezTo>
                    <a:pt x="60" y="116"/>
                    <a:pt x="61" y="117"/>
                    <a:pt x="61" y="118"/>
                  </a:cubicBezTo>
                  <a:cubicBezTo>
                    <a:pt x="63" y="121"/>
                    <a:pt x="65" y="124"/>
                    <a:pt x="64" y="128"/>
                  </a:cubicBezTo>
                  <a:cubicBezTo>
                    <a:pt x="63" y="133"/>
                    <a:pt x="59" y="137"/>
                    <a:pt x="54" y="140"/>
                  </a:cubicBezTo>
                  <a:cubicBezTo>
                    <a:pt x="52" y="141"/>
                    <a:pt x="50" y="143"/>
                    <a:pt x="50" y="144"/>
                  </a:cubicBezTo>
                  <a:cubicBezTo>
                    <a:pt x="47" y="148"/>
                    <a:pt x="45" y="153"/>
                    <a:pt x="44" y="159"/>
                  </a:cubicBezTo>
                  <a:cubicBezTo>
                    <a:pt x="42" y="167"/>
                    <a:pt x="39" y="176"/>
                    <a:pt x="32" y="181"/>
                  </a:cubicBezTo>
                  <a:cubicBezTo>
                    <a:pt x="31" y="182"/>
                    <a:pt x="29" y="183"/>
                    <a:pt x="27" y="182"/>
                  </a:cubicBezTo>
                  <a:cubicBezTo>
                    <a:pt x="26" y="181"/>
                    <a:pt x="25" y="180"/>
                    <a:pt x="25" y="178"/>
                  </a:cubicBezTo>
                  <a:cubicBezTo>
                    <a:pt x="25" y="177"/>
                    <a:pt x="24" y="176"/>
                    <a:pt x="23" y="176"/>
                  </a:cubicBezTo>
                  <a:cubicBezTo>
                    <a:pt x="17" y="175"/>
                    <a:pt x="7" y="179"/>
                    <a:pt x="5" y="182"/>
                  </a:cubicBezTo>
                  <a:cubicBezTo>
                    <a:pt x="2" y="186"/>
                    <a:pt x="0" y="197"/>
                    <a:pt x="1" y="201"/>
                  </a:cubicBezTo>
                  <a:cubicBezTo>
                    <a:pt x="1" y="202"/>
                    <a:pt x="2" y="203"/>
                    <a:pt x="3" y="204"/>
                  </a:cubicBezTo>
                  <a:cubicBezTo>
                    <a:pt x="5" y="206"/>
                    <a:pt x="7" y="208"/>
                    <a:pt x="8" y="211"/>
                  </a:cubicBezTo>
                  <a:cubicBezTo>
                    <a:pt x="9" y="214"/>
                    <a:pt x="8" y="216"/>
                    <a:pt x="5" y="217"/>
                  </a:cubicBezTo>
                  <a:cubicBezTo>
                    <a:pt x="5" y="217"/>
                    <a:pt x="5" y="217"/>
                    <a:pt x="4" y="217"/>
                  </a:cubicBezTo>
                  <a:cubicBezTo>
                    <a:pt x="4" y="217"/>
                    <a:pt x="4" y="217"/>
                    <a:pt x="4" y="218"/>
                  </a:cubicBezTo>
                  <a:cubicBezTo>
                    <a:pt x="4" y="219"/>
                    <a:pt x="4" y="221"/>
                    <a:pt x="4" y="224"/>
                  </a:cubicBezTo>
                  <a:cubicBezTo>
                    <a:pt x="3" y="228"/>
                    <a:pt x="2" y="238"/>
                    <a:pt x="5" y="240"/>
                  </a:cubicBezTo>
                  <a:cubicBezTo>
                    <a:pt x="5" y="240"/>
                    <a:pt x="6" y="240"/>
                    <a:pt x="7" y="240"/>
                  </a:cubicBezTo>
                  <a:cubicBezTo>
                    <a:pt x="10" y="240"/>
                    <a:pt x="13" y="240"/>
                    <a:pt x="15" y="242"/>
                  </a:cubicBezTo>
                  <a:cubicBezTo>
                    <a:pt x="18" y="243"/>
                    <a:pt x="19" y="245"/>
                    <a:pt x="20" y="246"/>
                  </a:cubicBezTo>
                  <a:cubicBezTo>
                    <a:pt x="20" y="247"/>
                    <a:pt x="20" y="248"/>
                    <a:pt x="21" y="248"/>
                  </a:cubicBezTo>
                  <a:cubicBezTo>
                    <a:pt x="26" y="252"/>
                    <a:pt x="33" y="250"/>
                    <a:pt x="41" y="249"/>
                  </a:cubicBezTo>
                  <a:cubicBezTo>
                    <a:pt x="49" y="248"/>
                    <a:pt x="57" y="246"/>
                    <a:pt x="65" y="250"/>
                  </a:cubicBezTo>
                  <a:cubicBezTo>
                    <a:pt x="68" y="248"/>
                    <a:pt x="72" y="244"/>
                    <a:pt x="69" y="239"/>
                  </a:cubicBezTo>
                  <a:cubicBezTo>
                    <a:pt x="68" y="237"/>
                    <a:pt x="69" y="234"/>
                    <a:pt x="71" y="233"/>
                  </a:cubicBezTo>
                  <a:cubicBezTo>
                    <a:pt x="77" y="230"/>
                    <a:pt x="81" y="227"/>
                    <a:pt x="85" y="224"/>
                  </a:cubicBezTo>
                  <a:cubicBezTo>
                    <a:pt x="91" y="219"/>
                    <a:pt x="93" y="215"/>
                    <a:pt x="97" y="209"/>
                  </a:cubicBezTo>
                  <a:cubicBezTo>
                    <a:pt x="98" y="207"/>
                    <a:pt x="99" y="206"/>
                    <a:pt x="101" y="203"/>
                  </a:cubicBezTo>
                  <a:cubicBezTo>
                    <a:pt x="103" y="200"/>
                    <a:pt x="106" y="199"/>
                    <a:pt x="108" y="197"/>
                  </a:cubicBezTo>
                  <a:cubicBezTo>
                    <a:pt x="110" y="197"/>
                    <a:pt x="111" y="196"/>
                    <a:pt x="111" y="195"/>
                  </a:cubicBezTo>
                  <a:cubicBezTo>
                    <a:pt x="115" y="192"/>
                    <a:pt x="115" y="187"/>
                    <a:pt x="116" y="182"/>
                  </a:cubicBezTo>
                  <a:cubicBezTo>
                    <a:pt x="116" y="179"/>
                    <a:pt x="116" y="175"/>
                    <a:pt x="117" y="172"/>
                  </a:cubicBezTo>
                  <a:cubicBezTo>
                    <a:pt x="122" y="157"/>
                    <a:pt x="131" y="146"/>
                    <a:pt x="140" y="135"/>
                  </a:cubicBezTo>
                  <a:cubicBezTo>
                    <a:pt x="148" y="125"/>
                    <a:pt x="156" y="115"/>
                    <a:pt x="161" y="103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03" name="Oval 202">
              <a:extLst>
                <a:ext uri="{FF2B5EF4-FFF2-40B4-BE49-F238E27FC236}">
                  <a16:creationId xmlns:a16="http://schemas.microsoft.com/office/drawing/2014/main" id="{20A0713D-F753-49AB-B399-9040193767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19" y="3036"/>
              <a:ext cx="1" cy="1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04" name="Freeform 96">
              <a:extLst>
                <a:ext uri="{FF2B5EF4-FFF2-40B4-BE49-F238E27FC236}">
                  <a16:creationId xmlns:a16="http://schemas.microsoft.com/office/drawing/2014/main" id="{3839AF37-A2C9-49F6-8901-460B54AF1760}"/>
                </a:ext>
              </a:extLst>
            </p:cNvPr>
            <p:cNvSpPr>
              <a:spLocks/>
            </p:cNvSpPr>
            <p:nvPr/>
          </p:nvSpPr>
          <p:spPr bwMode="auto">
            <a:xfrm>
              <a:off x="3086" y="2394"/>
              <a:ext cx="0" cy="1"/>
            </a:xfrm>
            <a:custGeom>
              <a:avLst/>
              <a:gdLst>
                <a:gd name="T0" fmla="*/ 1 h 1"/>
                <a:gd name="T1" fmla="*/ 0 h 1"/>
                <a:gd name="T2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1"/>
                    <a:pt x="0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05" name="Freeform 97">
              <a:extLst>
                <a:ext uri="{FF2B5EF4-FFF2-40B4-BE49-F238E27FC236}">
                  <a16:creationId xmlns:a16="http://schemas.microsoft.com/office/drawing/2014/main" id="{99BAF7D3-E1DC-49C9-AFAA-E0ADE155208B}"/>
                </a:ext>
              </a:extLst>
            </p:cNvPr>
            <p:cNvSpPr>
              <a:spLocks/>
            </p:cNvSpPr>
            <p:nvPr/>
          </p:nvSpPr>
          <p:spPr bwMode="auto">
            <a:xfrm>
              <a:off x="3082" y="2404"/>
              <a:ext cx="0" cy="1"/>
            </a:xfrm>
            <a:custGeom>
              <a:avLst/>
              <a:gdLst>
                <a:gd name="T0" fmla="*/ 0 h 1"/>
                <a:gd name="T1" fmla="*/ 1 h 1"/>
                <a:gd name="T2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0" y="1"/>
                    <a:pt x="0" y="0"/>
                    <a:pt x="0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06" name="Freeform 98">
              <a:extLst>
                <a:ext uri="{FF2B5EF4-FFF2-40B4-BE49-F238E27FC236}">
                  <a16:creationId xmlns:a16="http://schemas.microsoft.com/office/drawing/2014/main" id="{5514CE64-20CD-4C54-95EA-82D20D70C8D7}"/>
                </a:ext>
              </a:extLst>
            </p:cNvPr>
            <p:cNvSpPr>
              <a:spLocks/>
            </p:cNvSpPr>
            <p:nvPr/>
          </p:nvSpPr>
          <p:spPr bwMode="auto">
            <a:xfrm>
              <a:off x="3085" y="2396"/>
              <a:ext cx="0" cy="1"/>
            </a:xfrm>
            <a:custGeom>
              <a:avLst/>
              <a:gdLst>
                <a:gd name="T0" fmla="*/ 1 h 1"/>
                <a:gd name="T1" fmla="*/ 0 h 1"/>
                <a:gd name="T2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1"/>
                    <a:pt x="0" y="1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07" name="Freeform 99">
              <a:extLst>
                <a:ext uri="{FF2B5EF4-FFF2-40B4-BE49-F238E27FC236}">
                  <a16:creationId xmlns:a16="http://schemas.microsoft.com/office/drawing/2014/main" id="{3A160A95-02CE-43B9-AE89-EFA794AFAD14}"/>
                </a:ext>
              </a:extLst>
            </p:cNvPr>
            <p:cNvSpPr>
              <a:spLocks/>
            </p:cNvSpPr>
            <p:nvPr/>
          </p:nvSpPr>
          <p:spPr bwMode="auto">
            <a:xfrm>
              <a:off x="3084" y="2398"/>
              <a:ext cx="0" cy="2"/>
            </a:xfrm>
            <a:custGeom>
              <a:avLst/>
              <a:gdLst>
                <a:gd name="T0" fmla="*/ 2 h 2"/>
                <a:gd name="T1" fmla="*/ 0 h 2"/>
                <a:gd name="T2" fmla="*/ 2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2">
                  <a:moveTo>
                    <a:pt x="0" y="2"/>
                  </a:moveTo>
                  <a:cubicBezTo>
                    <a:pt x="0" y="1"/>
                    <a:pt x="0" y="1"/>
                    <a:pt x="0" y="0"/>
                  </a:cubicBezTo>
                  <a:cubicBezTo>
                    <a:pt x="0" y="1"/>
                    <a:pt x="0" y="1"/>
                    <a:pt x="0" y="2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08" name="Freeform 100">
              <a:extLst>
                <a:ext uri="{FF2B5EF4-FFF2-40B4-BE49-F238E27FC236}">
                  <a16:creationId xmlns:a16="http://schemas.microsoft.com/office/drawing/2014/main" id="{FADD6AC9-9B22-4CBB-94A8-AD9A53C53440}"/>
                </a:ext>
              </a:extLst>
            </p:cNvPr>
            <p:cNvSpPr>
              <a:spLocks/>
            </p:cNvSpPr>
            <p:nvPr/>
          </p:nvSpPr>
          <p:spPr bwMode="auto">
            <a:xfrm>
              <a:off x="3083" y="2401"/>
              <a:ext cx="0" cy="2"/>
            </a:xfrm>
            <a:custGeom>
              <a:avLst/>
              <a:gdLst>
                <a:gd name="T0" fmla="*/ 2 h 2"/>
                <a:gd name="T1" fmla="*/ 0 h 2"/>
                <a:gd name="T2" fmla="*/ 2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2">
                  <a:moveTo>
                    <a:pt x="0" y="2"/>
                  </a:moveTo>
                  <a:cubicBezTo>
                    <a:pt x="0" y="1"/>
                    <a:pt x="0" y="0"/>
                    <a:pt x="0" y="0"/>
                  </a:cubicBezTo>
                  <a:cubicBezTo>
                    <a:pt x="0" y="0"/>
                    <a:pt x="0" y="1"/>
                    <a:pt x="0" y="2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09" name="Freeform 101">
              <a:extLst>
                <a:ext uri="{FF2B5EF4-FFF2-40B4-BE49-F238E27FC236}">
                  <a16:creationId xmlns:a16="http://schemas.microsoft.com/office/drawing/2014/main" id="{98478CA1-A01B-48C5-9A0B-6536EAA8BE06}"/>
                </a:ext>
              </a:extLst>
            </p:cNvPr>
            <p:cNvSpPr>
              <a:spLocks/>
            </p:cNvSpPr>
            <p:nvPr/>
          </p:nvSpPr>
          <p:spPr bwMode="auto">
            <a:xfrm>
              <a:off x="1434" y="1144"/>
              <a:ext cx="0" cy="1"/>
            </a:xfrm>
            <a:custGeom>
              <a:avLst/>
              <a:gdLst>
                <a:gd name="T0" fmla="*/ 0 h 1"/>
                <a:gd name="T1" fmla="*/ 1 h 1"/>
                <a:gd name="T2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10" name="Freeform 102">
              <a:extLst>
                <a:ext uri="{FF2B5EF4-FFF2-40B4-BE49-F238E27FC236}">
                  <a16:creationId xmlns:a16="http://schemas.microsoft.com/office/drawing/2014/main" id="{4FA06AE5-5E0D-47F3-B48C-D498D814D14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3" y="948"/>
              <a:ext cx="450" cy="528"/>
            </a:xfrm>
            <a:custGeom>
              <a:avLst/>
              <a:gdLst>
                <a:gd name="T0" fmla="*/ 20 w 453"/>
                <a:gd name="T1" fmla="*/ 95 h 531"/>
                <a:gd name="T2" fmla="*/ 36 w 453"/>
                <a:gd name="T3" fmla="*/ 123 h 531"/>
                <a:gd name="T4" fmla="*/ 26 w 453"/>
                <a:gd name="T5" fmla="*/ 161 h 531"/>
                <a:gd name="T6" fmla="*/ 31 w 453"/>
                <a:gd name="T7" fmla="*/ 172 h 531"/>
                <a:gd name="T8" fmla="*/ 33 w 453"/>
                <a:gd name="T9" fmla="*/ 204 h 531"/>
                <a:gd name="T10" fmla="*/ 60 w 453"/>
                <a:gd name="T11" fmla="*/ 224 h 531"/>
                <a:gd name="T12" fmla="*/ 76 w 453"/>
                <a:gd name="T13" fmla="*/ 222 h 531"/>
                <a:gd name="T14" fmla="*/ 98 w 453"/>
                <a:gd name="T15" fmla="*/ 248 h 531"/>
                <a:gd name="T16" fmla="*/ 124 w 453"/>
                <a:gd name="T17" fmla="*/ 276 h 531"/>
                <a:gd name="T18" fmla="*/ 138 w 453"/>
                <a:gd name="T19" fmla="*/ 306 h 531"/>
                <a:gd name="T20" fmla="*/ 151 w 453"/>
                <a:gd name="T21" fmla="*/ 336 h 531"/>
                <a:gd name="T22" fmla="*/ 160 w 453"/>
                <a:gd name="T23" fmla="*/ 375 h 531"/>
                <a:gd name="T24" fmla="*/ 167 w 453"/>
                <a:gd name="T25" fmla="*/ 428 h 531"/>
                <a:gd name="T26" fmla="*/ 174 w 453"/>
                <a:gd name="T27" fmla="*/ 480 h 531"/>
                <a:gd name="T28" fmla="*/ 177 w 453"/>
                <a:gd name="T29" fmla="*/ 497 h 531"/>
                <a:gd name="T30" fmla="*/ 228 w 453"/>
                <a:gd name="T31" fmla="*/ 500 h 531"/>
                <a:gd name="T32" fmla="*/ 263 w 453"/>
                <a:gd name="T33" fmla="*/ 461 h 531"/>
                <a:gd name="T34" fmla="*/ 304 w 453"/>
                <a:gd name="T35" fmla="*/ 487 h 531"/>
                <a:gd name="T36" fmla="*/ 325 w 453"/>
                <a:gd name="T37" fmla="*/ 471 h 531"/>
                <a:gd name="T38" fmla="*/ 344 w 453"/>
                <a:gd name="T39" fmla="*/ 442 h 531"/>
                <a:gd name="T40" fmla="*/ 367 w 453"/>
                <a:gd name="T41" fmla="*/ 403 h 531"/>
                <a:gd name="T42" fmla="*/ 406 w 453"/>
                <a:gd name="T43" fmla="*/ 397 h 531"/>
                <a:gd name="T44" fmla="*/ 451 w 453"/>
                <a:gd name="T45" fmla="*/ 392 h 531"/>
                <a:gd name="T46" fmla="*/ 448 w 453"/>
                <a:gd name="T47" fmla="*/ 360 h 531"/>
                <a:gd name="T48" fmla="*/ 451 w 453"/>
                <a:gd name="T49" fmla="*/ 332 h 531"/>
                <a:gd name="T50" fmla="*/ 432 w 453"/>
                <a:gd name="T51" fmla="*/ 314 h 531"/>
                <a:gd name="T52" fmla="*/ 414 w 453"/>
                <a:gd name="T53" fmla="*/ 301 h 531"/>
                <a:gd name="T54" fmla="*/ 380 w 453"/>
                <a:gd name="T55" fmla="*/ 252 h 531"/>
                <a:gd name="T56" fmla="*/ 375 w 453"/>
                <a:gd name="T57" fmla="*/ 229 h 531"/>
                <a:gd name="T58" fmla="*/ 364 w 453"/>
                <a:gd name="T59" fmla="*/ 187 h 531"/>
                <a:gd name="T60" fmla="*/ 369 w 453"/>
                <a:gd name="T61" fmla="*/ 150 h 531"/>
                <a:gd name="T62" fmla="*/ 392 w 453"/>
                <a:gd name="T63" fmla="*/ 112 h 531"/>
                <a:gd name="T64" fmla="*/ 399 w 453"/>
                <a:gd name="T65" fmla="*/ 100 h 531"/>
                <a:gd name="T66" fmla="*/ 366 w 453"/>
                <a:gd name="T67" fmla="*/ 59 h 531"/>
                <a:gd name="T68" fmla="*/ 350 w 453"/>
                <a:gd name="T69" fmla="*/ 44 h 531"/>
                <a:gd name="T70" fmla="*/ 361 w 453"/>
                <a:gd name="T71" fmla="*/ 20 h 531"/>
                <a:gd name="T72" fmla="*/ 353 w 453"/>
                <a:gd name="T73" fmla="*/ 5 h 531"/>
                <a:gd name="T74" fmla="*/ 343 w 453"/>
                <a:gd name="T75" fmla="*/ 5 h 531"/>
                <a:gd name="T76" fmla="*/ 316 w 453"/>
                <a:gd name="T77" fmla="*/ 7 h 531"/>
                <a:gd name="T78" fmla="*/ 305 w 453"/>
                <a:gd name="T79" fmla="*/ 37 h 531"/>
                <a:gd name="T80" fmla="*/ 299 w 453"/>
                <a:gd name="T81" fmla="*/ 45 h 531"/>
                <a:gd name="T82" fmla="*/ 277 w 453"/>
                <a:gd name="T83" fmla="*/ 58 h 531"/>
                <a:gd name="T84" fmla="*/ 262 w 453"/>
                <a:gd name="T85" fmla="*/ 61 h 531"/>
                <a:gd name="T86" fmla="*/ 250 w 453"/>
                <a:gd name="T87" fmla="*/ 66 h 531"/>
                <a:gd name="T88" fmla="*/ 229 w 453"/>
                <a:gd name="T89" fmla="*/ 80 h 531"/>
                <a:gd name="T90" fmla="*/ 203 w 453"/>
                <a:gd name="T91" fmla="*/ 92 h 531"/>
                <a:gd name="T92" fmla="*/ 157 w 453"/>
                <a:gd name="T93" fmla="*/ 105 h 531"/>
                <a:gd name="T94" fmla="*/ 125 w 453"/>
                <a:gd name="T95" fmla="*/ 127 h 531"/>
                <a:gd name="T96" fmla="*/ 95 w 453"/>
                <a:gd name="T97" fmla="*/ 111 h 531"/>
                <a:gd name="T98" fmla="*/ 53 w 453"/>
                <a:gd name="T99" fmla="*/ 100 h 531"/>
                <a:gd name="T100" fmla="*/ 1 w 453"/>
                <a:gd name="T101" fmla="*/ 81 h 5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453" h="531">
                  <a:moveTo>
                    <a:pt x="0" y="85"/>
                  </a:moveTo>
                  <a:cubicBezTo>
                    <a:pt x="2" y="88"/>
                    <a:pt x="8" y="93"/>
                    <a:pt x="12" y="94"/>
                  </a:cubicBezTo>
                  <a:cubicBezTo>
                    <a:pt x="16" y="95"/>
                    <a:pt x="18" y="95"/>
                    <a:pt x="20" y="95"/>
                  </a:cubicBezTo>
                  <a:cubicBezTo>
                    <a:pt x="29" y="97"/>
                    <a:pt x="29" y="99"/>
                    <a:pt x="31" y="109"/>
                  </a:cubicBezTo>
                  <a:cubicBezTo>
                    <a:pt x="32" y="113"/>
                    <a:pt x="32" y="113"/>
                    <a:pt x="32" y="113"/>
                  </a:cubicBezTo>
                  <a:cubicBezTo>
                    <a:pt x="33" y="117"/>
                    <a:pt x="34" y="120"/>
                    <a:pt x="36" y="123"/>
                  </a:cubicBezTo>
                  <a:cubicBezTo>
                    <a:pt x="39" y="128"/>
                    <a:pt x="43" y="134"/>
                    <a:pt x="39" y="145"/>
                  </a:cubicBezTo>
                  <a:cubicBezTo>
                    <a:pt x="36" y="150"/>
                    <a:pt x="33" y="153"/>
                    <a:pt x="30" y="156"/>
                  </a:cubicBezTo>
                  <a:cubicBezTo>
                    <a:pt x="28" y="157"/>
                    <a:pt x="27" y="159"/>
                    <a:pt x="26" y="161"/>
                  </a:cubicBezTo>
                  <a:cubicBezTo>
                    <a:pt x="24" y="164"/>
                    <a:pt x="25" y="167"/>
                    <a:pt x="25" y="167"/>
                  </a:cubicBezTo>
                  <a:cubicBezTo>
                    <a:pt x="25" y="168"/>
                    <a:pt x="26" y="168"/>
                    <a:pt x="26" y="168"/>
                  </a:cubicBezTo>
                  <a:cubicBezTo>
                    <a:pt x="29" y="168"/>
                    <a:pt x="30" y="170"/>
                    <a:pt x="31" y="172"/>
                  </a:cubicBezTo>
                  <a:cubicBezTo>
                    <a:pt x="31" y="175"/>
                    <a:pt x="31" y="178"/>
                    <a:pt x="32" y="181"/>
                  </a:cubicBezTo>
                  <a:cubicBezTo>
                    <a:pt x="32" y="186"/>
                    <a:pt x="33" y="192"/>
                    <a:pt x="33" y="197"/>
                  </a:cubicBezTo>
                  <a:cubicBezTo>
                    <a:pt x="33" y="199"/>
                    <a:pt x="33" y="202"/>
                    <a:pt x="33" y="204"/>
                  </a:cubicBezTo>
                  <a:cubicBezTo>
                    <a:pt x="33" y="209"/>
                    <a:pt x="32" y="214"/>
                    <a:pt x="34" y="216"/>
                  </a:cubicBezTo>
                  <a:cubicBezTo>
                    <a:pt x="36" y="217"/>
                    <a:pt x="42" y="216"/>
                    <a:pt x="47" y="217"/>
                  </a:cubicBezTo>
                  <a:cubicBezTo>
                    <a:pt x="53" y="219"/>
                    <a:pt x="56" y="221"/>
                    <a:pt x="60" y="224"/>
                  </a:cubicBezTo>
                  <a:cubicBezTo>
                    <a:pt x="63" y="223"/>
                    <a:pt x="66" y="223"/>
                    <a:pt x="68" y="224"/>
                  </a:cubicBezTo>
                  <a:cubicBezTo>
                    <a:pt x="70" y="224"/>
                    <a:pt x="71" y="225"/>
                    <a:pt x="73" y="225"/>
                  </a:cubicBezTo>
                  <a:cubicBezTo>
                    <a:pt x="73" y="224"/>
                    <a:pt x="75" y="223"/>
                    <a:pt x="76" y="222"/>
                  </a:cubicBezTo>
                  <a:cubicBezTo>
                    <a:pt x="80" y="220"/>
                    <a:pt x="85" y="217"/>
                    <a:pt x="91" y="219"/>
                  </a:cubicBezTo>
                  <a:cubicBezTo>
                    <a:pt x="93" y="220"/>
                    <a:pt x="96" y="222"/>
                    <a:pt x="98" y="228"/>
                  </a:cubicBezTo>
                  <a:cubicBezTo>
                    <a:pt x="100" y="233"/>
                    <a:pt x="100" y="242"/>
                    <a:pt x="98" y="248"/>
                  </a:cubicBezTo>
                  <a:cubicBezTo>
                    <a:pt x="108" y="250"/>
                    <a:pt x="117" y="253"/>
                    <a:pt x="120" y="261"/>
                  </a:cubicBezTo>
                  <a:cubicBezTo>
                    <a:pt x="121" y="263"/>
                    <a:pt x="122" y="266"/>
                    <a:pt x="122" y="269"/>
                  </a:cubicBezTo>
                  <a:cubicBezTo>
                    <a:pt x="122" y="271"/>
                    <a:pt x="123" y="274"/>
                    <a:pt x="124" y="276"/>
                  </a:cubicBezTo>
                  <a:cubicBezTo>
                    <a:pt x="125" y="278"/>
                    <a:pt x="125" y="278"/>
                    <a:pt x="125" y="278"/>
                  </a:cubicBezTo>
                  <a:cubicBezTo>
                    <a:pt x="127" y="283"/>
                    <a:pt x="129" y="286"/>
                    <a:pt x="131" y="292"/>
                  </a:cubicBezTo>
                  <a:cubicBezTo>
                    <a:pt x="132" y="298"/>
                    <a:pt x="135" y="301"/>
                    <a:pt x="138" y="306"/>
                  </a:cubicBezTo>
                  <a:cubicBezTo>
                    <a:pt x="141" y="310"/>
                    <a:pt x="145" y="315"/>
                    <a:pt x="147" y="321"/>
                  </a:cubicBezTo>
                  <a:cubicBezTo>
                    <a:pt x="148" y="324"/>
                    <a:pt x="148" y="326"/>
                    <a:pt x="149" y="328"/>
                  </a:cubicBezTo>
                  <a:cubicBezTo>
                    <a:pt x="149" y="332"/>
                    <a:pt x="150" y="334"/>
                    <a:pt x="151" y="336"/>
                  </a:cubicBezTo>
                  <a:cubicBezTo>
                    <a:pt x="153" y="335"/>
                    <a:pt x="154" y="335"/>
                    <a:pt x="156" y="336"/>
                  </a:cubicBezTo>
                  <a:cubicBezTo>
                    <a:pt x="162" y="341"/>
                    <a:pt x="161" y="354"/>
                    <a:pt x="160" y="365"/>
                  </a:cubicBezTo>
                  <a:cubicBezTo>
                    <a:pt x="160" y="369"/>
                    <a:pt x="160" y="373"/>
                    <a:pt x="160" y="375"/>
                  </a:cubicBezTo>
                  <a:cubicBezTo>
                    <a:pt x="160" y="382"/>
                    <a:pt x="162" y="389"/>
                    <a:pt x="163" y="397"/>
                  </a:cubicBezTo>
                  <a:cubicBezTo>
                    <a:pt x="165" y="402"/>
                    <a:pt x="166" y="408"/>
                    <a:pt x="166" y="414"/>
                  </a:cubicBezTo>
                  <a:cubicBezTo>
                    <a:pt x="167" y="419"/>
                    <a:pt x="167" y="424"/>
                    <a:pt x="167" y="428"/>
                  </a:cubicBezTo>
                  <a:cubicBezTo>
                    <a:pt x="167" y="436"/>
                    <a:pt x="167" y="443"/>
                    <a:pt x="170" y="450"/>
                  </a:cubicBezTo>
                  <a:cubicBezTo>
                    <a:pt x="171" y="451"/>
                    <a:pt x="171" y="451"/>
                    <a:pt x="171" y="451"/>
                  </a:cubicBezTo>
                  <a:cubicBezTo>
                    <a:pt x="176" y="465"/>
                    <a:pt x="179" y="475"/>
                    <a:pt x="174" y="480"/>
                  </a:cubicBezTo>
                  <a:cubicBezTo>
                    <a:pt x="172" y="484"/>
                    <a:pt x="168" y="484"/>
                    <a:pt x="165" y="484"/>
                  </a:cubicBezTo>
                  <a:cubicBezTo>
                    <a:pt x="165" y="484"/>
                    <a:pt x="165" y="484"/>
                    <a:pt x="165" y="484"/>
                  </a:cubicBezTo>
                  <a:cubicBezTo>
                    <a:pt x="167" y="488"/>
                    <a:pt x="172" y="492"/>
                    <a:pt x="177" y="497"/>
                  </a:cubicBezTo>
                  <a:cubicBezTo>
                    <a:pt x="179" y="499"/>
                    <a:pt x="182" y="502"/>
                    <a:pt x="184" y="504"/>
                  </a:cubicBezTo>
                  <a:cubicBezTo>
                    <a:pt x="197" y="518"/>
                    <a:pt x="210" y="526"/>
                    <a:pt x="227" y="531"/>
                  </a:cubicBezTo>
                  <a:cubicBezTo>
                    <a:pt x="228" y="521"/>
                    <a:pt x="228" y="511"/>
                    <a:pt x="228" y="500"/>
                  </a:cubicBezTo>
                  <a:cubicBezTo>
                    <a:pt x="228" y="487"/>
                    <a:pt x="228" y="480"/>
                    <a:pt x="242" y="472"/>
                  </a:cubicBezTo>
                  <a:cubicBezTo>
                    <a:pt x="244" y="471"/>
                    <a:pt x="247" y="470"/>
                    <a:pt x="249" y="468"/>
                  </a:cubicBezTo>
                  <a:cubicBezTo>
                    <a:pt x="254" y="465"/>
                    <a:pt x="258" y="462"/>
                    <a:pt x="263" y="461"/>
                  </a:cubicBezTo>
                  <a:cubicBezTo>
                    <a:pt x="274" y="458"/>
                    <a:pt x="281" y="464"/>
                    <a:pt x="286" y="470"/>
                  </a:cubicBezTo>
                  <a:cubicBezTo>
                    <a:pt x="290" y="473"/>
                    <a:pt x="292" y="476"/>
                    <a:pt x="294" y="478"/>
                  </a:cubicBezTo>
                  <a:cubicBezTo>
                    <a:pt x="298" y="482"/>
                    <a:pt x="301" y="485"/>
                    <a:pt x="304" y="487"/>
                  </a:cubicBezTo>
                  <a:cubicBezTo>
                    <a:pt x="307" y="486"/>
                    <a:pt x="310" y="486"/>
                    <a:pt x="313" y="485"/>
                  </a:cubicBezTo>
                  <a:cubicBezTo>
                    <a:pt x="317" y="485"/>
                    <a:pt x="320" y="485"/>
                    <a:pt x="322" y="482"/>
                  </a:cubicBezTo>
                  <a:cubicBezTo>
                    <a:pt x="324" y="479"/>
                    <a:pt x="324" y="475"/>
                    <a:pt x="325" y="471"/>
                  </a:cubicBezTo>
                  <a:cubicBezTo>
                    <a:pt x="325" y="465"/>
                    <a:pt x="326" y="459"/>
                    <a:pt x="331" y="453"/>
                  </a:cubicBezTo>
                  <a:cubicBezTo>
                    <a:pt x="333" y="450"/>
                    <a:pt x="336" y="449"/>
                    <a:pt x="339" y="447"/>
                  </a:cubicBezTo>
                  <a:cubicBezTo>
                    <a:pt x="341" y="446"/>
                    <a:pt x="343" y="444"/>
                    <a:pt x="344" y="442"/>
                  </a:cubicBezTo>
                  <a:cubicBezTo>
                    <a:pt x="345" y="441"/>
                    <a:pt x="346" y="438"/>
                    <a:pt x="346" y="436"/>
                  </a:cubicBezTo>
                  <a:cubicBezTo>
                    <a:pt x="347" y="434"/>
                    <a:pt x="347" y="432"/>
                    <a:pt x="348" y="431"/>
                  </a:cubicBezTo>
                  <a:cubicBezTo>
                    <a:pt x="351" y="421"/>
                    <a:pt x="356" y="406"/>
                    <a:pt x="367" y="403"/>
                  </a:cubicBezTo>
                  <a:cubicBezTo>
                    <a:pt x="371" y="401"/>
                    <a:pt x="377" y="401"/>
                    <a:pt x="383" y="401"/>
                  </a:cubicBezTo>
                  <a:cubicBezTo>
                    <a:pt x="387" y="401"/>
                    <a:pt x="391" y="401"/>
                    <a:pt x="394" y="401"/>
                  </a:cubicBezTo>
                  <a:cubicBezTo>
                    <a:pt x="398" y="400"/>
                    <a:pt x="402" y="399"/>
                    <a:pt x="406" y="397"/>
                  </a:cubicBezTo>
                  <a:cubicBezTo>
                    <a:pt x="411" y="396"/>
                    <a:pt x="416" y="394"/>
                    <a:pt x="421" y="393"/>
                  </a:cubicBezTo>
                  <a:cubicBezTo>
                    <a:pt x="425" y="393"/>
                    <a:pt x="430" y="393"/>
                    <a:pt x="435" y="394"/>
                  </a:cubicBezTo>
                  <a:cubicBezTo>
                    <a:pt x="441" y="394"/>
                    <a:pt x="450" y="395"/>
                    <a:pt x="451" y="392"/>
                  </a:cubicBezTo>
                  <a:cubicBezTo>
                    <a:pt x="452" y="390"/>
                    <a:pt x="452" y="377"/>
                    <a:pt x="451" y="372"/>
                  </a:cubicBezTo>
                  <a:cubicBezTo>
                    <a:pt x="451" y="369"/>
                    <a:pt x="450" y="368"/>
                    <a:pt x="450" y="366"/>
                  </a:cubicBezTo>
                  <a:cubicBezTo>
                    <a:pt x="449" y="364"/>
                    <a:pt x="448" y="363"/>
                    <a:pt x="448" y="360"/>
                  </a:cubicBezTo>
                  <a:cubicBezTo>
                    <a:pt x="446" y="356"/>
                    <a:pt x="445" y="346"/>
                    <a:pt x="447" y="341"/>
                  </a:cubicBezTo>
                  <a:cubicBezTo>
                    <a:pt x="447" y="338"/>
                    <a:pt x="449" y="337"/>
                    <a:pt x="450" y="335"/>
                  </a:cubicBezTo>
                  <a:cubicBezTo>
                    <a:pt x="451" y="334"/>
                    <a:pt x="451" y="333"/>
                    <a:pt x="451" y="332"/>
                  </a:cubicBezTo>
                  <a:cubicBezTo>
                    <a:pt x="451" y="331"/>
                    <a:pt x="452" y="329"/>
                    <a:pt x="453" y="328"/>
                  </a:cubicBezTo>
                  <a:cubicBezTo>
                    <a:pt x="453" y="322"/>
                    <a:pt x="452" y="318"/>
                    <a:pt x="447" y="316"/>
                  </a:cubicBezTo>
                  <a:cubicBezTo>
                    <a:pt x="443" y="315"/>
                    <a:pt x="438" y="316"/>
                    <a:pt x="432" y="314"/>
                  </a:cubicBezTo>
                  <a:cubicBezTo>
                    <a:pt x="428" y="313"/>
                    <a:pt x="425" y="310"/>
                    <a:pt x="423" y="307"/>
                  </a:cubicBezTo>
                  <a:cubicBezTo>
                    <a:pt x="422" y="306"/>
                    <a:pt x="421" y="304"/>
                    <a:pt x="419" y="303"/>
                  </a:cubicBezTo>
                  <a:cubicBezTo>
                    <a:pt x="418" y="302"/>
                    <a:pt x="416" y="301"/>
                    <a:pt x="414" y="301"/>
                  </a:cubicBezTo>
                  <a:cubicBezTo>
                    <a:pt x="410" y="298"/>
                    <a:pt x="407" y="297"/>
                    <a:pt x="402" y="290"/>
                  </a:cubicBezTo>
                  <a:cubicBezTo>
                    <a:pt x="398" y="282"/>
                    <a:pt x="396" y="280"/>
                    <a:pt x="390" y="274"/>
                  </a:cubicBezTo>
                  <a:cubicBezTo>
                    <a:pt x="383" y="268"/>
                    <a:pt x="382" y="259"/>
                    <a:pt x="380" y="252"/>
                  </a:cubicBezTo>
                  <a:cubicBezTo>
                    <a:pt x="380" y="249"/>
                    <a:pt x="380" y="247"/>
                    <a:pt x="379" y="245"/>
                  </a:cubicBezTo>
                  <a:cubicBezTo>
                    <a:pt x="379" y="243"/>
                    <a:pt x="378" y="242"/>
                    <a:pt x="378" y="240"/>
                  </a:cubicBezTo>
                  <a:cubicBezTo>
                    <a:pt x="377" y="236"/>
                    <a:pt x="376" y="232"/>
                    <a:pt x="375" y="229"/>
                  </a:cubicBezTo>
                  <a:cubicBezTo>
                    <a:pt x="375" y="229"/>
                    <a:pt x="374" y="228"/>
                    <a:pt x="373" y="227"/>
                  </a:cubicBezTo>
                  <a:cubicBezTo>
                    <a:pt x="372" y="226"/>
                    <a:pt x="370" y="225"/>
                    <a:pt x="369" y="223"/>
                  </a:cubicBezTo>
                  <a:cubicBezTo>
                    <a:pt x="364" y="215"/>
                    <a:pt x="364" y="200"/>
                    <a:pt x="364" y="187"/>
                  </a:cubicBezTo>
                  <a:cubicBezTo>
                    <a:pt x="363" y="186"/>
                    <a:pt x="362" y="184"/>
                    <a:pt x="363" y="182"/>
                  </a:cubicBezTo>
                  <a:cubicBezTo>
                    <a:pt x="364" y="177"/>
                    <a:pt x="365" y="173"/>
                    <a:pt x="365" y="168"/>
                  </a:cubicBezTo>
                  <a:cubicBezTo>
                    <a:pt x="365" y="163"/>
                    <a:pt x="365" y="156"/>
                    <a:pt x="369" y="150"/>
                  </a:cubicBezTo>
                  <a:cubicBezTo>
                    <a:pt x="371" y="146"/>
                    <a:pt x="373" y="142"/>
                    <a:pt x="374" y="138"/>
                  </a:cubicBezTo>
                  <a:cubicBezTo>
                    <a:pt x="377" y="130"/>
                    <a:pt x="380" y="123"/>
                    <a:pt x="387" y="116"/>
                  </a:cubicBezTo>
                  <a:cubicBezTo>
                    <a:pt x="388" y="115"/>
                    <a:pt x="390" y="113"/>
                    <a:pt x="392" y="112"/>
                  </a:cubicBezTo>
                  <a:cubicBezTo>
                    <a:pt x="396" y="109"/>
                    <a:pt x="400" y="106"/>
                    <a:pt x="400" y="103"/>
                  </a:cubicBezTo>
                  <a:cubicBezTo>
                    <a:pt x="400" y="102"/>
                    <a:pt x="400" y="101"/>
                    <a:pt x="400" y="101"/>
                  </a:cubicBezTo>
                  <a:cubicBezTo>
                    <a:pt x="400" y="101"/>
                    <a:pt x="399" y="101"/>
                    <a:pt x="399" y="100"/>
                  </a:cubicBezTo>
                  <a:cubicBezTo>
                    <a:pt x="398" y="100"/>
                    <a:pt x="396" y="99"/>
                    <a:pt x="395" y="97"/>
                  </a:cubicBezTo>
                  <a:cubicBezTo>
                    <a:pt x="388" y="87"/>
                    <a:pt x="385" y="81"/>
                    <a:pt x="382" y="71"/>
                  </a:cubicBezTo>
                  <a:cubicBezTo>
                    <a:pt x="379" y="62"/>
                    <a:pt x="375" y="61"/>
                    <a:pt x="366" y="59"/>
                  </a:cubicBezTo>
                  <a:cubicBezTo>
                    <a:pt x="363" y="59"/>
                    <a:pt x="363" y="59"/>
                    <a:pt x="363" y="59"/>
                  </a:cubicBezTo>
                  <a:cubicBezTo>
                    <a:pt x="361" y="58"/>
                    <a:pt x="360" y="58"/>
                    <a:pt x="360" y="58"/>
                  </a:cubicBezTo>
                  <a:cubicBezTo>
                    <a:pt x="353" y="56"/>
                    <a:pt x="349" y="54"/>
                    <a:pt x="350" y="44"/>
                  </a:cubicBezTo>
                  <a:cubicBezTo>
                    <a:pt x="351" y="37"/>
                    <a:pt x="354" y="35"/>
                    <a:pt x="357" y="34"/>
                  </a:cubicBezTo>
                  <a:cubicBezTo>
                    <a:pt x="358" y="34"/>
                    <a:pt x="359" y="34"/>
                    <a:pt x="359" y="33"/>
                  </a:cubicBezTo>
                  <a:cubicBezTo>
                    <a:pt x="361" y="31"/>
                    <a:pt x="362" y="25"/>
                    <a:pt x="361" y="20"/>
                  </a:cubicBezTo>
                  <a:cubicBezTo>
                    <a:pt x="361" y="18"/>
                    <a:pt x="361" y="18"/>
                    <a:pt x="360" y="18"/>
                  </a:cubicBezTo>
                  <a:cubicBezTo>
                    <a:pt x="359" y="17"/>
                    <a:pt x="357" y="16"/>
                    <a:pt x="355" y="13"/>
                  </a:cubicBezTo>
                  <a:cubicBezTo>
                    <a:pt x="353" y="10"/>
                    <a:pt x="353" y="7"/>
                    <a:pt x="353" y="5"/>
                  </a:cubicBezTo>
                  <a:cubicBezTo>
                    <a:pt x="352" y="3"/>
                    <a:pt x="352" y="2"/>
                    <a:pt x="351" y="1"/>
                  </a:cubicBezTo>
                  <a:cubicBezTo>
                    <a:pt x="349" y="0"/>
                    <a:pt x="347" y="0"/>
                    <a:pt x="347" y="0"/>
                  </a:cubicBezTo>
                  <a:cubicBezTo>
                    <a:pt x="347" y="3"/>
                    <a:pt x="346" y="5"/>
                    <a:pt x="343" y="5"/>
                  </a:cubicBezTo>
                  <a:cubicBezTo>
                    <a:pt x="341" y="5"/>
                    <a:pt x="339" y="5"/>
                    <a:pt x="336" y="6"/>
                  </a:cubicBezTo>
                  <a:cubicBezTo>
                    <a:pt x="329" y="7"/>
                    <a:pt x="322" y="8"/>
                    <a:pt x="315" y="6"/>
                  </a:cubicBezTo>
                  <a:cubicBezTo>
                    <a:pt x="315" y="7"/>
                    <a:pt x="315" y="7"/>
                    <a:pt x="316" y="7"/>
                  </a:cubicBezTo>
                  <a:cubicBezTo>
                    <a:pt x="319" y="10"/>
                    <a:pt x="320" y="12"/>
                    <a:pt x="321" y="13"/>
                  </a:cubicBezTo>
                  <a:cubicBezTo>
                    <a:pt x="324" y="23"/>
                    <a:pt x="316" y="29"/>
                    <a:pt x="311" y="32"/>
                  </a:cubicBezTo>
                  <a:cubicBezTo>
                    <a:pt x="307" y="34"/>
                    <a:pt x="305" y="36"/>
                    <a:pt x="305" y="37"/>
                  </a:cubicBezTo>
                  <a:cubicBezTo>
                    <a:pt x="305" y="38"/>
                    <a:pt x="305" y="39"/>
                    <a:pt x="304" y="40"/>
                  </a:cubicBezTo>
                  <a:cubicBezTo>
                    <a:pt x="304" y="42"/>
                    <a:pt x="303" y="44"/>
                    <a:pt x="300" y="45"/>
                  </a:cubicBezTo>
                  <a:cubicBezTo>
                    <a:pt x="300" y="45"/>
                    <a:pt x="299" y="45"/>
                    <a:pt x="299" y="45"/>
                  </a:cubicBezTo>
                  <a:cubicBezTo>
                    <a:pt x="298" y="46"/>
                    <a:pt x="298" y="46"/>
                    <a:pt x="297" y="48"/>
                  </a:cubicBezTo>
                  <a:cubicBezTo>
                    <a:pt x="296" y="50"/>
                    <a:pt x="295" y="54"/>
                    <a:pt x="288" y="57"/>
                  </a:cubicBezTo>
                  <a:cubicBezTo>
                    <a:pt x="285" y="58"/>
                    <a:pt x="280" y="58"/>
                    <a:pt x="277" y="58"/>
                  </a:cubicBezTo>
                  <a:cubicBezTo>
                    <a:pt x="274" y="58"/>
                    <a:pt x="271" y="58"/>
                    <a:pt x="270" y="59"/>
                  </a:cubicBezTo>
                  <a:cubicBezTo>
                    <a:pt x="268" y="59"/>
                    <a:pt x="267" y="59"/>
                    <a:pt x="266" y="60"/>
                  </a:cubicBezTo>
                  <a:cubicBezTo>
                    <a:pt x="264" y="60"/>
                    <a:pt x="263" y="61"/>
                    <a:pt x="262" y="61"/>
                  </a:cubicBezTo>
                  <a:cubicBezTo>
                    <a:pt x="260" y="62"/>
                    <a:pt x="258" y="62"/>
                    <a:pt x="256" y="62"/>
                  </a:cubicBezTo>
                  <a:cubicBezTo>
                    <a:pt x="253" y="62"/>
                    <a:pt x="252" y="63"/>
                    <a:pt x="251" y="64"/>
                  </a:cubicBezTo>
                  <a:cubicBezTo>
                    <a:pt x="250" y="65"/>
                    <a:pt x="250" y="65"/>
                    <a:pt x="250" y="66"/>
                  </a:cubicBezTo>
                  <a:cubicBezTo>
                    <a:pt x="249" y="69"/>
                    <a:pt x="247" y="72"/>
                    <a:pt x="243" y="74"/>
                  </a:cubicBezTo>
                  <a:cubicBezTo>
                    <a:pt x="239" y="77"/>
                    <a:pt x="235" y="77"/>
                    <a:pt x="233" y="78"/>
                  </a:cubicBezTo>
                  <a:cubicBezTo>
                    <a:pt x="230" y="78"/>
                    <a:pt x="230" y="78"/>
                    <a:pt x="229" y="80"/>
                  </a:cubicBezTo>
                  <a:cubicBezTo>
                    <a:pt x="229" y="81"/>
                    <a:pt x="229" y="81"/>
                    <a:pt x="229" y="82"/>
                  </a:cubicBezTo>
                  <a:cubicBezTo>
                    <a:pt x="230" y="85"/>
                    <a:pt x="230" y="88"/>
                    <a:pt x="225" y="91"/>
                  </a:cubicBezTo>
                  <a:cubicBezTo>
                    <a:pt x="220" y="94"/>
                    <a:pt x="213" y="93"/>
                    <a:pt x="203" y="92"/>
                  </a:cubicBezTo>
                  <a:cubicBezTo>
                    <a:pt x="201" y="92"/>
                    <a:pt x="198" y="92"/>
                    <a:pt x="197" y="92"/>
                  </a:cubicBezTo>
                  <a:cubicBezTo>
                    <a:pt x="188" y="92"/>
                    <a:pt x="165" y="92"/>
                    <a:pt x="158" y="97"/>
                  </a:cubicBezTo>
                  <a:cubicBezTo>
                    <a:pt x="156" y="99"/>
                    <a:pt x="156" y="100"/>
                    <a:pt x="157" y="105"/>
                  </a:cubicBezTo>
                  <a:cubicBezTo>
                    <a:pt x="157" y="109"/>
                    <a:pt x="158" y="112"/>
                    <a:pt x="157" y="117"/>
                  </a:cubicBezTo>
                  <a:cubicBezTo>
                    <a:pt x="156" y="121"/>
                    <a:pt x="153" y="125"/>
                    <a:pt x="148" y="127"/>
                  </a:cubicBezTo>
                  <a:cubicBezTo>
                    <a:pt x="141" y="131"/>
                    <a:pt x="131" y="131"/>
                    <a:pt x="125" y="127"/>
                  </a:cubicBezTo>
                  <a:cubicBezTo>
                    <a:pt x="120" y="125"/>
                    <a:pt x="118" y="121"/>
                    <a:pt x="117" y="118"/>
                  </a:cubicBezTo>
                  <a:cubicBezTo>
                    <a:pt x="116" y="115"/>
                    <a:pt x="115" y="113"/>
                    <a:pt x="113" y="112"/>
                  </a:cubicBezTo>
                  <a:cubicBezTo>
                    <a:pt x="109" y="110"/>
                    <a:pt x="101" y="110"/>
                    <a:pt x="95" y="111"/>
                  </a:cubicBezTo>
                  <a:cubicBezTo>
                    <a:pt x="93" y="111"/>
                    <a:pt x="91" y="111"/>
                    <a:pt x="89" y="111"/>
                  </a:cubicBezTo>
                  <a:cubicBezTo>
                    <a:pt x="81" y="110"/>
                    <a:pt x="75" y="107"/>
                    <a:pt x="70" y="105"/>
                  </a:cubicBezTo>
                  <a:cubicBezTo>
                    <a:pt x="65" y="102"/>
                    <a:pt x="60" y="100"/>
                    <a:pt x="53" y="100"/>
                  </a:cubicBezTo>
                  <a:cubicBezTo>
                    <a:pt x="41" y="99"/>
                    <a:pt x="38" y="94"/>
                    <a:pt x="36" y="88"/>
                  </a:cubicBezTo>
                  <a:cubicBezTo>
                    <a:pt x="35" y="86"/>
                    <a:pt x="34" y="84"/>
                    <a:pt x="30" y="82"/>
                  </a:cubicBezTo>
                  <a:cubicBezTo>
                    <a:pt x="27" y="80"/>
                    <a:pt x="5" y="79"/>
                    <a:pt x="1" y="81"/>
                  </a:cubicBezTo>
                  <a:cubicBezTo>
                    <a:pt x="0" y="83"/>
                    <a:pt x="0" y="84"/>
                    <a:pt x="0" y="85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11" name="Freeform 103">
              <a:extLst>
                <a:ext uri="{FF2B5EF4-FFF2-40B4-BE49-F238E27FC236}">
                  <a16:creationId xmlns:a16="http://schemas.microsoft.com/office/drawing/2014/main" id="{52B41BA4-1F6D-4E32-903C-FD6618D9E30A}"/>
                </a:ext>
              </a:extLst>
            </p:cNvPr>
            <p:cNvSpPr>
              <a:spLocks/>
            </p:cNvSpPr>
            <p:nvPr/>
          </p:nvSpPr>
          <p:spPr bwMode="auto">
            <a:xfrm>
              <a:off x="1357" y="981"/>
              <a:ext cx="0" cy="1"/>
            </a:xfrm>
            <a:custGeom>
              <a:avLst/>
              <a:gdLst>
                <a:gd name="T0" fmla="*/ 0 h 1"/>
                <a:gd name="T1" fmla="*/ 1 h 1"/>
                <a:gd name="T2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12" name="Freeform 104">
              <a:extLst>
                <a:ext uri="{FF2B5EF4-FFF2-40B4-BE49-F238E27FC236}">
                  <a16:creationId xmlns:a16="http://schemas.microsoft.com/office/drawing/2014/main" id="{A90E50BF-4053-4791-8BC4-A150BC6B94FB}"/>
                </a:ext>
              </a:extLst>
            </p:cNvPr>
            <p:cNvSpPr>
              <a:spLocks/>
            </p:cNvSpPr>
            <p:nvPr/>
          </p:nvSpPr>
          <p:spPr bwMode="auto">
            <a:xfrm>
              <a:off x="1358" y="979"/>
              <a:ext cx="0" cy="1"/>
            </a:xfrm>
            <a:custGeom>
              <a:avLst/>
              <a:gdLst>
                <a:gd name="T0" fmla="*/ 0 h 1"/>
                <a:gd name="T1" fmla="*/ 1 h 1"/>
                <a:gd name="T2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13" name="Freeform 105">
              <a:extLst>
                <a:ext uri="{FF2B5EF4-FFF2-40B4-BE49-F238E27FC236}">
                  <a16:creationId xmlns:a16="http://schemas.microsoft.com/office/drawing/2014/main" id="{D82A872F-0818-4407-868D-2D771DAD2957}"/>
                </a:ext>
              </a:extLst>
            </p:cNvPr>
            <p:cNvSpPr>
              <a:spLocks/>
            </p:cNvSpPr>
            <p:nvPr/>
          </p:nvSpPr>
          <p:spPr bwMode="auto">
            <a:xfrm>
              <a:off x="1435" y="1155"/>
              <a:ext cx="0" cy="2"/>
            </a:xfrm>
            <a:custGeom>
              <a:avLst/>
              <a:gdLst>
                <a:gd name="T0" fmla="*/ 0 h 2"/>
                <a:gd name="T1" fmla="*/ 2 h 2"/>
                <a:gd name="T2" fmla="*/ 0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2">
                  <a:moveTo>
                    <a:pt x="0" y="0"/>
                  </a:moveTo>
                  <a:cubicBezTo>
                    <a:pt x="0" y="1"/>
                    <a:pt x="0" y="1"/>
                    <a:pt x="0" y="2"/>
                  </a:cubicBezTo>
                  <a:cubicBezTo>
                    <a:pt x="0" y="1"/>
                    <a:pt x="0" y="1"/>
                    <a:pt x="0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14" name="Freeform 106">
              <a:extLst>
                <a:ext uri="{FF2B5EF4-FFF2-40B4-BE49-F238E27FC236}">
                  <a16:creationId xmlns:a16="http://schemas.microsoft.com/office/drawing/2014/main" id="{DB7BA1C4-7047-4F60-A370-928AA8D7243B}"/>
                </a:ext>
              </a:extLst>
            </p:cNvPr>
            <p:cNvSpPr>
              <a:spLocks/>
            </p:cNvSpPr>
            <p:nvPr/>
          </p:nvSpPr>
          <p:spPr bwMode="auto">
            <a:xfrm>
              <a:off x="1362" y="975"/>
              <a:ext cx="0" cy="1"/>
            </a:xfrm>
            <a:custGeom>
              <a:avLst/>
              <a:gdLst>
                <a:gd name="T0" fmla="*/ 0 h 1"/>
                <a:gd name="T1" fmla="*/ 1 h 1"/>
                <a:gd name="T2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0" y="1"/>
                    <a:pt x="0" y="0"/>
                    <a:pt x="0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15" name="Freeform 107">
              <a:extLst>
                <a:ext uri="{FF2B5EF4-FFF2-40B4-BE49-F238E27FC236}">
                  <a16:creationId xmlns:a16="http://schemas.microsoft.com/office/drawing/2014/main" id="{013A0F18-3DE0-4FFD-B6CB-F51DED59FC37}"/>
                </a:ext>
              </a:extLst>
            </p:cNvPr>
            <p:cNvSpPr>
              <a:spLocks/>
            </p:cNvSpPr>
            <p:nvPr/>
          </p:nvSpPr>
          <p:spPr bwMode="auto">
            <a:xfrm>
              <a:off x="1435" y="1152"/>
              <a:ext cx="0" cy="2"/>
            </a:xfrm>
            <a:custGeom>
              <a:avLst/>
              <a:gdLst>
                <a:gd name="T0" fmla="*/ 0 h 2"/>
                <a:gd name="T1" fmla="*/ 2 h 2"/>
                <a:gd name="T2" fmla="*/ 0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2">
                  <a:moveTo>
                    <a:pt x="0" y="0"/>
                  </a:moveTo>
                  <a:cubicBezTo>
                    <a:pt x="0" y="1"/>
                    <a:pt x="0" y="2"/>
                    <a:pt x="0" y="2"/>
                  </a:cubicBez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16" name="Freeform 108">
              <a:extLst>
                <a:ext uri="{FF2B5EF4-FFF2-40B4-BE49-F238E27FC236}">
                  <a16:creationId xmlns:a16="http://schemas.microsoft.com/office/drawing/2014/main" id="{92673D25-CEEF-4B29-A80C-208C2F9A72BA}"/>
                </a:ext>
              </a:extLst>
            </p:cNvPr>
            <p:cNvSpPr>
              <a:spLocks/>
            </p:cNvSpPr>
            <p:nvPr/>
          </p:nvSpPr>
          <p:spPr bwMode="auto">
            <a:xfrm>
              <a:off x="1363" y="974"/>
              <a:ext cx="1" cy="0"/>
            </a:xfrm>
            <a:custGeom>
              <a:avLst/>
              <a:gdLst>
                <a:gd name="T0" fmla="*/ 0 w 1"/>
                <a:gd name="T1" fmla="*/ 1 w 1"/>
                <a:gd name="T2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17" name="Freeform 109">
              <a:extLst>
                <a:ext uri="{FF2B5EF4-FFF2-40B4-BE49-F238E27FC236}">
                  <a16:creationId xmlns:a16="http://schemas.microsoft.com/office/drawing/2014/main" id="{6EECD5EF-D071-4BC5-BAFB-22FE0215BEBC}"/>
                </a:ext>
              </a:extLst>
            </p:cNvPr>
            <p:cNvSpPr>
              <a:spLocks/>
            </p:cNvSpPr>
            <p:nvPr/>
          </p:nvSpPr>
          <p:spPr bwMode="auto">
            <a:xfrm>
              <a:off x="1365" y="972"/>
              <a:ext cx="2" cy="1"/>
            </a:xfrm>
            <a:custGeom>
              <a:avLst/>
              <a:gdLst>
                <a:gd name="T0" fmla="*/ 0 w 2"/>
                <a:gd name="T1" fmla="*/ 1 h 1"/>
                <a:gd name="T2" fmla="*/ 2 w 2"/>
                <a:gd name="T3" fmla="*/ 0 h 1"/>
                <a:gd name="T4" fmla="*/ 0 w 2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0" y="1"/>
                  </a:moveTo>
                  <a:cubicBezTo>
                    <a:pt x="1" y="1"/>
                    <a:pt x="1" y="1"/>
                    <a:pt x="2" y="0"/>
                  </a:cubicBezTo>
                  <a:cubicBezTo>
                    <a:pt x="1" y="1"/>
                    <a:pt x="1" y="1"/>
                    <a:pt x="0" y="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18" name="Freeform 110">
              <a:extLst>
                <a:ext uri="{FF2B5EF4-FFF2-40B4-BE49-F238E27FC236}">
                  <a16:creationId xmlns:a16="http://schemas.microsoft.com/office/drawing/2014/main" id="{24F4BD26-DA10-45D9-AE1C-0214CB8ED0A1}"/>
                </a:ext>
              </a:extLst>
            </p:cNvPr>
            <p:cNvSpPr>
              <a:spLocks/>
            </p:cNvSpPr>
            <p:nvPr/>
          </p:nvSpPr>
          <p:spPr bwMode="auto">
            <a:xfrm>
              <a:off x="1434" y="1139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19" name="Freeform 111">
              <a:extLst>
                <a:ext uri="{FF2B5EF4-FFF2-40B4-BE49-F238E27FC236}">
                  <a16:creationId xmlns:a16="http://schemas.microsoft.com/office/drawing/2014/main" id="{B52E4363-6585-4E6B-BF9D-BEFB6B999EA3}"/>
                </a:ext>
              </a:extLst>
            </p:cNvPr>
            <p:cNvSpPr>
              <a:spLocks/>
            </p:cNvSpPr>
            <p:nvPr/>
          </p:nvSpPr>
          <p:spPr bwMode="auto">
            <a:xfrm>
              <a:off x="1434" y="1150"/>
              <a:ext cx="1" cy="1"/>
            </a:xfrm>
            <a:custGeom>
              <a:avLst/>
              <a:gdLst>
                <a:gd name="T0" fmla="*/ 0 w 1"/>
                <a:gd name="T1" fmla="*/ 0 h 1"/>
                <a:gd name="T2" fmla="*/ 1 w 1"/>
                <a:gd name="T3" fmla="*/ 1 h 1"/>
                <a:gd name="T4" fmla="*/ 0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cubicBezTo>
                    <a:pt x="1" y="0"/>
                    <a:pt x="1" y="1"/>
                    <a:pt x="1" y="1"/>
                  </a:cubicBezTo>
                  <a:cubicBezTo>
                    <a:pt x="1" y="1"/>
                    <a:pt x="1" y="0"/>
                    <a:pt x="0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20" name="Freeform 112">
              <a:extLst>
                <a:ext uri="{FF2B5EF4-FFF2-40B4-BE49-F238E27FC236}">
                  <a16:creationId xmlns:a16="http://schemas.microsoft.com/office/drawing/2014/main" id="{E4B6CF7F-76A9-457D-9ED2-93A8E7A1ED30}"/>
                </a:ext>
              </a:extLst>
            </p:cNvPr>
            <p:cNvSpPr>
              <a:spLocks/>
            </p:cNvSpPr>
            <p:nvPr/>
          </p:nvSpPr>
          <p:spPr bwMode="auto">
            <a:xfrm>
              <a:off x="1436" y="1160"/>
              <a:ext cx="0" cy="2"/>
            </a:xfrm>
            <a:custGeom>
              <a:avLst/>
              <a:gdLst>
                <a:gd name="T0" fmla="*/ 0 h 2"/>
                <a:gd name="T1" fmla="*/ 2 h 2"/>
                <a:gd name="T2" fmla="*/ 0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2">
                  <a:moveTo>
                    <a:pt x="0" y="0"/>
                  </a:moveTo>
                  <a:cubicBezTo>
                    <a:pt x="0" y="1"/>
                    <a:pt x="0" y="1"/>
                    <a:pt x="0" y="2"/>
                  </a:cubicBezTo>
                  <a:cubicBezTo>
                    <a:pt x="0" y="1"/>
                    <a:pt x="0" y="1"/>
                    <a:pt x="0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21" name="Freeform 113">
              <a:extLst>
                <a:ext uri="{FF2B5EF4-FFF2-40B4-BE49-F238E27FC236}">
                  <a16:creationId xmlns:a16="http://schemas.microsoft.com/office/drawing/2014/main" id="{C1BE1368-A609-4F68-A34B-4BECAEAFD62D}"/>
                </a:ext>
              </a:extLst>
            </p:cNvPr>
            <p:cNvSpPr>
              <a:spLocks/>
            </p:cNvSpPr>
            <p:nvPr/>
          </p:nvSpPr>
          <p:spPr bwMode="auto">
            <a:xfrm>
              <a:off x="1436" y="1158"/>
              <a:ext cx="0" cy="1"/>
            </a:xfrm>
            <a:custGeom>
              <a:avLst/>
              <a:gdLst>
                <a:gd name="T0" fmla="*/ 0 h 1"/>
                <a:gd name="T1" fmla="*/ 1 h 1"/>
                <a:gd name="T2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0" y="1"/>
                    <a:pt x="0" y="0"/>
                    <a:pt x="0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22" name="Freeform 114">
              <a:extLst>
                <a:ext uri="{FF2B5EF4-FFF2-40B4-BE49-F238E27FC236}">
                  <a16:creationId xmlns:a16="http://schemas.microsoft.com/office/drawing/2014/main" id="{6D941E58-4CBA-4489-9E90-DF63835987FC}"/>
                </a:ext>
              </a:extLst>
            </p:cNvPr>
            <p:cNvSpPr>
              <a:spLocks/>
            </p:cNvSpPr>
            <p:nvPr/>
          </p:nvSpPr>
          <p:spPr bwMode="auto">
            <a:xfrm>
              <a:off x="1437" y="1162"/>
              <a:ext cx="0" cy="2"/>
            </a:xfrm>
            <a:custGeom>
              <a:avLst/>
              <a:gdLst>
                <a:gd name="T0" fmla="*/ 0 h 2"/>
                <a:gd name="T1" fmla="*/ 2 h 2"/>
                <a:gd name="T2" fmla="*/ 0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2">
                  <a:moveTo>
                    <a:pt x="0" y="0"/>
                  </a:moveTo>
                  <a:cubicBezTo>
                    <a:pt x="0" y="1"/>
                    <a:pt x="0" y="1"/>
                    <a:pt x="0" y="2"/>
                  </a:cubicBezTo>
                  <a:cubicBezTo>
                    <a:pt x="0" y="1"/>
                    <a:pt x="0" y="1"/>
                    <a:pt x="0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23" name="Freeform 115">
              <a:extLst>
                <a:ext uri="{FF2B5EF4-FFF2-40B4-BE49-F238E27FC236}">
                  <a16:creationId xmlns:a16="http://schemas.microsoft.com/office/drawing/2014/main" id="{4183A5ED-5DCD-41C9-AD97-227BCC0DF37C}"/>
                </a:ext>
              </a:extLst>
            </p:cNvPr>
            <p:cNvSpPr>
              <a:spLocks/>
            </p:cNvSpPr>
            <p:nvPr/>
          </p:nvSpPr>
          <p:spPr bwMode="auto">
            <a:xfrm>
              <a:off x="1434" y="1141"/>
              <a:ext cx="0" cy="1"/>
            </a:xfrm>
            <a:custGeom>
              <a:avLst/>
              <a:gdLst>
                <a:gd name="T0" fmla="*/ 0 h 1"/>
                <a:gd name="T1" fmla="*/ 1 h 1"/>
                <a:gd name="T2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24" name="Freeform 116">
              <a:extLst>
                <a:ext uri="{FF2B5EF4-FFF2-40B4-BE49-F238E27FC236}">
                  <a16:creationId xmlns:a16="http://schemas.microsoft.com/office/drawing/2014/main" id="{54E28859-EDE1-4E44-899F-2F1D21722C03}"/>
                </a:ext>
              </a:extLst>
            </p:cNvPr>
            <p:cNvSpPr>
              <a:spLocks/>
            </p:cNvSpPr>
            <p:nvPr/>
          </p:nvSpPr>
          <p:spPr bwMode="auto">
            <a:xfrm>
              <a:off x="1434" y="1147"/>
              <a:ext cx="0" cy="1"/>
            </a:xfrm>
            <a:custGeom>
              <a:avLst/>
              <a:gdLst>
                <a:gd name="T0" fmla="*/ 0 h 1"/>
                <a:gd name="T1" fmla="*/ 1 h 1"/>
                <a:gd name="T2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0" y="1"/>
                    <a:pt x="0" y="0"/>
                    <a:pt x="0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25" name="Freeform 117">
              <a:extLst>
                <a:ext uri="{FF2B5EF4-FFF2-40B4-BE49-F238E27FC236}">
                  <a16:creationId xmlns:a16="http://schemas.microsoft.com/office/drawing/2014/main" id="{5853B1B0-E855-4628-87FE-FDA7FBA1BD06}"/>
                </a:ext>
              </a:extLst>
            </p:cNvPr>
            <p:cNvSpPr>
              <a:spLocks/>
            </p:cNvSpPr>
            <p:nvPr/>
          </p:nvSpPr>
          <p:spPr bwMode="auto">
            <a:xfrm>
              <a:off x="1515" y="1167"/>
              <a:ext cx="992" cy="973"/>
            </a:xfrm>
            <a:custGeom>
              <a:avLst/>
              <a:gdLst>
                <a:gd name="T0" fmla="*/ 3 w 998"/>
                <a:gd name="T1" fmla="*/ 125 h 979"/>
                <a:gd name="T2" fmla="*/ 4 w 998"/>
                <a:gd name="T3" fmla="*/ 176 h 979"/>
                <a:gd name="T4" fmla="*/ 7 w 998"/>
                <a:gd name="T5" fmla="*/ 209 h 979"/>
                <a:gd name="T6" fmla="*/ 18 w 998"/>
                <a:gd name="T7" fmla="*/ 257 h 979"/>
                <a:gd name="T8" fmla="*/ 45 w 998"/>
                <a:gd name="T9" fmla="*/ 283 h 979"/>
                <a:gd name="T10" fmla="*/ 96 w 998"/>
                <a:gd name="T11" fmla="*/ 319 h 979"/>
                <a:gd name="T12" fmla="*/ 157 w 998"/>
                <a:gd name="T13" fmla="*/ 350 h 979"/>
                <a:gd name="T14" fmla="*/ 214 w 998"/>
                <a:gd name="T15" fmla="*/ 351 h 979"/>
                <a:gd name="T16" fmla="*/ 220 w 998"/>
                <a:gd name="T17" fmla="*/ 375 h 979"/>
                <a:gd name="T18" fmla="*/ 125 w 998"/>
                <a:gd name="T19" fmla="*/ 559 h 979"/>
                <a:gd name="T20" fmla="*/ 82 w 998"/>
                <a:gd name="T21" fmla="*/ 649 h 979"/>
                <a:gd name="T22" fmla="*/ 45 w 998"/>
                <a:gd name="T23" fmla="*/ 728 h 979"/>
                <a:gd name="T24" fmla="*/ 63 w 998"/>
                <a:gd name="T25" fmla="*/ 780 h 979"/>
                <a:gd name="T26" fmla="*/ 96 w 998"/>
                <a:gd name="T27" fmla="*/ 844 h 979"/>
                <a:gd name="T28" fmla="*/ 123 w 998"/>
                <a:gd name="T29" fmla="*/ 904 h 979"/>
                <a:gd name="T30" fmla="*/ 159 w 998"/>
                <a:gd name="T31" fmla="*/ 934 h 979"/>
                <a:gd name="T32" fmla="*/ 217 w 998"/>
                <a:gd name="T33" fmla="*/ 944 h 979"/>
                <a:gd name="T34" fmla="*/ 305 w 998"/>
                <a:gd name="T35" fmla="*/ 951 h 979"/>
                <a:gd name="T36" fmla="*/ 460 w 998"/>
                <a:gd name="T37" fmla="*/ 958 h 979"/>
                <a:gd name="T38" fmla="*/ 685 w 998"/>
                <a:gd name="T39" fmla="*/ 971 h 979"/>
                <a:gd name="T40" fmla="*/ 720 w 998"/>
                <a:gd name="T41" fmla="*/ 905 h 979"/>
                <a:gd name="T42" fmla="*/ 753 w 998"/>
                <a:gd name="T43" fmla="*/ 819 h 979"/>
                <a:gd name="T44" fmla="*/ 758 w 998"/>
                <a:gd name="T45" fmla="*/ 752 h 979"/>
                <a:gd name="T46" fmla="*/ 808 w 998"/>
                <a:gd name="T47" fmla="*/ 715 h 979"/>
                <a:gd name="T48" fmla="*/ 831 w 998"/>
                <a:gd name="T49" fmla="*/ 672 h 979"/>
                <a:gd name="T50" fmla="*/ 838 w 998"/>
                <a:gd name="T51" fmla="*/ 649 h 979"/>
                <a:gd name="T52" fmla="*/ 806 w 998"/>
                <a:gd name="T53" fmla="*/ 615 h 979"/>
                <a:gd name="T54" fmla="*/ 855 w 998"/>
                <a:gd name="T55" fmla="*/ 571 h 979"/>
                <a:gd name="T56" fmla="*/ 897 w 998"/>
                <a:gd name="T57" fmla="*/ 538 h 979"/>
                <a:gd name="T58" fmla="*/ 929 w 998"/>
                <a:gd name="T59" fmla="*/ 481 h 979"/>
                <a:gd name="T60" fmla="*/ 954 w 998"/>
                <a:gd name="T61" fmla="*/ 446 h 979"/>
                <a:gd name="T62" fmla="*/ 968 w 998"/>
                <a:gd name="T63" fmla="*/ 406 h 979"/>
                <a:gd name="T64" fmla="*/ 986 w 998"/>
                <a:gd name="T65" fmla="*/ 367 h 979"/>
                <a:gd name="T66" fmla="*/ 976 w 998"/>
                <a:gd name="T67" fmla="*/ 344 h 979"/>
                <a:gd name="T68" fmla="*/ 996 w 998"/>
                <a:gd name="T69" fmla="*/ 319 h 979"/>
                <a:gd name="T70" fmla="*/ 989 w 998"/>
                <a:gd name="T71" fmla="*/ 289 h 979"/>
                <a:gd name="T72" fmla="*/ 950 w 998"/>
                <a:gd name="T73" fmla="*/ 271 h 979"/>
                <a:gd name="T74" fmla="*/ 895 w 998"/>
                <a:gd name="T75" fmla="*/ 263 h 979"/>
                <a:gd name="T76" fmla="*/ 839 w 998"/>
                <a:gd name="T77" fmla="*/ 289 h 979"/>
                <a:gd name="T78" fmla="*/ 795 w 998"/>
                <a:gd name="T79" fmla="*/ 323 h 979"/>
                <a:gd name="T80" fmla="*/ 748 w 998"/>
                <a:gd name="T81" fmla="*/ 351 h 979"/>
                <a:gd name="T82" fmla="*/ 726 w 998"/>
                <a:gd name="T83" fmla="*/ 361 h 979"/>
                <a:gd name="T84" fmla="*/ 701 w 998"/>
                <a:gd name="T85" fmla="*/ 355 h 979"/>
                <a:gd name="T86" fmla="*/ 640 w 998"/>
                <a:gd name="T87" fmla="*/ 350 h 979"/>
                <a:gd name="T88" fmla="*/ 624 w 998"/>
                <a:gd name="T89" fmla="*/ 305 h 979"/>
                <a:gd name="T90" fmla="*/ 581 w 998"/>
                <a:gd name="T91" fmla="*/ 308 h 979"/>
                <a:gd name="T92" fmla="*/ 525 w 998"/>
                <a:gd name="T93" fmla="*/ 315 h 979"/>
                <a:gd name="T94" fmla="*/ 494 w 998"/>
                <a:gd name="T95" fmla="*/ 263 h 979"/>
                <a:gd name="T96" fmla="*/ 455 w 998"/>
                <a:gd name="T97" fmla="*/ 198 h 979"/>
                <a:gd name="T98" fmla="*/ 447 w 998"/>
                <a:gd name="T99" fmla="*/ 171 h 979"/>
                <a:gd name="T100" fmla="*/ 427 w 998"/>
                <a:gd name="T101" fmla="*/ 130 h 979"/>
                <a:gd name="T102" fmla="*/ 404 w 998"/>
                <a:gd name="T103" fmla="*/ 102 h 979"/>
                <a:gd name="T104" fmla="*/ 376 w 998"/>
                <a:gd name="T105" fmla="*/ 89 h 979"/>
                <a:gd name="T106" fmla="*/ 340 w 998"/>
                <a:gd name="T107" fmla="*/ 66 h 979"/>
                <a:gd name="T108" fmla="*/ 324 w 998"/>
                <a:gd name="T109" fmla="*/ 20 h 979"/>
                <a:gd name="T110" fmla="*/ 268 w 998"/>
                <a:gd name="T111" fmla="*/ 11 h 979"/>
                <a:gd name="T112" fmla="*/ 228 w 998"/>
                <a:gd name="T113" fmla="*/ 18 h 979"/>
                <a:gd name="T114" fmla="*/ 233 w 998"/>
                <a:gd name="T115" fmla="*/ 38 h 979"/>
                <a:gd name="T116" fmla="*/ 127 w 998"/>
                <a:gd name="T117" fmla="*/ 56 h 979"/>
                <a:gd name="T118" fmla="*/ 74 w 998"/>
                <a:gd name="T119" fmla="*/ 75 h 979"/>
                <a:gd name="T120" fmla="*/ 34 w 998"/>
                <a:gd name="T121" fmla="*/ 96 h 9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998" h="979">
                  <a:moveTo>
                    <a:pt x="17" y="109"/>
                  </a:moveTo>
                  <a:cubicBezTo>
                    <a:pt x="14" y="110"/>
                    <a:pt x="10" y="111"/>
                    <a:pt x="8" y="112"/>
                  </a:cubicBezTo>
                  <a:cubicBezTo>
                    <a:pt x="8" y="113"/>
                    <a:pt x="8" y="114"/>
                    <a:pt x="8" y="115"/>
                  </a:cubicBezTo>
                  <a:cubicBezTo>
                    <a:pt x="7" y="117"/>
                    <a:pt x="7" y="119"/>
                    <a:pt x="7" y="121"/>
                  </a:cubicBezTo>
                  <a:cubicBezTo>
                    <a:pt x="7" y="123"/>
                    <a:pt x="5" y="125"/>
                    <a:pt x="3" y="125"/>
                  </a:cubicBezTo>
                  <a:cubicBezTo>
                    <a:pt x="2" y="125"/>
                    <a:pt x="1" y="125"/>
                    <a:pt x="1" y="125"/>
                  </a:cubicBezTo>
                  <a:cubicBezTo>
                    <a:pt x="0" y="129"/>
                    <a:pt x="1" y="135"/>
                    <a:pt x="2" y="138"/>
                  </a:cubicBezTo>
                  <a:cubicBezTo>
                    <a:pt x="2" y="140"/>
                    <a:pt x="2" y="141"/>
                    <a:pt x="3" y="142"/>
                  </a:cubicBezTo>
                  <a:cubicBezTo>
                    <a:pt x="4" y="144"/>
                    <a:pt x="5" y="147"/>
                    <a:pt x="5" y="150"/>
                  </a:cubicBezTo>
                  <a:cubicBezTo>
                    <a:pt x="6" y="153"/>
                    <a:pt x="7" y="170"/>
                    <a:pt x="4" y="176"/>
                  </a:cubicBezTo>
                  <a:cubicBezTo>
                    <a:pt x="4" y="176"/>
                    <a:pt x="4" y="176"/>
                    <a:pt x="4" y="177"/>
                  </a:cubicBezTo>
                  <a:cubicBezTo>
                    <a:pt x="4" y="177"/>
                    <a:pt x="4" y="177"/>
                    <a:pt x="4" y="177"/>
                  </a:cubicBezTo>
                  <a:cubicBezTo>
                    <a:pt x="4" y="179"/>
                    <a:pt x="4" y="179"/>
                    <a:pt x="4" y="179"/>
                  </a:cubicBezTo>
                  <a:cubicBezTo>
                    <a:pt x="4" y="181"/>
                    <a:pt x="3" y="183"/>
                    <a:pt x="2" y="183"/>
                  </a:cubicBezTo>
                  <a:cubicBezTo>
                    <a:pt x="0" y="191"/>
                    <a:pt x="4" y="200"/>
                    <a:pt x="7" y="209"/>
                  </a:cubicBezTo>
                  <a:cubicBezTo>
                    <a:pt x="9" y="215"/>
                    <a:pt x="12" y="221"/>
                    <a:pt x="13" y="227"/>
                  </a:cubicBezTo>
                  <a:cubicBezTo>
                    <a:pt x="13" y="230"/>
                    <a:pt x="13" y="232"/>
                    <a:pt x="13" y="234"/>
                  </a:cubicBezTo>
                  <a:cubicBezTo>
                    <a:pt x="13" y="236"/>
                    <a:pt x="13" y="239"/>
                    <a:pt x="14" y="241"/>
                  </a:cubicBezTo>
                  <a:cubicBezTo>
                    <a:pt x="14" y="243"/>
                    <a:pt x="15" y="246"/>
                    <a:pt x="15" y="248"/>
                  </a:cubicBezTo>
                  <a:cubicBezTo>
                    <a:pt x="16" y="253"/>
                    <a:pt x="16" y="256"/>
                    <a:pt x="18" y="257"/>
                  </a:cubicBezTo>
                  <a:cubicBezTo>
                    <a:pt x="19" y="257"/>
                    <a:pt x="21" y="257"/>
                    <a:pt x="23" y="257"/>
                  </a:cubicBezTo>
                  <a:cubicBezTo>
                    <a:pt x="26" y="256"/>
                    <a:pt x="31" y="256"/>
                    <a:pt x="35" y="259"/>
                  </a:cubicBezTo>
                  <a:cubicBezTo>
                    <a:pt x="39" y="263"/>
                    <a:pt x="40" y="268"/>
                    <a:pt x="41" y="272"/>
                  </a:cubicBezTo>
                  <a:cubicBezTo>
                    <a:pt x="41" y="273"/>
                    <a:pt x="41" y="274"/>
                    <a:pt x="41" y="275"/>
                  </a:cubicBezTo>
                  <a:cubicBezTo>
                    <a:pt x="43" y="281"/>
                    <a:pt x="43" y="281"/>
                    <a:pt x="45" y="283"/>
                  </a:cubicBezTo>
                  <a:cubicBezTo>
                    <a:pt x="45" y="284"/>
                    <a:pt x="47" y="285"/>
                    <a:pt x="48" y="287"/>
                  </a:cubicBezTo>
                  <a:cubicBezTo>
                    <a:pt x="51" y="290"/>
                    <a:pt x="51" y="292"/>
                    <a:pt x="52" y="295"/>
                  </a:cubicBezTo>
                  <a:cubicBezTo>
                    <a:pt x="52" y="296"/>
                    <a:pt x="53" y="297"/>
                    <a:pt x="53" y="299"/>
                  </a:cubicBezTo>
                  <a:cubicBezTo>
                    <a:pt x="56" y="304"/>
                    <a:pt x="68" y="313"/>
                    <a:pt x="74" y="316"/>
                  </a:cubicBezTo>
                  <a:cubicBezTo>
                    <a:pt x="80" y="318"/>
                    <a:pt x="88" y="318"/>
                    <a:pt x="96" y="319"/>
                  </a:cubicBezTo>
                  <a:cubicBezTo>
                    <a:pt x="104" y="319"/>
                    <a:pt x="112" y="319"/>
                    <a:pt x="119" y="321"/>
                  </a:cubicBezTo>
                  <a:cubicBezTo>
                    <a:pt x="123" y="322"/>
                    <a:pt x="123" y="322"/>
                    <a:pt x="123" y="322"/>
                  </a:cubicBezTo>
                  <a:cubicBezTo>
                    <a:pt x="134" y="325"/>
                    <a:pt x="142" y="327"/>
                    <a:pt x="150" y="341"/>
                  </a:cubicBezTo>
                  <a:cubicBezTo>
                    <a:pt x="152" y="345"/>
                    <a:pt x="153" y="347"/>
                    <a:pt x="153" y="348"/>
                  </a:cubicBezTo>
                  <a:cubicBezTo>
                    <a:pt x="153" y="349"/>
                    <a:pt x="155" y="349"/>
                    <a:pt x="157" y="350"/>
                  </a:cubicBezTo>
                  <a:cubicBezTo>
                    <a:pt x="159" y="350"/>
                    <a:pt x="161" y="350"/>
                    <a:pt x="162" y="350"/>
                  </a:cubicBezTo>
                  <a:cubicBezTo>
                    <a:pt x="168" y="351"/>
                    <a:pt x="172" y="352"/>
                    <a:pt x="177" y="359"/>
                  </a:cubicBezTo>
                  <a:cubicBezTo>
                    <a:pt x="178" y="360"/>
                    <a:pt x="178" y="362"/>
                    <a:pt x="178" y="364"/>
                  </a:cubicBezTo>
                  <a:cubicBezTo>
                    <a:pt x="190" y="364"/>
                    <a:pt x="203" y="359"/>
                    <a:pt x="212" y="352"/>
                  </a:cubicBezTo>
                  <a:cubicBezTo>
                    <a:pt x="214" y="351"/>
                    <a:pt x="214" y="351"/>
                    <a:pt x="214" y="351"/>
                  </a:cubicBezTo>
                  <a:cubicBezTo>
                    <a:pt x="218" y="348"/>
                    <a:pt x="223" y="344"/>
                    <a:pt x="228" y="346"/>
                  </a:cubicBezTo>
                  <a:cubicBezTo>
                    <a:pt x="230" y="346"/>
                    <a:pt x="233" y="348"/>
                    <a:pt x="235" y="352"/>
                  </a:cubicBezTo>
                  <a:cubicBezTo>
                    <a:pt x="237" y="359"/>
                    <a:pt x="230" y="365"/>
                    <a:pt x="225" y="369"/>
                  </a:cubicBezTo>
                  <a:cubicBezTo>
                    <a:pt x="224" y="369"/>
                    <a:pt x="223" y="370"/>
                    <a:pt x="222" y="371"/>
                  </a:cubicBezTo>
                  <a:cubicBezTo>
                    <a:pt x="222" y="372"/>
                    <a:pt x="222" y="374"/>
                    <a:pt x="220" y="375"/>
                  </a:cubicBezTo>
                  <a:cubicBezTo>
                    <a:pt x="205" y="388"/>
                    <a:pt x="193" y="411"/>
                    <a:pt x="183" y="431"/>
                  </a:cubicBezTo>
                  <a:cubicBezTo>
                    <a:pt x="178" y="442"/>
                    <a:pt x="172" y="453"/>
                    <a:pt x="167" y="463"/>
                  </a:cubicBezTo>
                  <a:cubicBezTo>
                    <a:pt x="159" y="476"/>
                    <a:pt x="151" y="490"/>
                    <a:pt x="146" y="505"/>
                  </a:cubicBezTo>
                  <a:cubicBezTo>
                    <a:pt x="143" y="511"/>
                    <a:pt x="141" y="517"/>
                    <a:pt x="139" y="524"/>
                  </a:cubicBezTo>
                  <a:cubicBezTo>
                    <a:pt x="134" y="535"/>
                    <a:pt x="130" y="547"/>
                    <a:pt x="125" y="559"/>
                  </a:cubicBezTo>
                  <a:cubicBezTo>
                    <a:pt x="123" y="562"/>
                    <a:pt x="121" y="566"/>
                    <a:pt x="119" y="570"/>
                  </a:cubicBezTo>
                  <a:cubicBezTo>
                    <a:pt x="117" y="574"/>
                    <a:pt x="114" y="578"/>
                    <a:pt x="113" y="582"/>
                  </a:cubicBezTo>
                  <a:cubicBezTo>
                    <a:pt x="110" y="588"/>
                    <a:pt x="109" y="594"/>
                    <a:pt x="107" y="600"/>
                  </a:cubicBezTo>
                  <a:cubicBezTo>
                    <a:pt x="105" y="606"/>
                    <a:pt x="103" y="613"/>
                    <a:pt x="101" y="619"/>
                  </a:cubicBezTo>
                  <a:cubicBezTo>
                    <a:pt x="96" y="630"/>
                    <a:pt x="89" y="640"/>
                    <a:pt x="82" y="649"/>
                  </a:cubicBezTo>
                  <a:cubicBezTo>
                    <a:pt x="78" y="656"/>
                    <a:pt x="73" y="662"/>
                    <a:pt x="69" y="669"/>
                  </a:cubicBezTo>
                  <a:cubicBezTo>
                    <a:pt x="64" y="680"/>
                    <a:pt x="58" y="690"/>
                    <a:pt x="54" y="702"/>
                  </a:cubicBezTo>
                  <a:cubicBezTo>
                    <a:pt x="53" y="704"/>
                    <a:pt x="52" y="706"/>
                    <a:pt x="51" y="709"/>
                  </a:cubicBezTo>
                  <a:cubicBezTo>
                    <a:pt x="50" y="714"/>
                    <a:pt x="48" y="720"/>
                    <a:pt x="45" y="725"/>
                  </a:cubicBezTo>
                  <a:cubicBezTo>
                    <a:pt x="45" y="726"/>
                    <a:pt x="45" y="727"/>
                    <a:pt x="45" y="728"/>
                  </a:cubicBezTo>
                  <a:cubicBezTo>
                    <a:pt x="44" y="733"/>
                    <a:pt x="45" y="735"/>
                    <a:pt x="51" y="740"/>
                  </a:cubicBezTo>
                  <a:cubicBezTo>
                    <a:pt x="55" y="742"/>
                    <a:pt x="60" y="746"/>
                    <a:pt x="62" y="752"/>
                  </a:cubicBezTo>
                  <a:cubicBezTo>
                    <a:pt x="65" y="757"/>
                    <a:pt x="67" y="764"/>
                    <a:pt x="66" y="772"/>
                  </a:cubicBezTo>
                  <a:cubicBezTo>
                    <a:pt x="65" y="774"/>
                    <a:pt x="64" y="776"/>
                    <a:pt x="63" y="778"/>
                  </a:cubicBezTo>
                  <a:cubicBezTo>
                    <a:pt x="63" y="779"/>
                    <a:pt x="63" y="779"/>
                    <a:pt x="63" y="780"/>
                  </a:cubicBezTo>
                  <a:cubicBezTo>
                    <a:pt x="75" y="783"/>
                    <a:pt x="76" y="795"/>
                    <a:pt x="77" y="803"/>
                  </a:cubicBezTo>
                  <a:cubicBezTo>
                    <a:pt x="77" y="807"/>
                    <a:pt x="77" y="810"/>
                    <a:pt x="78" y="813"/>
                  </a:cubicBezTo>
                  <a:cubicBezTo>
                    <a:pt x="80" y="818"/>
                    <a:pt x="83" y="822"/>
                    <a:pt x="86" y="826"/>
                  </a:cubicBezTo>
                  <a:cubicBezTo>
                    <a:pt x="89" y="830"/>
                    <a:pt x="92" y="834"/>
                    <a:pt x="94" y="839"/>
                  </a:cubicBezTo>
                  <a:cubicBezTo>
                    <a:pt x="96" y="844"/>
                    <a:pt x="96" y="844"/>
                    <a:pt x="96" y="844"/>
                  </a:cubicBezTo>
                  <a:cubicBezTo>
                    <a:pt x="99" y="852"/>
                    <a:pt x="102" y="860"/>
                    <a:pt x="102" y="868"/>
                  </a:cubicBezTo>
                  <a:cubicBezTo>
                    <a:pt x="102" y="872"/>
                    <a:pt x="102" y="876"/>
                    <a:pt x="103" y="881"/>
                  </a:cubicBezTo>
                  <a:cubicBezTo>
                    <a:pt x="103" y="884"/>
                    <a:pt x="103" y="887"/>
                    <a:pt x="103" y="891"/>
                  </a:cubicBezTo>
                  <a:cubicBezTo>
                    <a:pt x="110" y="891"/>
                    <a:pt x="115" y="896"/>
                    <a:pt x="119" y="900"/>
                  </a:cubicBezTo>
                  <a:cubicBezTo>
                    <a:pt x="120" y="902"/>
                    <a:pt x="121" y="903"/>
                    <a:pt x="123" y="904"/>
                  </a:cubicBezTo>
                  <a:cubicBezTo>
                    <a:pt x="127" y="907"/>
                    <a:pt x="131" y="910"/>
                    <a:pt x="134" y="914"/>
                  </a:cubicBezTo>
                  <a:cubicBezTo>
                    <a:pt x="137" y="917"/>
                    <a:pt x="139" y="920"/>
                    <a:pt x="140" y="923"/>
                  </a:cubicBezTo>
                  <a:cubicBezTo>
                    <a:pt x="142" y="927"/>
                    <a:pt x="144" y="930"/>
                    <a:pt x="145" y="932"/>
                  </a:cubicBezTo>
                  <a:cubicBezTo>
                    <a:pt x="147" y="934"/>
                    <a:pt x="148" y="934"/>
                    <a:pt x="152" y="934"/>
                  </a:cubicBezTo>
                  <a:cubicBezTo>
                    <a:pt x="154" y="933"/>
                    <a:pt x="156" y="933"/>
                    <a:pt x="159" y="934"/>
                  </a:cubicBezTo>
                  <a:cubicBezTo>
                    <a:pt x="166" y="935"/>
                    <a:pt x="168" y="939"/>
                    <a:pt x="170" y="942"/>
                  </a:cubicBezTo>
                  <a:cubicBezTo>
                    <a:pt x="171" y="943"/>
                    <a:pt x="172" y="944"/>
                    <a:pt x="174" y="945"/>
                  </a:cubicBezTo>
                  <a:cubicBezTo>
                    <a:pt x="177" y="947"/>
                    <a:pt x="183" y="946"/>
                    <a:pt x="188" y="945"/>
                  </a:cubicBezTo>
                  <a:cubicBezTo>
                    <a:pt x="191" y="945"/>
                    <a:pt x="194" y="944"/>
                    <a:pt x="197" y="944"/>
                  </a:cubicBezTo>
                  <a:cubicBezTo>
                    <a:pt x="204" y="944"/>
                    <a:pt x="210" y="944"/>
                    <a:pt x="217" y="944"/>
                  </a:cubicBezTo>
                  <a:cubicBezTo>
                    <a:pt x="224" y="944"/>
                    <a:pt x="231" y="944"/>
                    <a:pt x="237" y="944"/>
                  </a:cubicBezTo>
                  <a:cubicBezTo>
                    <a:pt x="237" y="944"/>
                    <a:pt x="237" y="944"/>
                    <a:pt x="237" y="944"/>
                  </a:cubicBezTo>
                  <a:cubicBezTo>
                    <a:pt x="244" y="944"/>
                    <a:pt x="250" y="945"/>
                    <a:pt x="255" y="946"/>
                  </a:cubicBezTo>
                  <a:cubicBezTo>
                    <a:pt x="259" y="947"/>
                    <a:pt x="262" y="948"/>
                    <a:pt x="266" y="948"/>
                  </a:cubicBezTo>
                  <a:cubicBezTo>
                    <a:pt x="280" y="949"/>
                    <a:pt x="292" y="950"/>
                    <a:pt x="305" y="951"/>
                  </a:cubicBezTo>
                  <a:cubicBezTo>
                    <a:pt x="311" y="951"/>
                    <a:pt x="316" y="951"/>
                    <a:pt x="321" y="951"/>
                  </a:cubicBezTo>
                  <a:cubicBezTo>
                    <a:pt x="329" y="951"/>
                    <a:pt x="338" y="951"/>
                    <a:pt x="346" y="952"/>
                  </a:cubicBezTo>
                  <a:cubicBezTo>
                    <a:pt x="355" y="953"/>
                    <a:pt x="355" y="953"/>
                    <a:pt x="355" y="953"/>
                  </a:cubicBezTo>
                  <a:cubicBezTo>
                    <a:pt x="365" y="954"/>
                    <a:pt x="375" y="955"/>
                    <a:pt x="385" y="955"/>
                  </a:cubicBezTo>
                  <a:cubicBezTo>
                    <a:pt x="410" y="955"/>
                    <a:pt x="436" y="957"/>
                    <a:pt x="460" y="958"/>
                  </a:cubicBezTo>
                  <a:cubicBezTo>
                    <a:pt x="487" y="960"/>
                    <a:pt x="515" y="961"/>
                    <a:pt x="542" y="961"/>
                  </a:cubicBezTo>
                  <a:cubicBezTo>
                    <a:pt x="575" y="961"/>
                    <a:pt x="611" y="965"/>
                    <a:pt x="649" y="972"/>
                  </a:cubicBezTo>
                  <a:cubicBezTo>
                    <a:pt x="653" y="973"/>
                    <a:pt x="653" y="973"/>
                    <a:pt x="653" y="973"/>
                  </a:cubicBezTo>
                  <a:cubicBezTo>
                    <a:pt x="660" y="975"/>
                    <a:pt x="678" y="979"/>
                    <a:pt x="685" y="974"/>
                  </a:cubicBezTo>
                  <a:cubicBezTo>
                    <a:pt x="685" y="973"/>
                    <a:pt x="685" y="972"/>
                    <a:pt x="685" y="971"/>
                  </a:cubicBezTo>
                  <a:cubicBezTo>
                    <a:pt x="685" y="964"/>
                    <a:pt x="686" y="958"/>
                    <a:pt x="687" y="952"/>
                  </a:cubicBezTo>
                  <a:cubicBezTo>
                    <a:pt x="689" y="947"/>
                    <a:pt x="691" y="944"/>
                    <a:pt x="693" y="942"/>
                  </a:cubicBezTo>
                  <a:cubicBezTo>
                    <a:pt x="694" y="940"/>
                    <a:pt x="695" y="939"/>
                    <a:pt x="696" y="937"/>
                  </a:cubicBezTo>
                  <a:cubicBezTo>
                    <a:pt x="698" y="934"/>
                    <a:pt x="699" y="930"/>
                    <a:pt x="701" y="927"/>
                  </a:cubicBezTo>
                  <a:cubicBezTo>
                    <a:pt x="704" y="918"/>
                    <a:pt x="707" y="910"/>
                    <a:pt x="720" y="905"/>
                  </a:cubicBezTo>
                  <a:cubicBezTo>
                    <a:pt x="730" y="901"/>
                    <a:pt x="730" y="899"/>
                    <a:pt x="732" y="892"/>
                  </a:cubicBezTo>
                  <a:cubicBezTo>
                    <a:pt x="732" y="890"/>
                    <a:pt x="733" y="886"/>
                    <a:pt x="735" y="882"/>
                  </a:cubicBezTo>
                  <a:cubicBezTo>
                    <a:pt x="737" y="874"/>
                    <a:pt x="742" y="868"/>
                    <a:pt x="747" y="862"/>
                  </a:cubicBezTo>
                  <a:cubicBezTo>
                    <a:pt x="750" y="857"/>
                    <a:pt x="754" y="852"/>
                    <a:pt x="756" y="847"/>
                  </a:cubicBezTo>
                  <a:cubicBezTo>
                    <a:pt x="761" y="835"/>
                    <a:pt x="756" y="823"/>
                    <a:pt x="753" y="819"/>
                  </a:cubicBezTo>
                  <a:cubicBezTo>
                    <a:pt x="747" y="809"/>
                    <a:pt x="741" y="799"/>
                    <a:pt x="748" y="785"/>
                  </a:cubicBezTo>
                  <a:cubicBezTo>
                    <a:pt x="750" y="782"/>
                    <a:pt x="753" y="780"/>
                    <a:pt x="755" y="778"/>
                  </a:cubicBezTo>
                  <a:cubicBezTo>
                    <a:pt x="757" y="776"/>
                    <a:pt x="759" y="775"/>
                    <a:pt x="760" y="773"/>
                  </a:cubicBezTo>
                  <a:cubicBezTo>
                    <a:pt x="762" y="770"/>
                    <a:pt x="761" y="766"/>
                    <a:pt x="760" y="762"/>
                  </a:cubicBezTo>
                  <a:cubicBezTo>
                    <a:pt x="759" y="759"/>
                    <a:pt x="758" y="755"/>
                    <a:pt x="758" y="752"/>
                  </a:cubicBezTo>
                  <a:cubicBezTo>
                    <a:pt x="759" y="744"/>
                    <a:pt x="768" y="738"/>
                    <a:pt x="771" y="736"/>
                  </a:cubicBezTo>
                  <a:cubicBezTo>
                    <a:pt x="777" y="732"/>
                    <a:pt x="786" y="728"/>
                    <a:pt x="793" y="730"/>
                  </a:cubicBezTo>
                  <a:cubicBezTo>
                    <a:pt x="793" y="728"/>
                    <a:pt x="795" y="726"/>
                    <a:pt x="797" y="727"/>
                  </a:cubicBezTo>
                  <a:cubicBezTo>
                    <a:pt x="799" y="727"/>
                    <a:pt x="800" y="728"/>
                    <a:pt x="801" y="729"/>
                  </a:cubicBezTo>
                  <a:cubicBezTo>
                    <a:pt x="805" y="727"/>
                    <a:pt x="807" y="722"/>
                    <a:pt x="808" y="715"/>
                  </a:cubicBezTo>
                  <a:cubicBezTo>
                    <a:pt x="810" y="709"/>
                    <a:pt x="812" y="701"/>
                    <a:pt x="818" y="696"/>
                  </a:cubicBezTo>
                  <a:cubicBezTo>
                    <a:pt x="819" y="694"/>
                    <a:pt x="821" y="692"/>
                    <a:pt x="822" y="691"/>
                  </a:cubicBezTo>
                  <a:cubicBezTo>
                    <a:pt x="826" y="688"/>
                    <a:pt x="828" y="686"/>
                    <a:pt x="830" y="680"/>
                  </a:cubicBezTo>
                  <a:cubicBezTo>
                    <a:pt x="830" y="679"/>
                    <a:pt x="830" y="678"/>
                    <a:pt x="830" y="677"/>
                  </a:cubicBezTo>
                  <a:cubicBezTo>
                    <a:pt x="831" y="675"/>
                    <a:pt x="831" y="674"/>
                    <a:pt x="831" y="672"/>
                  </a:cubicBezTo>
                  <a:cubicBezTo>
                    <a:pt x="831" y="671"/>
                    <a:pt x="831" y="668"/>
                    <a:pt x="831" y="667"/>
                  </a:cubicBezTo>
                  <a:cubicBezTo>
                    <a:pt x="830" y="666"/>
                    <a:pt x="830" y="666"/>
                    <a:pt x="830" y="665"/>
                  </a:cubicBezTo>
                  <a:cubicBezTo>
                    <a:pt x="830" y="665"/>
                    <a:pt x="830" y="664"/>
                    <a:pt x="830" y="664"/>
                  </a:cubicBezTo>
                  <a:cubicBezTo>
                    <a:pt x="831" y="659"/>
                    <a:pt x="834" y="656"/>
                    <a:pt x="836" y="653"/>
                  </a:cubicBezTo>
                  <a:cubicBezTo>
                    <a:pt x="837" y="652"/>
                    <a:pt x="838" y="650"/>
                    <a:pt x="838" y="649"/>
                  </a:cubicBezTo>
                  <a:cubicBezTo>
                    <a:pt x="838" y="649"/>
                    <a:pt x="837" y="648"/>
                    <a:pt x="832" y="645"/>
                  </a:cubicBezTo>
                  <a:cubicBezTo>
                    <a:pt x="828" y="644"/>
                    <a:pt x="824" y="643"/>
                    <a:pt x="819" y="642"/>
                  </a:cubicBezTo>
                  <a:cubicBezTo>
                    <a:pt x="810" y="640"/>
                    <a:pt x="800" y="638"/>
                    <a:pt x="795" y="631"/>
                  </a:cubicBezTo>
                  <a:cubicBezTo>
                    <a:pt x="793" y="629"/>
                    <a:pt x="793" y="627"/>
                    <a:pt x="794" y="625"/>
                  </a:cubicBezTo>
                  <a:cubicBezTo>
                    <a:pt x="797" y="619"/>
                    <a:pt x="802" y="617"/>
                    <a:pt x="806" y="615"/>
                  </a:cubicBezTo>
                  <a:cubicBezTo>
                    <a:pt x="809" y="614"/>
                    <a:pt x="811" y="613"/>
                    <a:pt x="813" y="611"/>
                  </a:cubicBezTo>
                  <a:cubicBezTo>
                    <a:pt x="814" y="610"/>
                    <a:pt x="816" y="607"/>
                    <a:pt x="817" y="605"/>
                  </a:cubicBezTo>
                  <a:cubicBezTo>
                    <a:pt x="819" y="602"/>
                    <a:pt x="820" y="600"/>
                    <a:pt x="822" y="597"/>
                  </a:cubicBezTo>
                  <a:cubicBezTo>
                    <a:pt x="828" y="592"/>
                    <a:pt x="833" y="588"/>
                    <a:pt x="839" y="584"/>
                  </a:cubicBezTo>
                  <a:cubicBezTo>
                    <a:pt x="845" y="581"/>
                    <a:pt x="851" y="577"/>
                    <a:pt x="855" y="571"/>
                  </a:cubicBezTo>
                  <a:cubicBezTo>
                    <a:pt x="856" y="570"/>
                    <a:pt x="856" y="568"/>
                    <a:pt x="857" y="567"/>
                  </a:cubicBezTo>
                  <a:cubicBezTo>
                    <a:pt x="859" y="564"/>
                    <a:pt x="862" y="559"/>
                    <a:pt x="867" y="557"/>
                  </a:cubicBezTo>
                  <a:cubicBezTo>
                    <a:pt x="870" y="556"/>
                    <a:pt x="873" y="556"/>
                    <a:pt x="875" y="556"/>
                  </a:cubicBezTo>
                  <a:cubicBezTo>
                    <a:pt x="877" y="556"/>
                    <a:pt x="879" y="556"/>
                    <a:pt x="881" y="556"/>
                  </a:cubicBezTo>
                  <a:cubicBezTo>
                    <a:pt x="889" y="553"/>
                    <a:pt x="893" y="546"/>
                    <a:pt x="897" y="538"/>
                  </a:cubicBezTo>
                  <a:cubicBezTo>
                    <a:pt x="899" y="535"/>
                    <a:pt x="901" y="531"/>
                    <a:pt x="903" y="528"/>
                  </a:cubicBezTo>
                  <a:cubicBezTo>
                    <a:pt x="905" y="525"/>
                    <a:pt x="908" y="521"/>
                    <a:pt x="911" y="518"/>
                  </a:cubicBezTo>
                  <a:cubicBezTo>
                    <a:pt x="915" y="512"/>
                    <a:pt x="919" y="507"/>
                    <a:pt x="922" y="501"/>
                  </a:cubicBezTo>
                  <a:cubicBezTo>
                    <a:pt x="923" y="499"/>
                    <a:pt x="924" y="496"/>
                    <a:pt x="925" y="493"/>
                  </a:cubicBezTo>
                  <a:cubicBezTo>
                    <a:pt x="926" y="489"/>
                    <a:pt x="927" y="484"/>
                    <a:pt x="929" y="481"/>
                  </a:cubicBezTo>
                  <a:cubicBezTo>
                    <a:pt x="931" y="479"/>
                    <a:pt x="933" y="477"/>
                    <a:pt x="935" y="475"/>
                  </a:cubicBezTo>
                  <a:cubicBezTo>
                    <a:pt x="936" y="474"/>
                    <a:pt x="938" y="473"/>
                    <a:pt x="939" y="473"/>
                  </a:cubicBezTo>
                  <a:cubicBezTo>
                    <a:pt x="941" y="470"/>
                    <a:pt x="942" y="467"/>
                    <a:pt x="943" y="463"/>
                  </a:cubicBezTo>
                  <a:cubicBezTo>
                    <a:pt x="944" y="460"/>
                    <a:pt x="945" y="456"/>
                    <a:pt x="947" y="452"/>
                  </a:cubicBezTo>
                  <a:cubicBezTo>
                    <a:pt x="950" y="449"/>
                    <a:pt x="952" y="448"/>
                    <a:pt x="954" y="446"/>
                  </a:cubicBezTo>
                  <a:cubicBezTo>
                    <a:pt x="957" y="444"/>
                    <a:pt x="958" y="443"/>
                    <a:pt x="959" y="441"/>
                  </a:cubicBezTo>
                  <a:cubicBezTo>
                    <a:pt x="960" y="439"/>
                    <a:pt x="963" y="431"/>
                    <a:pt x="963" y="430"/>
                  </a:cubicBezTo>
                  <a:cubicBezTo>
                    <a:pt x="963" y="428"/>
                    <a:pt x="963" y="426"/>
                    <a:pt x="962" y="424"/>
                  </a:cubicBezTo>
                  <a:cubicBezTo>
                    <a:pt x="962" y="422"/>
                    <a:pt x="961" y="420"/>
                    <a:pt x="962" y="416"/>
                  </a:cubicBezTo>
                  <a:cubicBezTo>
                    <a:pt x="962" y="411"/>
                    <a:pt x="966" y="408"/>
                    <a:pt x="968" y="406"/>
                  </a:cubicBezTo>
                  <a:cubicBezTo>
                    <a:pt x="969" y="405"/>
                    <a:pt x="971" y="404"/>
                    <a:pt x="971" y="402"/>
                  </a:cubicBezTo>
                  <a:cubicBezTo>
                    <a:pt x="972" y="400"/>
                    <a:pt x="973" y="397"/>
                    <a:pt x="974" y="394"/>
                  </a:cubicBezTo>
                  <a:cubicBezTo>
                    <a:pt x="974" y="391"/>
                    <a:pt x="975" y="387"/>
                    <a:pt x="977" y="384"/>
                  </a:cubicBezTo>
                  <a:cubicBezTo>
                    <a:pt x="978" y="381"/>
                    <a:pt x="980" y="378"/>
                    <a:pt x="981" y="375"/>
                  </a:cubicBezTo>
                  <a:cubicBezTo>
                    <a:pt x="983" y="373"/>
                    <a:pt x="984" y="370"/>
                    <a:pt x="986" y="367"/>
                  </a:cubicBezTo>
                  <a:cubicBezTo>
                    <a:pt x="986" y="367"/>
                    <a:pt x="986" y="366"/>
                    <a:pt x="986" y="364"/>
                  </a:cubicBezTo>
                  <a:cubicBezTo>
                    <a:pt x="986" y="362"/>
                    <a:pt x="987" y="358"/>
                    <a:pt x="989" y="355"/>
                  </a:cubicBezTo>
                  <a:cubicBezTo>
                    <a:pt x="989" y="355"/>
                    <a:pt x="989" y="355"/>
                    <a:pt x="989" y="355"/>
                  </a:cubicBezTo>
                  <a:cubicBezTo>
                    <a:pt x="989" y="354"/>
                    <a:pt x="989" y="353"/>
                    <a:pt x="985" y="352"/>
                  </a:cubicBezTo>
                  <a:cubicBezTo>
                    <a:pt x="981" y="350"/>
                    <a:pt x="977" y="349"/>
                    <a:pt x="976" y="344"/>
                  </a:cubicBezTo>
                  <a:cubicBezTo>
                    <a:pt x="976" y="340"/>
                    <a:pt x="978" y="337"/>
                    <a:pt x="979" y="336"/>
                  </a:cubicBezTo>
                  <a:cubicBezTo>
                    <a:pt x="981" y="334"/>
                    <a:pt x="984" y="333"/>
                    <a:pt x="988" y="332"/>
                  </a:cubicBezTo>
                  <a:cubicBezTo>
                    <a:pt x="989" y="331"/>
                    <a:pt x="990" y="331"/>
                    <a:pt x="991" y="330"/>
                  </a:cubicBezTo>
                  <a:cubicBezTo>
                    <a:pt x="993" y="328"/>
                    <a:pt x="993" y="328"/>
                    <a:pt x="995" y="325"/>
                  </a:cubicBezTo>
                  <a:cubicBezTo>
                    <a:pt x="996" y="319"/>
                    <a:pt x="996" y="319"/>
                    <a:pt x="996" y="319"/>
                  </a:cubicBezTo>
                  <a:cubicBezTo>
                    <a:pt x="997" y="314"/>
                    <a:pt x="998" y="307"/>
                    <a:pt x="998" y="303"/>
                  </a:cubicBezTo>
                  <a:cubicBezTo>
                    <a:pt x="997" y="302"/>
                    <a:pt x="997" y="302"/>
                    <a:pt x="996" y="301"/>
                  </a:cubicBezTo>
                  <a:cubicBezTo>
                    <a:pt x="995" y="299"/>
                    <a:pt x="996" y="297"/>
                    <a:pt x="997" y="295"/>
                  </a:cubicBezTo>
                  <a:cubicBezTo>
                    <a:pt x="996" y="293"/>
                    <a:pt x="995" y="293"/>
                    <a:pt x="992" y="291"/>
                  </a:cubicBezTo>
                  <a:cubicBezTo>
                    <a:pt x="989" y="289"/>
                    <a:pt x="989" y="289"/>
                    <a:pt x="989" y="289"/>
                  </a:cubicBezTo>
                  <a:cubicBezTo>
                    <a:pt x="986" y="288"/>
                    <a:pt x="984" y="286"/>
                    <a:pt x="981" y="284"/>
                  </a:cubicBezTo>
                  <a:cubicBezTo>
                    <a:pt x="978" y="281"/>
                    <a:pt x="975" y="279"/>
                    <a:pt x="972" y="278"/>
                  </a:cubicBezTo>
                  <a:cubicBezTo>
                    <a:pt x="971" y="278"/>
                    <a:pt x="970" y="278"/>
                    <a:pt x="968" y="278"/>
                  </a:cubicBezTo>
                  <a:cubicBezTo>
                    <a:pt x="965" y="278"/>
                    <a:pt x="961" y="278"/>
                    <a:pt x="958" y="277"/>
                  </a:cubicBezTo>
                  <a:cubicBezTo>
                    <a:pt x="954" y="276"/>
                    <a:pt x="952" y="273"/>
                    <a:pt x="950" y="271"/>
                  </a:cubicBezTo>
                  <a:cubicBezTo>
                    <a:pt x="949" y="270"/>
                    <a:pt x="948" y="269"/>
                    <a:pt x="946" y="268"/>
                  </a:cubicBezTo>
                  <a:cubicBezTo>
                    <a:pt x="942" y="266"/>
                    <a:pt x="936" y="265"/>
                    <a:pt x="930" y="266"/>
                  </a:cubicBezTo>
                  <a:cubicBezTo>
                    <a:pt x="927" y="266"/>
                    <a:pt x="923" y="266"/>
                    <a:pt x="920" y="265"/>
                  </a:cubicBezTo>
                  <a:cubicBezTo>
                    <a:pt x="916" y="265"/>
                    <a:pt x="913" y="264"/>
                    <a:pt x="910" y="264"/>
                  </a:cubicBezTo>
                  <a:cubicBezTo>
                    <a:pt x="905" y="264"/>
                    <a:pt x="900" y="264"/>
                    <a:pt x="895" y="263"/>
                  </a:cubicBezTo>
                  <a:cubicBezTo>
                    <a:pt x="893" y="262"/>
                    <a:pt x="891" y="261"/>
                    <a:pt x="889" y="261"/>
                  </a:cubicBezTo>
                  <a:cubicBezTo>
                    <a:pt x="883" y="259"/>
                    <a:pt x="879" y="257"/>
                    <a:pt x="873" y="260"/>
                  </a:cubicBezTo>
                  <a:cubicBezTo>
                    <a:pt x="868" y="262"/>
                    <a:pt x="860" y="268"/>
                    <a:pt x="857" y="272"/>
                  </a:cubicBezTo>
                  <a:cubicBezTo>
                    <a:pt x="852" y="280"/>
                    <a:pt x="849" y="282"/>
                    <a:pt x="842" y="287"/>
                  </a:cubicBezTo>
                  <a:cubicBezTo>
                    <a:pt x="839" y="289"/>
                    <a:pt x="839" y="289"/>
                    <a:pt x="839" y="289"/>
                  </a:cubicBezTo>
                  <a:cubicBezTo>
                    <a:pt x="835" y="291"/>
                    <a:pt x="833" y="295"/>
                    <a:pt x="830" y="299"/>
                  </a:cubicBezTo>
                  <a:cubicBezTo>
                    <a:pt x="828" y="301"/>
                    <a:pt x="827" y="303"/>
                    <a:pt x="825" y="305"/>
                  </a:cubicBezTo>
                  <a:cubicBezTo>
                    <a:pt x="820" y="310"/>
                    <a:pt x="813" y="313"/>
                    <a:pt x="807" y="316"/>
                  </a:cubicBezTo>
                  <a:cubicBezTo>
                    <a:pt x="804" y="318"/>
                    <a:pt x="801" y="319"/>
                    <a:pt x="799" y="321"/>
                  </a:cubicBezTo>
                  <a:cubicBezTo>
                    <a:pt x="795" y="323"/>
                    <a:pt x="795" y="323"/>
                    <a:pt x="795" y="323"/>
                  </a:cubicBezTo>
                  <a:cubicBezTo>
                    <a:pt x="788" y="328"/>
                    <a:pt x="780" y="334"/>
                    <a:pt x="775" y="340"/>
                  </a:cubicBezTo>
                  <a:cubicBezTo>
                    <a:pt x="773" y="342"/>
                    <a:pt x="772" y="344"/>
                    <a:pt x="771" y="346"/>
                  </a:cubicBezTo>
                  <a:cubicBezTo>
                    <a:pt x="767" y="352"/>
                    <a:pt x="762" y="361"/>
                    <a:pt x="751" y="359"/>
                  </a:cubicBezTo>
                  <a:cubicBezTo>
                    <a:pt x="749" y="358"/>
                    <a:pt x="747" y="356"/>
                    <a:pt x="748" y="353"/>
                  </a:cubicBezTo>
                  <a:cubicBezTo>
                    <a:pt x="748" y="351"/>
                    <a:pt x="748" y="351"/>
                    <a:pt x="748" y="351"/>
                  </a:cubicBezTo>
                  <a:cubicBezTo>
                    <a:pt x="749" y="349"/>
                    <a:pt x="749" y="348"/>
                    <a:pt x="749" y="346"/>
                  </a:cubicBezTo>
                  <a:cubicBezTo>
                    <a:pt x="748" y="347"/>
                    <a:pt x="747" y="349"/>
                    <a:pt x="745" y="350"/>
                  </a:cubicBezTo>
                  <a:cubicBezTo>
                    <a:pt x="741" y="352"/>
                    <a:pt x="738" y="353"/>
                    <a:pt x="735" y="353"/>
                  </a:cubicBezTo>
                  <a:cubicBezTo>
                    <a:pt x="734" y="353"/>
                    <a:pt x="733" y="353"/>
                    <a:pt x="732" y="354"/>
                  </a:cubicBezTo>
                  <a:cubicBezTo>
                    <a:pt x="728" y="355"/>
                    <a:pt x="727" y="357"/>
                    <a:pt x="726" y="361"/>
                  </a:cubicBezTo>
                  <a:cubicBezTo>
                    <a:pt x="724" y="364"/>
                    <a:pt x="723" y="368"/>
                    <a:pt x="718" y="372"/>
                  </a:cubicBezTo>
                  <a:cubicBezTo>
                    <a:pt x="717" y="372"/>
                    <a:pt x="716" y="373"/>
                    <a:pt x="715" y="373"/>
                  </a:cubicBezTo>
                  <a:cubicBezTo>
                    <a:pt x="714" y="373"/>
                    <a:pt x="713" y="372"/>
                    <a:pt x="712" y="371"/>
                  </a:cubicBezTo>
                  <a:cubicBezTo>
                    <a:pt x="708" y="367"/>
                    <a:pt x="705" y="362"/>
                    <a:pt x="703" y="357"/>
                  </a:cubicBezTo>
                  <a:cubicBezTo>
                    <a:pt x="702" y="357"/>
                    <a:pt x="701" y="356"/>
                    <a:pt x="701" y="355"/>
                  </a:cubicBezTo>
                  <a:cubicBezTo>
                    <a:pt x="699" y="356"/>
                    <a:pt x="697" y="356"/>
                    <a:pt x="695" y="357"/>
                  </a:cubicBezTo>
                  <a:cubicBezTo>
                    <a:pt x="694" y="357"/>
                    <a:pt x="693" y="357"/>
                    <a:pt x="691" y="357"/>
                  </a:cubicBezTo>
                  <a:cubicBezTo>
                    <a:pt x="688" y="358"/>
                    <a:pt x="685" y="360"/>
                    <a:pt x="682" y="362"/>
                  </a:cubicBezTo>
                  <a:cubicBezTo>
                    <a:pt x="679" y="364"/>
                    <a:pt x="675" y="366"/>
                    <a:pt x="672" y="367"/>
                  </a:cubicBezTo>
                  <a:cubicBezTo>
                    <a:pt x="662" y="369"/>
                    <a:pt x="645" y="356"/>
                    <a:pt x="640" y="350"/>
                  </a:cubicBezTo>
                  <a:cubicBezTo>
                    <a:pt x="637" y="346"/>
                    <a:pt x="636" y="340"/>
                    <a:pt x="635" y="335"/>
                  </a:cubicBezTo>
                  <a:cubicBezTo>
                    <a:pt x="634" y="331"/>
                    <a:pt x="633" y="327"/>
                    <a:pt x="631" y="324"/>
                  </a:cubicBezTo>
                  <a:cubicBezTo>
                    <a:pt x="630" y="323"/>
                    <a:pt x="630" y="322"/>
                    <a:pt x="629" y="322"/>
                  </a:cubicBezTo>
                  <a:cubicBezTo>
                    <a:pt x="627" y="319"/>
                    <a:pt x="625" y="317"/>
                    <a:pt x="623" y="313"/>
                  </a:cubicBezTo>
                  <a:cubicBezTo>
                    <a:pt x="622" y="310"/>
                    <a:pt x="623" y="307"/>
                    <a:pt x="624" y="305"/>
                  </a:cubicBezTo>
                  <a:cubicBezTo>
                    <a:pt x="624" y="304"/>
                    <a:pt x="625" y="303"/>
                    <a:pt x="624" y="302"/>
                  </a:cubicBezTo>
                  <a:cubicBezTo>
                    <a:pt x="624" y="298"/>
                    <a:pt x="623" y="296"/>
                    <a:pt x="617" y="295"/>
                  </a:cubicBezTo>
                  <a:cubicBezTo>
                    <a:pt x="611" y="295"/>
                    <a:pt x="603" y="295"/>
                    <a:pt x="600" y="297"/>
                  </a:cubicBezTo>
                  <a:cubicBezTo>
                    <a:pt x="597" y="299"/>
                    <a:pt x="596" y="301"/>
                    <a:pt x="595" y="302"/>
                  </a:cubicBezTo>
                  <a:cubicBezTo>
                    <a:pt x="592" y="306"/>
                    <a:pt x="590" y="308"/>
                    <a:pt x="581" y="308"/>
                  </a:cubicBezTo>
                  <a:cubicBezTo>
                    <a:pt x="579" y="308"/>
                    <a:pt x="579" y="308"/>
                    <a:pt x="579" y="308"/>
                  </a:cubicBezTo>
                  <a:cubicBezTo>
                    <a:pt x="573" y="309"/>
                    <a:pt x="573" y="309"/>
                    <a:pt x="569" y="316"/>
                  </a:cubicBezTo>
                  <a:cubicBezTo>
                    <a:pt x="563" y="326"/>
                    <a:pt x="559" y="333"/>
                    <a:pt x="546" y="336"/>
                  </a:cubicBezTo>
                  <a:cubicBezTo>
                    <a:pt x="537" y="339"/>
                    <a:pt x="521" y="336"/>
                    <a:pt x="518" y="328"/>
                  </a:cubicBezTo>
                  <a:cubicBezTo>
                    <a:pt x="517" y="325"/>
                    <a:pt x="516" y="320"/>
                    <a:pt x="525" y="315"/>
                  </a:cubicBezTo>
                  <a:cubicBezTo>
                    <a:pt x="528" y="313"/>
                    <a:pt x="531" y="313"/>
                    <a:pt x="534" y="312"/>
                  </a:cubicBezTo>
                  <a:cubicBezTo>
                    <a:pt x="537" y="312"/>
                    <a:pt x="539" y="312"/>
                    <a:pt x="542" y="309"/>
                  </a:cubicBezTo>
                  <a:cubicBezTo>
                    <a:pt x="544" y="307"/>
                    <a:pt x="546" y="304"/>
                    <a:pt x="547" y="300"/>
                  </a:cubicBezTo>
                  <a:cubicBezTo>
                    <a:pt x="537" y="300"/>
                    <a:pt x="522" y="293"/>
                    <a:pt x="522" y="293"/>
                  </a:cubicBezTo>
                  <a:cubicBezTo>
                    <a:pt x="511" y="288"/>
                    <a:pt x="498" y="280"/>
                    <a:pt x="494" y="263"/>
                  </a:cubicBezTo>
                  <a:cubicBezTo>
                    <a:pt x="494" y="260"/>
                    <a:pt x="493" y="257"/>
                    <a:pt x="493" y="254"/>
                  </a:cubicBezTo>
                  <a:cubicBezTo>
                    <a:pt x="492" y="247"/>
                    <a:pt x="492" y="240"/>
                    <a:pt x="489" y="236"/>
                  </a:cubicBezTo>
                  <a:cubicBezTo>
                    <a:pt x="487" y="233"/>
                    <a:pt x="485" y="233"/>
                    <a:pt x="482" y="232"/>
                  </a:cubicBezTo>
                  <a:cubicBezTo>
                    <a:pt x="480" y="232"/>
                    <a:pt x="477" y="231"/>
                    <a:pt x="473" y="228"/>
                  </a:cubicBezTo>
                  <a:cubicBezTo>
                    <a:pt x="466" y="223"/>
                    <a:pt x="460" y="210"/>
                    <a:pt x="455" y="198"/>
                  </a:cubicBezTo>
                  <a:cubicBezTo>
                    <a:pt x="455" y="196"/>
                    <a:pt x="454" y="194"/>
                    <a:pt x="453" y="192"/>
                  </a:cubicBezTo>
                  <a:cubicBezTo>
                    <a:pt x="453" y="190"/>
                    <a:pt x="453" y="189"/>
                    <a:pt x="452" y="188"/>
                  </a:cubicBezTo>
                  <a:cubicBezTo>
                    <a:pt x="452" y="188"/>
                    <a:pt x="452" y="187"/>
                    <a:pt x="451" y="187"/>
                  </a:cubicBezTo>
                  <a:cubicBezTo>
                    <a:pt x="450" y="186"/>
                    <a:pt x="448" y="185"/>
                    <a:pt x="447" y="184"/>
                  </a:cubicBezTo>
                  <a:cubicBezTo>
                    <a:pt x="446" y="179"/>
                    <a:pt x="446" y="175"/>
                    <a:pt x="447" y="171"/>
                  </a:cubicBezTo>
                  <a:cubicBezTo>
                    <a:pt x="447" y="170"/>
                    <a:pt x="447" y="168"/>
                    <a:pt x="447" y="167"/>
                  </a:cubicBezTo>
                  <a:cubicBezTo>
                    <a:pt x="447" y="164"/>
                    <a:pt x="446" y="159"/>
                    <a:pt x="446" y="153"/>
                  </a:cubicBezTo>
                  <a:cubicBezTo>
                    <a:pt x="446" y="149"/>
                    <a:pt x="445" y="147"/>
                    <a:pt x="445" y="145"/>
                  </a:cubicBezTo>
                  <a:cubicBezTo>
                    <a:pt x="436" y="144"/>
                    <a:pt x="432" y="138"/>
                    <a:pt x="429" y="133"/>
                  </a:cubicBezTo>
                  <a:cubicBezTo>
                    <a:pt x="427" y="130"/>
                    <a:pt x="427" y="130"/>
                    <a:pt x="427" y="130"/>
                  </a:cubicBezTo>
                  <a:cubicBezTo>
                    <a:pt x="423" y="125"/>
                    <a:pt x="420" y="119"/>
                    <a:pt x="417" y="113"/>
                  </a:cubicBezTo>
                  <a:cubicBezTo>
                    <a:pt x="416" y="110"/>
                    <a:pt x="416" y="108"/>
                    <a:pt x="416" y="106"/>
                  </a:cubicBezTo>
                  <a:cubicBezTo>
                    <a:pt x="416" y="105"/>
                    <a:pt x="416" y="105"/>
                    <a:pt x="415" y="103"/>
                  </a:cubicBezTo>
                  <a:cubicBezTo>
                    <a:pt x="414" y="103"/>
                    <a:pt x="413" y="103"/>
                    <a:pt x="411" y="103"/>
                  </a:cubicBezTo>
                  <a:cubicBezTo>
                    <a:pt x="409" y="103"/>
                    <a:pt x="407" y="103"/>
                    <a:pt x="404" y="102"/>
                  </a:cubicBezTo>
                  <a:cubicBezTo>
                    <a:pt x="399" y="100"/>
                    <a:pt x="396" y="97"/>
                    <a:pt x="393" y="93"/>
                  </a:cubicBezTo>
                  <a:cubicBezTo>
                    <a:pt x="392" y="92"/>
                    <a:pt x="391" y="90"/>
                    <a:pt x="389" y="89"/>
                  </a:cubicBezTo>
                  <a:cubicBezTo>
                    <a:pt x="386" y="87"/>
                    <a:pt x="383" y="86"/>
                    <a:pt x="379" y="85"/>
                  </a:cubicBezTo>
                  <a:cubicBezTo>
                    <a:pt x="379" y="85"/>
                    <a:pt x="378" y="85"/>
                    <a:pt x="378" y="85"/>
                  </a:cubicBezTo>
                  <a:cubicBezTo>
                    <a:pt x="378" y="87"/>
                    <a:pt x="377" y="88"/>
                    <a:pt x="376" y="89"/>
                  </a:cubicBezTo>
                  <a:cubicBezTo>
                    <a:pt x="374" y="90"/>
                    <a:pt x="371" y="89"/>
                    <a:pt x="370" y="86"/>
                  </a:cubicBezTo>
                  <a:cubicBezTo>
                    <a:pt x="369" y="85"/>
                    <a:pt x="368" y="83"/>
                    <a:pt x="367" y="82"/>
                  </a:cubicBezTo>
                  <a:cubicBezTo>
                    <a:pt x="366" y="81"/>
                    <a:pt x="366" y="81"/>
                    <a:pt x="366" y="81"/>
                  </a:cubicBezTo>
                  <a:cubicBezTo>
                    <a:pt x="365" y="81"/>
                    <a:pt x="364" y="79"/>
                    <a:pt x="364" y="78"/>
                  </a:cubicBezTo>
                  <a:cubicBezTo>
                    <a:pt x="357" y="71"/>
                    <a:pt x="348" y="66"/>
                    <a:pt x="340" y="66"/>
                  </a:cubicBezTo>
                  <a:cubicBezTo>
                    <a:pt x="336" y="65"/>
                    <a:pt x="336" y="65"/>
                    <a:pt x="336" y="65"/>
                  </a:cubicBezTo>
                  <a:cubicBezTo>
                    <a:pt x="330" y="65"/>
                    <a:pt x="327" y="65"/>
                    <a:pt x="324" y="62"/>
                  </a:cubicBezTo>
                  <a:cubicBezTo>
                    <a:pt x="321" y="59"/>
                    <a:pt x="321" y="55"/>
                    <a:pt x="321" y="49"/>
                  </a:cubicBezTo>
                  <a:cubicBezTo>
                    <a:pt x="321" y="44"/>
                    <a:pt x="322" y="38"/>
                    <a:pt x="323" y="32"/>
                  </a:cubicBezTo>
                  <a:cubicBezTo>
                    <a:pt x="323" y="28"/>
                    <a:pt x="324" y="24"/>
                    <a:pt x="324" y="20"/>
                  </a:cubicBezTo>
                  <a:cubicBezTo>
                    <a:pt x="323" y="19"/>
                    <a:pt x="322" y="18"/>
                    <a:pt x="322" y="17"/>
                  </a:cubicBezTo>
                  <a:cubicBezTo>
                    <a:pt x="320" y="15"/>
                    <a:pt x="321" y="12"/>
                    <a:pt x="323" y="11"/>
                  </a:cubicBezTo>
                  <a:cubicBezTo>
                    <a:pt x="322" y="9"/>
                    <a:pt x="321" y="7"/>
                    <a:pt x="319" y="6"/>
                  </a:cubicBezTo>
                  <a:cubicBezTo>
                    <a:pt x="311" y="0"/>
                    <a:pt x="293" y="2"/>
                    <a:pt x="280" y="6"/>
                  </a:cubicBezTo>
                  <a:cubicBezTo>
                    <a:pt x="276" y="6"/>
                    <a:pt x="272" y="9"/>
                    <a:pt x="268" y="11"/>
                  </a:cubicBezTo>
                  <a:cubicBezTo>
                    <a:pt x="260" y="15"/>
                    <a:pt x="252" y="20"/>
                    <a:pt x="244" y="18"/>
                  </a:cubicBezTo>
                  <a:cubicBezTo>
                    <a:pt x="239" y="18"/>
                    <a:pt x="236" y="15"/>
                    <a:pt x="233" y="12"/>
                  </a:cubicBezTo>
                  <a:cubicBezTo>
                    <a:pt x="233" y="12"/>
                    <a:pt x="233" y="12"/>
                    <a:pt x="233" y="12"/>
                  </a:cubicBezTo>
                  <a:cubicBezTo>
                    <a:pt x="232" y="13"/>
                    <a:pt x="231" y="15"/>
                    <a:pt x="229" y="17"/>
                  </a:cubicBezTo>
                  <a:cubicBezTo>
                    <a:pt x="228" y="18"/>
                    <a:pt x="228" y="18"/>
                    <a:pt x="228" y="18"/>
                  </a:cubicBezTo>
                  <a:cubicBezTo>
                    <a:pt x="227" y="20"/>
                    <a:pt x="225" y="22"/>
                    <a:pt x="223" y="23"/>
                  </a:cubicBezTo>
                  <a:cubicBezTo>
                    <a:pt x="223" y="23"/>
                    <a:pt x="223" y="23"/>
                    <a:pt x="223" y="24"/>
                  </a:cubicBezTo>
                  <a:cubicBezTo>
                    <a:pt x="223" y="24"/>
                    <a:pt x="224" y="25"/>
                    <a:pt x="225" y="27"/>
                  </a:cubicBezTo>
                  <a:cubicBezTo>
                    <a:pt x="226" y="29"/>
                    <a:pt x="227" y="30"/>
                    <a:pt x="228" y="32"/>
                  </a:cubicBezTo>
                  <a:cubicBezTo>
                    <a:pt x="230" y="34"/>
                    <a:pt x="231" y="35"/>
                    <a:pt x="233" y="38"/>
                  </a:cubicBezTo>
                  <a:cubicBezTo>
                    <a:pt x="236" y="46"/>
                    <a:pt x="235" y="52"/>
                    <a:pt x="231" y="57"/>
                  </a:cubicBezTo>
                  <a:cubicBezTo>
                    <a:pt x="225" y="64"/>
                    <a:pt x="210" y="62"/>
                    <a:pt x="199" y="59"/>
                  </a:cubicBezTo>
                  <a:cubicBezTo>
                    <a:pt x="187" y="56"/>
                    <a:pt x="177" y="56"/>
                    <a:pt x="162" y="57"/>
                  </a:cubicBezTo>
                  <a:cubicBezTo>
                    <a:pt x="157" y="57"/>
                    <a:pt x="151" y="56"/>
                    <a:pt x="146" y="56"/>
                  </a:cubicBezTo>
                  <a:cubicBezTo>
                    <a:pt x="140" y="55"/>
                    <a:pt x="133" y="55"/>
                    <a:pt x="127" y="56"/>
                  </a:cubicBezTo>
                  <a:cubicBezTo>
                    <a:pt x="120" y="57"/>
                    <a:pt x="118" y="58"/>
                    <a:pt x="113" y="63"/>
                  </a:cubicBezTo>
                  <a:cubicBezTo>
                    <a:pt x="112" y="64"/>
                    <a:pt x="111" y="65"/>
                    <a:pt x="111" y="66"/>
                  </a:cubicBezTo>
                  <a:cubicBezTo>
                    <a:pt x="109" y="70"/>
                    <a:pt x="107" y="72"/>
                    <a:pt x="101" y="74"/>
                  </a:cubicBezTo>
                  <a:cubicBezTo>
                    <a:pt x="96" y="76"/>
                    <a:pt x="91" y="75"/>
                    <a:pt x="87" y="75"/>
                  </a:cubicBezTo>
                  <a:cubicBezTo>
                    <a:pt x="82" y="74"/>
                    <a:pt x="77" y="74"/>
                    <a:pt x="74" y="75"/>
                  </a:cubicBezTo>
                  <a:cubicBezTo>
                    <a:pt x="74" y="76"/>
                    <a:pt x="73" y="76"/>
                    <a:pt x="73" y="78"/>
                  </a:cubicBezTo>
                  <a:cubicBezTo>
                    <a:pt x="71" y="80"/>
                    <a:pt x="70" y="83"/>
                    <a:pt x="64" y="86"/>
                  </a:cubicBezTo>
                  <a:cubicBezTo>
                    <a:pt x="59" y="88"/>
                    <a:pt x="54" y="88"/>
                    <a:pt x="50" y="88"/>
                  </a:cubicBezTo>
                  <a:cubicBezTo>
                    <a:pt x="43" y="88"/>
                    <a:pt x="39" y="88"/>
                    <a:pt x="35" y="93"/>
                  </a:cubicBezTo>
                  <a:cubicBezTo>
                    <a:pt x="35" y="94"/>
                    <a:pt x="35" y="94"/>
                    <a:pt x="34" y="96"/>
                  </a:cubicBezTo>
                  <a:cubicBezTo>
                    <a:pt x="34" y="98"/>
                    <a:pt x="34" y="101"/>
                    <a:pt x="30" y="104"/>
                  </a:cubicBezTo>
                  <a:cubicBezTo>
                    <a:pt x="26" y="107"/>
                    <a:pt x="22" y="108"/>
                    <a:pt x="17" y="109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26" name="Freeform 118">
              <a:extLst>
                <a:ext uri="{FF2B5EF4-FFF2-40B4-BE49-F238E27FC236}">
                  <a16:creationId xmlns:a16="http://schemas.microsoft.com/office/drawing/2014/main" id="{1F631849-D96F-4B68-92DC-3DF285ACE403}"/>
                </a:ext>
              </a:extLst>
            </p:cNvPr>
            <p:cNvSpPr>
              <a:spLocks/>
            </p:cNvSpPr>
            <p:nvPr/>
          </p:nvSpPr>
          <p:spPr bwMode="auto">
            <a:xfrm>
              <a:off x="589" y="2231"/>
              <a:ext cx="0" cy="1"/>
            </a:xfrm>
            <a:custGeom>
              <a:avLst/>
              <a:gdLst>
                <a:gd name="T0" fmla="*/ 0 h 1"/>
                <a:gd name="T1" fmla="*/ 1 h 1"/>
                <a:gd name="T2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27" name="Freeform 119">
              <a:extLst>
                <a:ext uri="{FF2B5EF4-FFF2-40B4-BE49-F238E27FC236}">
                  <a16:creationId xmlns:a16="http://schemas.microsoft.com/office/drawing/2014/main" id="{052C6B37-F047-4A8C-8342-31E1A7CAEA84}"/>
                </a:ext>
              </a:extLst>
            </p:cNvPr>
            <p:cNvSpPr>
              <a:spLocks/>
            </p:cNvSpPr>
            <p:nvPr/>
          </p:nvSpPr>
          <p:spPr bwMode="auto">
            <a:xfrm>
              <a:off x="422" y="2107"/>
              <a:ext cx="2" cy="0"/>
            </a:xfrm>
            <a:custGeom>
              <a:avLst/>
              <a:gdLst>
                <a:gd name="T0" fmla="*/ 0 w 2"/>
                <a:gd name="T1" fmla="*/ 2 w 2"/>
                <a:gd name="T2" fmla="*/ 0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2">
                  <a:moveTo>
                    <a:pt x="0" y="0"/>
                  </a:moveTo>
                  <a:cubicBezTo>
                    <a:pt x="1" y="0"/>
                    <a:pt x="1" y="0"/>
                    <a:pt x="2" y="0"/>
                  </a:cubicBezTo>
                  <a:cubicBezTo>
                    <a:pt x="1" y="0"/>
                    <a:pt x="1" y="0"/>
                    <a:pt x="0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28" name="Freeform 120">
              <a:extLst>
                <a:ext uri="{FF2B5EF4-FFF2-40B4-BE49-F238E27FC236}">
                  <a16:creationId xmlns:a16="http://schemas.microsoft.com/office/drawing/2014/main" id="{72388664-7391-4D8D-9A2B-7E51C63B932F}"/>
                </a:ext>
              </a:extLst>
            </p:cNvPr>
            <p:cNvSpPr>
              <a:spLocks/>
            </p:cNvSpPr>
            <p:nvPr/>
          </p:nvSpPr>
          <p:spPr bwMode="auto">
            <a:xfrm>
              <a:off x="419" y="2107"/>
              <a:ext cx="2" cy="0"/>
            </a:xfrm>
            <a:custGeom>
              <a:avLst/>
              <a:gdLst>
                <a:gd name="T0" fmla="*/ 2 w 2"/>
                <a:gd name="T1" fmla="*/ 0 w 2"/>
                <a:gd name="T2" fmla="*/ 2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2">
                  <a:moveTo>
                    <a:pt x="2" y="0"/>
                  </a:moveTo>
                  <a:cubicBezTo>
                    <a:pt x="2" y="0"/>
                    <a:pt x="1" y="0"/>
                    <a:pt x="0" y="0"/>
                  </a:cubicBezTo>
                  <a:cubicBezTo>
                    <a:pt x="1" y="0"/>
                    <a:pt x="2" y="0"/>
                    <a:pt x="2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29" name="Freeform 121">
              <a:extLst>
                <a:ext uri="{FF2B5EF4-FFF2-40B4-BE49-F238E27FC236}">
                  <a16:creationId xmlns:a16="http://schemas.microsoft.com/office/drawing/2014/main" id="{53374117-CBDE-4A94-9B76-4F3143DDD96B}"/>
                </a:ext>
              </a:extLst>
            </p:cNvPr>
            <p:cNvSpPr>
              <a:spLocks/>
            </p:cNvSpPr>
            <p:nvPr/>
          </p:nvSpPr>
          <p:spPr bwMode="auto">
            <a:xfrm>
              <a:off x="417" y="2107"/>
              <a:ext cx="2" cy="0"/>
            </a:xfrm>
            <a:custGeom>
              <a:avLst/>
              <a:gdLst>
                <a:gd name="T0" fmla="*/ 0 w 2"/>
                <a:gd name="T1" fmla="*/ 2 w 2"/>
                <a:gd name="T2" fmla="*/ 0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2">
                  <a:moveTo>
                    <a:pt x="0" y="0"/>
                  </a:moveTo>
                  <a:cubicBezTo>
                    <a:pt x="1" y="0"/>
                    <a:pt x="1" y="0"/>
                    <a:pt x="2" y="0"/>
                  </a:cubicBezTo>
                  <a:cubicBezTo>
                    <a:pt x="1" y="0"/>
                    <a:pt x="1" y="0"/>
                    <a:pt x="0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30" name="Freeform 122">
              <a:extLst>
                <a:ext uri="{FF2B5EF4-FFF2-40B4-BE49-F238E27FC236}">
                  <a16:creationId xmlns:a16="http://schemas.microsoft.com/office/drawing/2014/main" id="{ECBDC44A-9DBF-4579-9ACE-B0EFBCD8ED77}"/>
                </a:ext>
              </a:extLst>
            </p:cNvPr>
            <p:cNvSpPr>
              <a:spLocks/>
            </p:cNvSpPr>
            <p:nvPr/>
          </p:nvSpPr>
          <p:spPr bwMode="auto">
            <a:xfrm>
              <a:off x="345" y="1940"/>
              <a:ext cx="547" cy="296"/>
            </a:xfrm>
            <a:custGeom>
              <a:avLst/>
              <a:gdLst>
                <a:gd name="T0" fmla="*/ 523 w 550"/>
                <a:gd name="T1" fmla="*/ 223 h 298"/>
                <a:gd name="T2" fmla="*/ 544 w 550"/>
                <a:gd name="T3" fmla="*/ 211 h 298"/>
                <a:gd name="T4" fmla="*/ 550 w 550"/>
                <a:gd name="T5" fmla="*/ 205 h 298"/>
                <a:gd name="T6" fmla="*/ 539 w 550"/>
                <a:gd name="T7" fmla="*/ 203 h 298"/>
                <a:gd name="T8" fmla="*/ 535 w 550"/>
                <a:gd name="T9" fmla="*/ 203 h 298"/>
                <a:gd name="T10" fmla="*/ 535 w 550"/>
                <a:gd name="T11" fmla="*/ 203 h 298"/>
                <a:gd name="T12" fmla="*/ 517 w 550"/>
                <a:gd name="T13" fmla="*/ 192 h 298"/>
                <a:gd name="T14" fmla="*/ 483 w 550"/>
                <a:gd name="T15" fmla="*/ 173 h 298"/>
                <a:gd name="T16" fmla="*/ 387 w 550"/>
                <a:gd name="T17" fmla="*/ 130 h 298"/>
                <a:gd name="T18" fmla="*/ 281 w 550"/>
                <a:gd name="T19" fmla="*/ 79 h 298"/>
                <a:gd name="T20" fmla="*/ 174 w 550"/>
                <a:gd name="T21" fmla="*/ 47 h 298"/>
                <a:gd name="T22" fmla="*/ 93 w 550"/>
                <a:gd name="T23" fmla="*/ 28 h 298"/>
                <a:gd name="T24" fmla="*/ 34 w 550"/>
                <a:gd name="T25" fmla="*/ 8 h 298"/>
                <a:gd name="T26" fmla="*/ 18 w 550"/>
                <a:gd name="T27" fmla="*/ 6 h 298"/>
                <a:gd name="T28" fmla="*/ 8 w 550"/>
                <a:gd name="T29" fmla="*/ 11 h 298"/>
                <a:gd name="T30" fmla="*/ 2 w 550"/>
                <a:gd name="T31" fmla="*/ 19 h 298"/>
                <a:gd name="T32" fmla="*/ 20 w 550"/>
                <a:gd name="T33" fmla="*/ 46 h 298"/>
                <a:gd name="T34" fmla="*/ 16 w 550"/>
                <a:gd name="T35" fmla="*/ 52 h 298"/>
                <a:gd name="T36" fmla="*/ 14 w 550"/>
                <a:gd name="T37" fmla="*/ 57 h 298"/>
                <a:gd name="T38" fmla="*/ 23 w 550"/>
                <a:gd name="T39" fmla="*/ 59 h 298"/>
                <a:gd name="T40" fmla="*/ 31 w 550"/>
                <a:gd name="T41" fmla="*/ 69 h 298"/>
                <a:gd name="T42" fmla="*/ 39 w 550"/>
                <a:gd name="T43" fmla="*/ 90 h 298"/>
                <a:gd name="T44" fmla="*/ 69 w 550"/>
                <a:gd name="T45" fmla="*/ 127 h 298"/>
                <a:gd name="T46" fmla="*/ 61 w 550"/>
                <a:gd name="T47" fmla="*/ 159 h 298"/>
                <a:gd name="T48" fmla="*/ 110 w 550"/>
                <a:gd name="T49" fmla="*/ 171 h 298"/>
                <a:gd name="T50" fmla="*/ 130 w 550"/>
                <a:gd name="T51" fmla="*/ 200 h 298"/>
                <a:gd name="T52" fmla="*/ 142 w 550"/>
                <a:gd name="T53" fmla="*/ 210 h 298"/>
                <a:gd name="T54" fmla="*/ 160 w 550"/>
                <a:gd name="T55" fmla="*/ 214 h 298"/>
                <a:gd name="T56" fmla="*/ 200 w 550"/>
                <a:gd name="T57" fmla="*/ 209 h 298"/>
                <a:gd name="T58" fmla="*/ 220 w 550"/>
                <a:gd name="T59" fmla="*/ 195 h 298"/>
                <a:gd name="T60" fmla="*/ 232 w 550"/>
                <a:gd name="T61" fmla="*/ 184 h 298"/>
                <a:gd name="T62" fmla="*/ 263 w 550"/>
                <a:gd name="T63" fmla="*/ 165 h 298"/>
                <a:gd name="T64" fmla="*/ 253 w 550"/>
                <a:gd name="T65" fmla="*/ 239 h 298"/>
                <a:gd name="T66" fmla="*/ 254 w 550"/>
                <a:gd name="T67" fmla="*/ 288 h 298"/>
                <a:gd name="T68" fmla="*/ 257 w 550"/>
                <a:gd name="T69" fmla="*/ 292 h 298"/>
                <a:gd name="T70" fmla="*/ 271 w 550"/>
                <a:gd name="T71" fmla="*/ 292 h 298"/>
                <a:gd name="T72" fmla="*/ 290 w 550"/>
                <a:gd name="T73" fmla="*/ 286 h 298"/>
                <a:gd name="T74" fmla="*/ 320 w 550"/>
                <a:gd name="T75" fmla="*/ 284 h 298"/>
                <a:gd name="T76" fmla="*/ 360 w 550"/>
                <a:gd name="T77" fmla="*/ 287 h 298"/>
                <a:gd name="T78" fmla="*/ 395 w 550"/>
                <a:gd name="T79" fmla="*/ 298 h 298"/>
                <a:gd name="T80" fmla="*/ 430 w 550"/>
                <a:gd name="T81" fmla="*/ 274 h 298"/>
                <a:gd name="T82" fmla="*/ 462 w 550"/>
                <a:gd name="T83" fmla="*/ 262 h 298"/>
                <a:gd name="T84" fmla="*/ 476 w 550"/>
                <a:gd name="T85" fmla="*/ 254 h 298"/>
                <a:gd name="T86" fmla="*/ 499 w 550"/>
                <a:gd name="T87" fmla="*/ 236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550" h="298">
                  <a:moveTo>
                    <a:pt x="513" y="231"/>
                  </a:moveTo>
                  <a:cubicBezTo>
                    <a:pt x="516" y="229"/>
                    <a:pt x="520" y="226"/>
                    <a:pt x="523" y="223"/>
                  </a:cubicBezTo>
                  <a:cubicBezTo>
                    <a:pt x="527" y="220"/>
                    <a:pt x="531" y="216"/>
                    <a:pt x="536" y="214"/>
                  </a:cubicBezTo>
                  <a:cubicBezTo>
                    <a:pt x="539" y="212"/>
                    <a:pt x="542" y="211"/>
                    <a:pt x="544" y="211"/>
                  </a:cubicBezTo>
                  <a:cubicBezTo>
                    <a:pt x="547" y="210"/>
                    <a:pt x="548" y="209"/>
                    <a:pt x="550" y="209"/>
                  </a:cubicBezTo>
                  <a:cubicBezTo>
                    <a:pt x="550" y="208"/>
                    <a:pt x="550" y="206"/>
                    <a:pt x="550" y="205"/>
                  </a:cubicBezTo>
                  <a:cubicBezTo>
                    <a:pt x="550" y="205"/>
                    <a:pt x="550" y="205"/>
                    <a:pt x="550" y="204"/>
                  </a:cubicBezTo>
                  <a:cubicBezTo>
                    <a:pt x="547" y="204"/>
                    <a:pt x="542" y="203"/>
                    <a:pt x="539" y="203"/>
                  </a:cubicBezTo>
                  <a:cubicBezTo>
                    <a:pt x="538" y="203"/>
                    <a:pt x="537" y="203"/>
                    <a:pt x="537" y="203"/>
                  </a:cubicBezTo>
                  <a:cubicBezTo>
                    <a:pt x="536" y="203"/>
                    <a:pt x="536" y="203"/>
                    <a:pt x="535" y="203"/>
                  </a:cubicBezTo>
                  <a:cubicBezTo>
                    <a:pt x="535" y="203"/>
                    <a:pt x="535" y="203"/>
                    <a:pt x="535" y="203"/>
                  </a:cubicBezTo>
                  <a:cubicBezTo>
                    <a:pt x="535" y="203"/>
                    <a:pt x="535" y="203"/>
                    <a:pt x="535" y="203"/>
                  </a:cubicBezTo>
                  <a:cubicBezTo>
                    <a:pt x="534" y="203"/>
                    <a:pt x="534" y="203"/>
                    <a:pt x="533" y="203"/>
                  </a:cubicBezTo>
                  <a:cubicBezTo>
                    <a:pt x="527" y="201"/>
                    <a:pt x="522" y="196"/>
                    <a:pt x="517" y="192"/>
                  </a:cubicBezTo>
                  <a:cubicBezTo>
                    <a:pt x="514" y="189"/>
                    <a:pt x="511" y="186"/>
                    <a:pt x="509" y="184"/>
                  </a:cubicBezTo>
                  <a:cubicBezTo>
                    <a:pt x="501" y="179"/>
                    <a:pt x="492" y="176"/>
                    <a:pt x="483" y="173"/>
                  </a:cubicBezTo>
                  <a:cubicBezTo>
                    <a:pt x="476" y="170"/>
                    <a:pt x="469" y="168"/>
                    <a:pt x="462" y="164"/>
                  </a:cubicBezTo>
                  <a:cubicBezTo>
                    <a:pt x="438" y="152"/>
                    <a:pt x="412" y="141"/>
                    <a:pt x="387" y="130"/>
                  </a:cubicBezTo>
                  <a:cubicBezTo>
                    <a:pt x="359" y="117"/>
                    <a:pt x="330" y="104"/>
                    <a:pt x="303" y="90"/>
                  </a:cubicBezTo>
                  <a:cubicBezTo>
                    <a:pt x="295" y="87"/>
                    <a:pt x="288" y="83"/>
                    <a:pt x="281" y="79"/>
                  </a:cubicBezTo>
                  <a:cubicBezTo>
                    <a:pt x="262" y="69"/>
                    <a:pt x="245" y="59"/>
                    <a:pt x="223" y="56"/>
                  </a:cubicBezTo>
                  <a:cubicBezTo>
                    <a:pt x="206" y="54"/>
                    <a:pt x="190" y="50"/>
                    <a:pt x="174" y="47"/>
                  </a:cubicBezTo>
                  <a:cubicBezTo>
                    <a:pt x="160" y="44"/>
                    <a:pt x="146" y="41"/>
                    <a:pt x="133" y="39"/>
                  </a:cubicBezTo>
                  <a:cubicBezTo>
                    <a:pt x="119" y="37"/>
                    <a:pt x="106" y="32"/>
                    <a:pt x="93" y="28"/>
                  </a:cubicBezTo>
                  <a:cubicBezTo>
                    <a:pt x="81" y="24"/>
                    <a:pt x="70" y="21"/>
                    <a:pt x="59" y="18"/>
                  </a:cubicBezTo>
                  <a:cubicBezTo>
                    <a:pt x="49" y="16"/>
                    <a:pt x="41" y="12"/>
                    <a:pt x="34" y="8"/>
                  </a:cubicBezTo>
                  <a:cubicBezTo>
                    <a:pt x="28" y="5"/>
                    <a:pt x="23" y="2"/>
                    <a:pt x="18" y="0"/>
                  </a:cubicBezTo>
                  <a:cubicBezTo>
                    <a:pt x="18" y="2"/>
                    <a:pt x="18" y="4"/>
                    <a:pt x="18" y="6"/>
                  </a:cubicBezTo>
                  <a:cubicBezTo>
                    <a:pt x="18" y="8"/>
                    <a:pt x="16" y="9"/>
                    <a:pt x="14" y="10"/>
                  </a:cubicBezTo>
                  <a:cubicBezTo>
                    <a:pt x="12" y="10"/>
                    <a:pt x="10" y="11"/>
                    <a:pt x="8" y="11"/>
                  </a:cubicBezTo>
                  <a:cubicBezTo>
                    <a:pt x="6" y="11"/>
                    <a:pt x="2" y="12"/>
                    <a:pt x="1" y="13"/>
                  </a:cubicBezTo>
                  <a:cubicBezTo>
                    <a:pt x="1" y="13"/>
                    <a:pt x="0" y="14"/>
                    <a:pt x="2" y="19"/>
                  </a:cubicBezTo>
                  <a:cubicBezTo>
                    <a:pt x="3" y="23"/>
                    <a:pt x="6" y="26"/>
                    <a:pt x="10" y="30"/>
                  </a:cubicBezTo>
                  <a:cubicBezTo>
                    <a:pt x="13" y="35"/>
                    <a:pt x="18" y="40"/>
                    <a:pt x="20" y="46"/>
                  </a:cubicBezTo>
                  <a:cubicBezTo>
                    <a:pt x="21" y="47"/>
                    <a:pt x="20" y="49"/>
                    <a:pt x="19" y="50"/>
                  </a:cubicBezTo>
                  <a:cubicBezTo>
                    <a:pt x="19" y="51"/>
                    <a:pt x="18" y="52"/>
                    <a:pt x="16" y="52"/>
                  </a:cubicBezTo>
                  <a:cubicBezTo>
                    <a:pt x="16" y="52"/>
                    <a:pt x="16" y="53"/>
                    <a:pt x="16" y="53"/>
                  </a:cubicBezTo>
                  <a:cubicBezTo>
                    <a:pt x="16" y="54"/>
                    <a:pt x="15" y="56"/>
                    <a:pt x="14" y="57"/>
                  </a:cubicBezTo>
                  <a:cubicBezTo>
                    <a:pt x="15" y="57"/>
                    <a:pt x="15" y="57"/>
                    <a:pt x="16" y="57"/>
                  </a:cubicBezTo>
                  <a:cubicBezTo>
                    <a:pt x="18" y="57"/>
                    <a:pt x="21" y="57"/>
                    <a:pt x="23" y="59"/>
                  </a:cubicBezTo>
                  <a:cubicBezTo>
                    <a:pt x="27" y="61"/>
                    <a:pt x="29" y="64"/>
                    <a:pt x="30" y="67"/>
                  </a:cubicBezTo>
                  <a:cubicBezTo>
                    <a:pt x="31" y="69"/>
                    <a:pt x="31" y="69"/>
                    <a:pt x="31" y="69"/>
                  </a:cubicBezTo>
                  <a:cubicBezTo>
                    <a:pt x="33" y="73"/>
                    <a:pt x="34" y="77"/>
                    <a:pt x="35" y="80"/>
                  </a:cubicBezTo>
                  <a:cubicBezTo>
                    <a:pt x="36" y="84"/>
                    <a:pt x="37" y="87"/>
                    <a:pt x="39" y="90"/>
                  </a:cubicBezTo>
                  <a:cubicBezTo>
                    <a:pt x="45" y="98"/>
                    <a:pt x="51" y="106"/>
                    <a:pt x="58" y="114"/>
                  </a:cubicBezTo>
                  <a:cubicBezTo>
                    <a:pt x="62" y="118"/>
                    <a:pt x="66" y="123"/>
                    <a:pt x="69" y="127"/>
                  </a:cubicBezTo>
                  <a:cubicBezTo>
                    <a:pt x="79" y="139"/>
                    <a:pt x="71" y="148"/>
                    <a:pt x="66" y="153"/>
                  </a:cubicBezTo>
                  <a:cubicBezTo>
                    <a:pt x="63" y="155"/>
                    <a:pt x="61" y="157"/>
                    <a:pt x="61" y="159"/>
                  </a:cubicBezTo>
                  <a:cubicBezTo>
                    <a:pt x="61" y="159"/>
                    <a:pt x="61" y="160"/>
                    <a:pt x="62" y="161"/>
                  </a:cubicBezTo>
                  <a:cubicBezTo>
                    <a:pt x="76" y="154"/>
                    <a:pt x="100" y="162"/>
                    <a:pt x="110" y="171"/>
                  </a:cubicBezTo>
                  <a:cubicBezTo>
                    <a:pt x="117" y="176"/>
                    <a:pt x="122" y="182"/>
                    <a:pt x="126" y="189"/>
                  </a:cubicBezTo>
                  <a:cubicBezTo>
                    <a:pt x="128" y="193"/>
                    <a:pt x="129" y="197"/>
                    <a:pt x="130" y="200"/>
                  </a:cubicBezTo>
                  <a:cubicBezTo>
                    <a:pt x="131" y="205"/>
                    <a:pt x="132" y="208"/>
                    <a:pt x="135" y="209"/>
                  </a:cubicBezTo>
                  <a:cubicBezTo>
                    <a:pt x="136" y="210"/>
                    <a:pt x="140" y="210"/>
                    <a:pt x="142" y="210"/>
                  </a:cubicBezTo>
                  <a:cubicBezTo>
                    <a:pt x="146" y="210"/>
                    <a:pt x="150" y="210"/>
                    <a:pt x="153" y="211"/>
                  </a:cubicBezTo>
                  <a:cubicBezTo>
                    <a:pt x="155" y="211"/>
                    <a:pt x="158" y="212"/>
                    <a:pt x="160" y="214"/>
                  </a:cubicBezTo>
                  <a:cubicBezTo>
                    <a:pt x="161" y="214"/>
                    <a:pt x="163" y="215"/>
                    <a:pt x="164" y="215"/>
                  </a:cubicBezTo>
                  <a:cubicBezTo>
                    <a:pt x="172" y="217"/>
                    <a:pt x="189" y="212"/>
                    <a:pt x="200" y="209"/>
                  </a:cubicBezTo>
                  <a:cubicBezTo>
                    <a:pt x="201" y="209"/>
                    <a:pt x="201" y="209"/>
                    <a:pt x="201" y="209"/>
                  </a:cubicBezTo>
                  <a:cubicBezTo>
                    <a:pt x="208" y="207"/>
                    <a:pt x="214" y="201"/>
                    <a:pt x="220" y="195"/>
                  </a:cubicBezTo>
                  <a:cubicBezTo>
                    <a:pt x="222" y="193"/>
                    <a:pt x="225" y="190"/>
                    <a:pt x="227" y="188"/>
                  </a:cubicBezTo>
                  <a:cubicBezTo>
                    <a:pt x="232" y="184"/>
                    <a:pt x="232" y="184"/>
                    <a:pt x="232" y="184"/>
                  </a:cubicBezTo>
                  <a:cubicBezTo>
                    <a:pt x="240" y="177"/>
                    <a:pt x="249" y="169"/>
                    <a:pt x="258" y="164"/>
                  </a:cubicBezTo>
                  <a:cubicBezTo>
                    <a:pt x="260" y="163"/>
                    <a:pt x="262" y="163"/>
                    <a:pt x="263" y="165"/>
                  </a:cubicBezTo>
                  <a:cubicBezTo>
                    <a:pt x="264" y="166"/>
                    <a:pt x="265" y="168"/>
                    <a:pt x="265" y="169"/>
                  </a:cubicBezTo>
                  <a:cubicBezTo>
                    <a:pt x="258" y="190"/>
                    <a:pt x="255" y="213"/>
                    <a:pt x="253" y="239"/>
                  </a:cubicBezTo>
                  <a:cubicBezTo>
                    <a:pt x="252" y="242"/>
                    <a:pt x="252" y="242"/>
                    <a:pt x="252" y="242"/>
                  </a:cubicBezTo>
                  <a:cubicBezTo>
                    <a:pt x="251" y="256"/>
                    <a:pt x="249" y="276"/>
                    <a:pt x="254" y="288"/>
                  </a:cubicBezTo>
                  <a:cubicBezTo>
                    <a:pt x="254" y="289"/>
                    <a:pt x="254" y="290"/>
                    <a:pt x="254" y="290"/>
                  </a:cubicBezTo>
                  <a:cubicBezTo>
                    <a:pt x="255" y="291"/>
                    <a:pt x="256" y="292"/>
                    <a:pt x="257" y="292"/>
                  </a:cubicBezTo>
                  <a:cubicBezTo>
                    <a:pt x="259" y="294"/>
                    <a:pt x="260" y="296"/>
                    <a:pt x="262" y="296"/>
                  </a:cubicBezTo>
                  <a:cubicBezTo>
                    <a:pt x="263" y="296"/>
                    <a:pt x="268" y="294"/>
                    <a:pt x="271" y="292"/>
                  </a:cubicBezTo>
                  <a:cubicBezTo>
                    <a:pt x="274" y="290"/>
                    <a:pt x="277" y="289"/>
                    <a:pt x="279" y="288"/>
                  </a:cubicBezTo>
                  <a:cubicBezTo>
                    <a:pt x="283" y="287"/>
                    <a:pt x="287" y="287"/>
                    <a:pt x="290" y="286"/>
                  </a:cubicBezTo>
                  <a:cubicBezTo>
                    <a:pt x="294" y="286"/>
                    <a:pt x="297" y="286"/>
                    <a:pt x="300" y="285"/>
                  </a:cubicBezTo>
                  <a:cubicBezTo>
                    <a:pt x="308" y="283"/>
                    <a:pt x="313" y="284"/>
                    <a:pt x="320" y="284"/>
                  </a:cubicBezTo>
                  <a:cubicBezTo>
                    <a:pt x="322" y="284"/>
                    <a:pt x="324" y="285"/>
                    <a:pt x="327" y="285"/>
                  </a:cubicBezTo>
                  <a:cubicBezTo>
                    <a:pt x="339" y="286"/>
                    <a:pt x="348" y="284"/>
                    <a:pt x="360" y="287"/>
                  </a:cubicBezTo>
                  <a:cubicBezTo>
                    <a:pt x="363" y="289"/>
                    <a:pt x="366" y="290"/>
                    <a:pt x="369" y="291"/>
                  </a:cubicBezTo>
                  <a:cubicBezTo>
                    <a:pt x="378" y="294"/>
                    <a:pt x="386" y="298"/>
                    <a:pt x="395" y="298"/>
                  </a:cubicBezTo>
                  <a:cubicBezTo>
                    <a:pt x="403" y="298"/>
                    <a:pt x="418" y="287"/>
                    <a:pt x="422" y="283"/>
                  </a:cubicBezTo>
                  <a:cubicBezTo>
                    <a:pt x="425" y="281"/>
                    <a:pt x="427" y="278"/>
                    <a:pt x="430" y="274"/>
                  </a:cubicBezTo>
                  <a:cubicBezTo>
                    <a:pt x="434" y="266"/>
                    <a:pt x="440" y="256"/>
                    <a:pt x="453" y="258"/>
                  </a:cubicBezTo>
                  <a:cubicBezTo>
                    <a:pt x="456" y="259"/>
                    <a:pt x="459" y="261"/>
                    <a:pt x="462" y="262"/>
                  </a:cubicBezTo>
                  <a:cubicBezTo>
                    <a:pt x="468" y="265"/>
                    <a:pt x="469" y="266"/>
                    <a:pt x="473" y="260"/>
                  </a:cubicBezTo>
                  <a:cubicBezTo>
                    <a:pt x="475" y="258"/>
                    <a:pt x="476" y="256"/>
                    <a:pt x="476" y="254"/>
                  </a:cubicBezTo>
                  <a:cubicBezTo>
                    <a:pt x="477" y="251"/>
                    <a:pt x="478" y="247"/>
                    <a:pt x="483" y="243"/>
                  </a:cubicBezTo>
                  <a:cubicBezTo>
                    <a:pt x="488" y="240"/>
                    <a:pt x="494" y="238"/>
                    <a:pt x="499" y="236"/>
                  </a:cubicBezTo>
                  <a:cubicBezTo>
                    <a:pt x="504" y="235"/>
                    <a:pt x="509" y="233"/>
                    <a:pt x="513" y="23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31" name="Oval 230">
              <a:extLst>
                <a:ext uri="{FF2B5EF4-FFF2-40B4-BE49-F238E27FC236}">
                  <a16:creationId xmlns:a16="http://schemas.microsoft.com/office/drawing/2014/main" id="{4CF27DE2-B0A3-4950-9999-FA887E9EE62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9" y="2228"/>
              <a:ext cx="1" cy="1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32" name="Freeform 124">
              <a:extLst>
                <a:ext uri="{FF2B5EF4-FFF2-40B4-BE49-F238E27FC236}">
                  <a16:creationId xmlns:a16="http://schemas.microsoft.com/office/drawing/2014/main" id="{4E8721D2-9409-4D47-AF93-52F25A5D77EC}"/>
                </a:ext>
              </a:extLst>
            </p:cNvPr>
            <p:cNvSpPr>
              <a:spLocks/>
            </p:cNvSpPr>
            <p:nvPr/>
          </p:nvSpPr>
          <p:spPr bwMode="auto">
            <a:xfrm>
              <a:off x="354" y="1200"/>
              <a:ext cx="1386" cy="932"/>
            </a:xfrm>
            <a:custGeom>
              <a:avLst/>
              <a:gdLst>
                <a:gd name="T0" fmla="*/ 87 w 1394"/>
                <a:gd name="T1" fmla="*/ 764 h 938"/>
                <a:gd name="T2" fmla="*/ 298 w 1394"/>
                <a:gd name="T3" fmla="*/ 827 h 938"/>
                <a:gd name="T4" fmla="*/ 515 w 1394"/>
                <a:gd name="T5" fmla="*/ 930 h 938"/>
                <a:gd name="T6" fmla="*/ 544 w 1394"/>
                <a:gd name="T7" fmla="*/ 929 h 938"/>
                <a:gd name="T8" fmla="*/ 560 w 1394"/>
                <a:gd name="T9" fmla="*/ 917 h 938"/>
                <a:gd name="T10" fmla="*/ 630 w 1394"/>
                <a:gd name="T11" fmla="*/ 913 h 938"/>
                <a:gd name="T12" fmla="*/ 663 w 1394"/>
                <a:gd name="T13" fmla="*/ 903 h 938"/>
                <a:gd name="T14" fmla="*/ 686 w 1394"/>
                <a:gd name="T15" fmla="*/ 881 h 938"/>
                <a:gd name="T16" fmla="*/ 743 w 1394"/>
                <a:gd name="T17" fmla="*/ 856 h 938"/>
                <a:gd name="T18" fmla="*/ 769 w 1394"/>
                <a:gd name="T19" fmla="*/ 826 h 938"/>
                <a:gd name="T20" fmla="*/ 794 w 1394"/>
                <a:gd name="T21" fmla="*/ 797 h 938"/>
                <a:gd name="T22" fmla="*/ 841 w 1394"/>
                <a:gd name="T23" fmla="*/ 799 h 938"/>
                <a:gd name="T24" fmla="*/ 862 w 1394"/>
                <a:gd name="T25" fmla="*/ 822 h 938"/>
                <a:gd name="T26" fmla="*/ 896 w 1394"/>
                <a:gd name="T27" fmla="*/ 844 h 938"/>
                <a:gd name="T28" fmla="*/ 934 w 1394"/>
                <a:gd name="T29" fmla="*/ 856 h 938"/>
                <a:gd name="T30" fmla="*/ 1075 w 1394"/>
                <a:gd name="T31" fmla="*/ 858 h 938"/>
                <a:gd name="T32" fmla="*/ 1204 w 1394"/>
                <a:gd name="T33" fmla="*/ 842 h 938"/>
                <a:gd name="T34" fmla="*/ 1221 w 1394"/>
                <a:gd name="T35" fmla="*/ 755 h 938"/>
                <a:gd name="T36" fmla="*/ 1204 w 1394"/>
                <a:gd name="T37" fmla="*/ 696 h 938"/>
                <a:gd name="T38" fmla="*/ 1243 w 1394"/>
                <a:gd name="T39" fmla="*/ 611 h 938"/>
                <a:gd name="T40" fmla="*/ 1284 w 1394"/>
                <a:gd name="T41" fmla="*/ 522 h 938"/>
                <a:gd name="T42" fmla="*/ 1379 w 1394"/>
                <a:gd name="T43" fmla="*/ 338 h 938"/>
                <a:gd name="T44" fmla="*/ 1386 w 1394"/>
                <a:gd name="T45" fmla="*/ 327 h 938"/>
                <a:gd name="T46" fmla="*/ 1323 w 1394"/>
                <a:gd name="T47" fmla="*/ 326 h 938"/>
                <a:gd name="T48" fmla="*/ 1264 w 1394"/>
                <a:gd name="T49" fmla="*/ 295 h 938"/>
                <a:gd name="T50" fmla="*/ 1206 w 1394"/>
                <a:gd name="T51" fmla="*/ 256 h 938"/>
                <a:gd name="T52" fmla="*/ 1183 w 1394"/>
                <a:gd name="T53" fmla="*/ 233 h 938"/>
                <a:gd name="T54" fmla="*/ 1166 w 1394"/>
                <a:gd name="T55" fmla="*/ 179 h 938"/>
                <a:gd name="T56" fmla="*/ 1109 w 1394"/>
                <a:gd name="T57" fmla="*/ 157 h 938"/>
                <a:gd name="T58" fmla="*/ 1065 w 1394"/>
                <a:gd name="T59" fmla="*/ 194 h 938"/>
                <a:gd name="T60" fmla="*/ 1027 w 1394"/>
                <a:gd name="T61" fmla="*/ 242 h 938"/>
                <a:gd name="T62" fmla="*/ 994 w 1394"/>
                <a:gd name="T63" fmla="*/ 224 h 938"/>
                <a:gd name="T64" fmla="*/ 951 w 1394"/>
                <a:gd name="T65" fmla="*/ 247 h 938"/>
                <a:gd name="T66" fmla="*/ 890 w 1394"/>
                <a:gd name="T67" fmla="*/ 257 h 938"/>
                <a:gd name="T68" fmla="*/ 880 w 1394"/>
                <a:gd name="T69" fmla="*/ 221 h 938"/>
                <a:gd name="T70" fmla="*/ 867 w 1394"/>
                <a:gd name="T71" fmla="*/ 146 h 938"/>
                <a:gd name="T72" fmla="*/ 851 w 1394"/>
                <a:gd name="T73" fmla="*/ 71 h 938"/>
                <a:gd name="T74" fmla="*/ 826 w 1394"/>
                <a:gd name="T75" fmla="*/ 17 h 938"/>
                <a:gd name="T76" fmla="*/ 793 w 1394"/>
                <a:gd name="T77" fmla="*/ 0 h 938"/>
                <a:gd name="T78" fmla="*/ 774 w 1394"/>
                <a:gd name="T79" fmla="*/ 11 h 938"/>
                <a:gd name="T80" fmla="*/ 741 w 1394"/>
                <a:gd name="T81" fmla="*/ 47 h 938"/>
                <a:gd name="T82" fmla="*/ 694 w 1394"/>
                <a:gd name="T83" fmla="*/ 72 h 938"/>
                <a:gd name="T84" fmla="*/ 657 w 1394"/>
                <a:gd name="T85" fmla="*/ 93 h 938"/>
                <a:gd name="T86" fmla="*/ 629 w 1394"/>
                <a:gd name="T87" fmla="*/ 96 h 938"/>
                <a:gd name="T88" fmla="*/ 561 w 1394"/>
                <a:gd name="T89" fmla="*/ 102 h 938"/>
                <a:gd name="T90" fmla="*/ 515 w 1394"/>
                <a:gd name="T91" fmla="*/ 45 h 938"/>
                <a:gd name="T92" fmla="*/ 495 w 1394"/>
                <a:gd name="T93" fmla="*/ 15 h 938"/>
                <a:gd name="T94" fmla="*/ 439 w 1394"/>
                <a:gd name="T95" fmla="*/ 29 h 938"/>
                <a:gd name="T96" fmla="*/ 429 w 1394"/>
                <a:gd name="T97" fmla="*/ 33 h 938"/>
                <a:gd name="T98" fmla="*/ 359 w 1394"/>
                <a:gd name="T99" fmla="*/ 36 h 938"/>
                <a:gd name="T100" fmla="*/ 301 w 1394"/>
                <a:gd name="T101" fmla="*/ 54 h 938"/>
                <a:gd name="T102" fmla="*/ 350 w 1394"/>
                <a:gd name="T103" fmla="*/ 94 h 938"/>
                <a:gd name="T104" fmla="*/ 313 w 1394"/>
                <a:gd name="T105" fmla="*/ 124 h 938"/>
                <a:gd name="T106" fmla="*/ 283 w 1394"/>
                <a:gd name="T107" fmla="*/ 180 h 938"/>
                <a:gd name="T108" fmla="*/ 314 w 1394"/>
                <a:gd name="T109" fmla="*/ 240 h 938"/>
                <a:gd name="T110" fmla="*/ 307 w 1394"/>
                <a:gd name="T111" fmla="*/ 436 h 938"/>
                <a:gd name="T112" fmla="*/ 264 w 1394"/>
                <a:gd name="T113" fmla="*/ 511 h 938"/>
                <a:gd name="T114" fmla="*/ 197 w 1394"/>
                <a:gd name="T115" fmla="*/ 522 h 938"/>
                <a:gd name="T116" fmla="*/ 80 w 1394"/>
                <a:gd name="T117" fmla="*/ 569 h 938"/>
                <a:gd name="T118" fmla="*/ 59 w 1394"/>
                <a:gd name="T119" fmla="*/ 609 h 938"/>
                <a:gd name="T120" fmla="*/ 46 w 1394"/>
                <a:gd name="T121" fmla="*/ 657 h 938"/>
                <a:gd name="T122" fmla="*/ 31 w 1394"/>
                <a:gd name="T123" fmla="*/ 695 h 9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394" h="938">
                  <a:moveTo>
                    <a:pt x="0" y="726"/>
                  </a:moveTo>
                  <a:cubicBezTo>
                    <a:pt x="4" y="728"/>
                    <a:pt x="6" y="731"/>
                    <a:pt x="9" y="735"/>
                  </a:cubicBezTo>
                  <a:cubicBezTo>
                    <a:pt x="16" y="737"/>
                    <a:pt x="23" y="741"/>
                    <a:pt x="29" y="745"/>
                  </a:cubicBezTo>
                  <a:cubicBezTo>
                    <a:pt x="37" y="749"/>
                    <a:pt x="44" y="752"/>
                    <a:pt x="52" y="754"/>
                  </a:cubicBezTo>
                  <a:cubicBezTo>
                    <a:pt x="63" y="756"/>
                    <a:pt x="75" y="760"/>
                    <a:pt x="87" y="764"/>
                  </a:cubicBezTo>
                  <a:cubicBezTo>
                    <a:pt x="99" y="768"/>
                    <a:pt x="112" y="772"/>
                    <a:pt x="125" y="775"/>
                  </a:cubicBezTo>
                  <a:cubicBezTo>
                    <a:pt x="139" y="777"/>
                    <a:pt x="153" y="780"/>
                    <a:pt x="167" y="783"/>
                  </a:cubicBezTo>
                  <a:cubicBezTo>
                    <a:pt x="182" y="786"/>
                    <a:pt x="199" y="790"/>
                    <a:pt x="215" y="792"/>
                  </a:cubicBezTo>
                  <a:cubicBezTo>
                    <a:pt x="238" y="795"/>
                    <a:pt x="257" y="805"/>
                    <a:pt x="276" y="816"/>
                  </a:cubicBezTo>
                  <a:cubicBezTo>
                    <a:pt x="283" y="820"/>
                    <a:pt x="290" y="823"/>
                    <a:pt x="298" y="827"/>
                  </a:cubicBezTo>
                  <a:cubicBezTo>
                    <a:pt x="325" y="841"/>
                    <a:pt x="354" y="854"/>
                    <a:pt x="382" y="866"/>
                  </a:cubicBezTo>
                  <a:cubicBezTo>
                    <a:pt x="407" y="877"/>
                    <a:pt x="433" y="889"/>
                    <a:pt x="458" y="901"/>
                  </a:cubicBezTo>
                  <a:cubicBezTo>
                    <a:pt x="464" y="904"/>
                    <a:pt x="471" y="907"/>
                    <a:pt x="477" y="909"/>
                  </a:cubicBezTo>
                  <a:cubicBezTo>
                    <a:pt x="486" y="912"/>
                    <a:pt x="496" y="916"/>
                    <a:pt x="505" y="921"/>
                  </a:cubicBezTo>
                  <a:cubicBezTo>
                    <a:pt x="508" y="924"/>
                    <a:pt x="511" y="927"/>
                    <a:pt x="515" y="930"/>
                  </a:cubicBezTo>
                  <a:cubicBezTo>
                    <a:pt x="518" y="933"/>
                    <a:pt x="522" y="937"/>
                    <a:pt x="525" y="938"/>
                  </a:cubicBezTo>
                  <a:cubicBezTo>
                    <a:pt x="526" y="937"/>
                    <a:pt x="527" y="936"/>
                    <a:pt x="528" y="935"/>
                  </a:cubicBezTo>
                  <a:cubicBezTo>
                    <a:pt x="528" y="934"/>
                    <a:pt x="529" y="933"/>
                    <a:pt x="530" y="932"/>
                  </a:cubicBezTo>
                  <a:cubicBezTo>
                    <a:pt x="530" y="932"/>
                    <a:pt x="531" y="932"/>
                    <a:pt x="531" y="931"/>
                  </a:cubicBezTo>
                  <a:cubicBezTo>
                    <a:pt x="536" y="929"/>
                    <a:pt x="540" y="929"/>
                    <a:pt x="544" y="929"/>
                  </a:cubicBezTo>
                  <a:cubicBezTo>
                    <a:pt x="546" y="929"/>
                    <a:pt x="547" y="930"/>
                    <a:pt x="549" y="929"/>
                  </a:cubicBezTo>
                  <a:cubicBezTo>
                    <a:pt x="551" y="929"/>
                    <a:pt x="552" y="929"/>
                    <a:pt x="553" y="929"/>
                  </a:cubicBezTo>
                  <a:cubicBezTo>
                    <a:pt x="553" y="928"/>
                    <a:pt x="553" y="927"/>
                    <a:pt x="554" y="926"/>
                  </a:cubicBezTo>
                  <a:cubicBezTo>
                    <a:pt x="554" y="924"/>
                    <a:pt x="554" y="922"/>
                    <a:pt x="555" y="920"/>
                  </a:cubicBezTo>
                  <a:cubicBezTo>
                    <a:pt x="557" y="918"/>
                    <a:pt x="558" y="918"/>
                    <a:pt x="560" y="917"/>
                  </a:cubicBezTo>
                  <a:cubicBezTo>
                    <a:pt x="560" y="917"/>
                    <a:pt x="561" y="917"/>
                    <a:pt x="562" y="916"/>
                  </a:cubicBezTo>
                  <a:cubicBezTo>
                    <a:pt x="573" y="908"/>
                    <a:pt x="583" y="905"/>
                    <a:pt x="596" y="906"/>
                  </a:cubicBezTo>
                  <a:cubicBezTo>
                    <a:pt x="603" y="907"/>
                    <a:pt x="607" y="911"/>
                    <a:pt x="611" y="913"/>
                  </a:cubicBezTo>
                  <a:cubicBezTo>
                    <a:pt x="612" y="915"/>
                    <a:pt x="614" y="916"/>
                    <a:pt x="616" y="917"/>
                  </a:cubicBezTo>
                  <a:cubicBezTo>
                    <a:pt x="620" y="913"/>
                    <a:pt x="626" y="913"/>
                    <a:pt x="630" y="913"/>
                  </a:cubicBezTo>
                  <a:cubicBezTo>
                    <a:pt x="632" y="913"/>
                    <a:pt x="635" y="913"/>
                    <a:pt x="637" y="912"/>
                  </a:cubicBezTo>
                  <a:cubicBezTo>
                    <a:pt x="640" y="911"/>
                    <a:pt x="642" y="909"/>
                    <a:pt x="644" y="907"/>
                  </a:cubicBezTo>
                  <a:cubicBezTo>
                    <a:pt x="647" y="904"/>
                    <a:pt x="650" y="900"/>
                    <a:pt x="658" y="898"/>
                  </a:cubicBezTo>
                  <a:cubicBezTo>
                    <a:pt x="659" y="898"/>
                    <a:pt x="661" y="898"/>
                    <a:pt x="662" y="899"/>
                  </a:cubicBezTo>
                  <a:cubicBezTo>
                    <a:pt x="663" y="900"/>
                    <a:pt x="664" y="902"/>
                    <a:pt x="663" y="903"/>
                  </a:cubicBezTo>
                  <a:cubicBezTo>
                    <a:pt x="663" y="906"/>
                    <a:pt x="664" y="907"/>
                    <a:pt x="664" y="907"/>
                  </a:cubicBezTo>
                  <a:cubicBezTo>
                    <a:pt x="664" y="907"/>
                    <a:pt x="664" y="907"/>
                    <a:pt x="664" y="907"/>
                  </a:cubicBezTo>
                  <a:cubicBezTo>
                    <a:pt x="665" y="907"/>
                    <a:pt x="670" y="905"/>
                    <a:pt x="673" y="901"/>
                  </a:cubicBezTo>
                  <a:cubicBezTo>
                    <a:pt x="675" y="899"/>
                    <a:pt x="676" y="896"/>
                    <a:pt x="678" y="893"/>
                  </a:cubicBezTo>
                  <a:cubicBezTo>
                    <a:pt x="680" y="889"/>
                    <a:pt x="682" y="885"/>
                    <a:pt x="686" y="881"/>
                  </a:cubicBezTo>
                  <a:cubicBezTo>
                    <a:pt x="693" y="875"/>
                    <a:pt x="704" y="873"/>
                    <a:pt x="714" y="871"/>
                  </a:cubicBezTo>
                  <a:cubicBezTo>
                    <a:pt x="720" y="870"/>
                    <a:pt x="726" y="869"/>
                    <a:pt x="731" y="867"/>
                  </a:cubicBezTo>
                  <a:cubicBezTo>
                    <a:pt x="732" y="867"/>
                    <a:pt x="732" y="867"/>
                    <a:pt x="732" y="867"/>
                  </a:cubicBezTo>
                  <a:cubicBezTo>
                    <a:pt x="735" y="866"/>
                    <a:pt x="738" y="865"/>
                    <a:pt x="740" y="863"/>
                  </a:cubicBezTo>
                  <a:cubicBezTo>
                    <a:pt x="742" y="861"/>
                    <a:pt x="742" y="859"/>
                    <a:pt x="743" y="856"/>
                  </a:cubicBezTo>
                  <a:cubicBezTo>
                    <a:pt x="743" y="853"/>
                    <a:pt x="744" y="850"/>
                    <a:pt x="746" y="847"/>
                  </a:cubicBezTo>
                  <a:cubicBezTo>
                    <a:pt x="748" y="844"/>
                    <a:pt x="750" y="841"/>
                    <a:pt x="753" y="839"/>
                  </a:cubicBezTo>
                  <a:cubicBezTo>
                    <a:pt x="755" y="837"/>
                    <a:pt x="756" y="836"/>
                    <a:pt x="757" y="834"/>
                  </a:cubicBezTo>
                  <a:cubicBezTo>
                    <a:pt x="760" y="831"/>
                    <a:pt x="763" y="829"/>
                    <a:pt x="765" y="828"/>
                  </a:cubicBezTo>
                  <a:cubicBezTo>
                    <a:pt x="766" y="827"/>
                    <a:pt x="768" y="827"/>
                    <a:pt x="769" y="826"/>
                  </a:cubicBezTo>
                  <a:cubicBezTo>
                    <a:pt x="771" y="824"/>
                    <a:pt x="772" y="823"/>
                    <a:pt x="773" y="821"/>
                  </a:cubicBezTo>
                  <a:cubicBezTo>
                    <a:pt x="774" y="819"/>
                    <a:pt x="775" y="817"/>
                    <a:pt x="777" y="815"/>
                  </a:cubicBezTo>
                  <a:cubicBezTo>
                    <a:pt x="779" y="811"/>
                    <a:pt x="783" y="809"/>
                    <a:pt x="787" y="806"/>
                  </a:cubicBezTo>
                  <a:cubicBezTo>
                    <a:pt x="788" y="805"/>
                    <a:pt x="790" y="804"/>
                    <a:pt x="791" y="803"/>
                  </a:cubicBezTo>
                  <a:cubicBezTo>
                    <a:pt x="791" y="801"/>
                    <a:pt x="791" y="799"/>
                    <a:pt x="794" y="797"/>
                  </a:cubicBezTo>
                  <a:cubicBezTo>
                    <a:pt x="798" y="794"/>
                    <a:pt x="802" y="795"/>
                    <a:pt x="807" y="795"/>
                  </a:cubicBezTo>
                  <a:cubicBezTo>
                    <a:pt x="809" y="795"/>
                    <a:pt x="811" y="795"/>
                    <a:pt x="812" y="795"/>
                  </a:cubicBezTo>
                  <a:cubicBezTo>
                    <a:pt x="814" y="795"/>
                    <a:pt x="817" y="795"/>
                    <a:pt x="819" y="794"/>
                  </a:cubicBezTo>
                  <a:cubicBezTo>
                    <a:pt x="824" y="793"/>
                    <a:pt x="829" y="793"/>
                    <a:pt x="833" y="794"/>
                  </a:cubicBezTo>
                  <a:cubicBezTo>
                    <a:pt x="837" y="795"/>
                    <a:pt x="840" y="797"/>
                    <a:pt x="841" y="799"/>
                  </a:cubicBezTo>
                  <a:cubicBezTo>
                    <a:pt x="842" y="800"/>
                    <a:pt x="843" y="801"/>
                    <a:pt x="844" y="801"/>
                  </a:cubicBezTo>
                  <a:cubicBezTo>
                    <a:pt x="845" y="803"/>
                    <a:pt x="847" y="803"/>
                    <a:pt x="848" y="804"/>
                  </a:cubicBezTo>
                  <a:cubicBezTo>
                    <a:pt x="850" y="805"/>
                    <a:pt x="852" y="806"/>
                    <a:pt x="855" y="809"/>
                  </a:cubicBezTo>
                  <a:cubicBezTo>
                    <a:pt x="858" y="812"/>
                    <a:pt x="859" y="815"/>
                    <a:pt x="859" y="818"/>
                  </a:cubicBezTo>
                  <a:cubicBezTo>
                    <a:pt x="860" y="820"/>
                    <a:pt x="860" y="821"/>
                    <a:pt x="862" y="822"/>
                  </a:cubicBezTo>
                  <a:cubicBezTo>
                    <a:pt x="862" y="822"/>
                    <a:pt x="864" y="822"/>
                    <a:pt x="866" y="822"/>
                  </a:cubicBezTo>
                  <a:cubicBezTo>
                    <a:pt x="869" y="822"/>
                    <a:pt x="872" y="822"/>
                    <a:pt x="876" y="824"/>
                  </a:cubicBezTo>
                  <a:cubicBezTo>
                    <a:pt x="880" y="827"/>
                    <a:pt x="881" y="828"/>
                    <a:pt x="882" y="832"/>
                  </a:cubicBezTo>
                  <a:cubicBezTo>
                    <a:pt x="882" y="832"/>
                    <a:pt x="882" y="832"/>
                    <a:pt x="882" y="833"/>
                  </a:cubicBezTo>
                  <a:cubicBezTo>
                    <a:pt x="886" y="839"/>
                    <a:pt x="890" y="841"/>
                    <a:pt x="896" y="844"/>
                  </a:cubicBezTo>
                  <a:cubicBezTo>
                    <a:pt x="899" y="845"/>
                    <a:pt x="903" y="847"/>
                    <a:pt x="906" y="850"/>
                  </a:cubicBezTo>
                  <a:cubicBezTo>
                    <a:pt x="911" y="853"/>
                    <a:pt x="914" y="857"/>
                    <a:pt x="917" y="860"/>
                  </a:cubicBezTo>
                  <a:cubicBezTo>
                    <a:pt x="918" y="862"/>
                    <a:pt x="919" y="863"/>
                    <a:pt x="920" y="865"/>
                  </a:cubicBezTo>
                  <a:cubicBezTo>
                    <a:pt x="920" y="864"/>
                    <a:pt x="920" y="864"/>
                    <a:pt x="920" y="864"/>
                  </a:cubicBezTo>
                  <a:cubicBezTo>
                    <a:pt x="922" y="858"/>
                    <a:pt x="925" y="855"/>
                    <a:pt x="934" y="856"/>
                  </a:cubicBezTo>
                  <a:cubicBezTo>
                    <a:pt x="939" y="856"/>
                    <a:pt x="945" y="858"/>
                    <a:pt x="950" y="861"/>
                  </a:cubicBezTo>
                  <a:cubicBezTo>
                    <a:pt x="957" y="862"/>
                    <a:pt x="977" y="861"/>
                    <a:pt x="986" y="860"/>
                  </a:cubicBezTo>
                  <a:cubicBezTo>
                    <a:pt x="992" y="860"/>
                    <a:pt x="996" y="860"/>
                    <a:pt x="999" y="860"/>
                  </a:cubicBezTo>
                  <a:cubicBezTo>
                    <a:pt x="1024" y="861"/>
                    <a:pt x="1048" y="860"/>
                    <a:pt x="1074" y="858"/>
                  </a:cubicBezTo>
                  <a:cubicBezTo>
                    <a:pt x="1075" y="858"/>
                    <a:pt x="1075" y="858"/>
                    <a:pt x="1075" y="858"/>
                  </a:cubicBezTo>
                  <a:cubicBezTo>
                    <a:pt x="1092" y="857"/>
                    <a:pt x="1109" y="857"/>
                    <a:pt x="1125" y="857"/>
                  </a:cubicBezTo>
                  <a:cubicBezTo>
                    <a:pt x="1139" y="857"/>
                    <a:pt x="1153" y="857"/>
                    <a:pt x="1166" y="857"/>
                  </a:cubicBezTo>
                  <a:cubicBezTo>
                    <a:pt x="1169" y="856"/>
                    <a:pt x="1172" y="857"/>
                    <a:pt x="1175" y="857"/>
                  </a:cubicBezTo>
                  <a:cubicBezTo>
                    <a:pt x="1184" y="857"/>
                    <a:pt x="1194" y="858"/>
                    <a:pt x="1201" y="856"/>
                  </a:cubicBezTo>
                  <a:cubicBezTo>
                    <a:pt x="1201" y="850"/>
                    <a:pt x="1202" y="846"/>
                    <a:pt x="1204" y="842"/>
                  </a:cubicBezTo>
                  <a:cubicBezTo>
                    <a:pt x="1205" y="840"/>
                    <a:pt x="1206" y="838"/>
                    <a:pt x="1207" y="836"/>
                  </a:cubicBezTo>
                  <a:cubicBezTo>
                    <a:pt x="1209" y="828"/>
                    <a:pt x="1208" y="817"/>
                    <a:pt x="1207" y="808"/>
                  </a:cubicBezTo>
                  <a:cubicBezTo>
                    <a:pt x="1207" y="805"/>
                    <a:pt x="1207" y="802"/>
                    <a:pt x="1206" y="799"/>
                  </a:cubicBezTo>
                  <a:cubicBezTo>
                    <a:pt x="1206" y="783"/>
                    <a:pt x="1213" y="769"/>
                    <a:pt x="1220" y="756"/>
                  </a:cubicBezTo>
                  <a:cubicBezTo>
                    <a:pt x="1220" y="756"/>
                    <a:pt x="1221" y="755"/>
                    <a:pt x="1221" y="755"/>
                  </a:cubicBezTo>
                  <a:cubicBezTo>
                    <a:pt x="1219" y="750"/>
                    <a:pt x="1221" y="745"/>
                    <a:pt x="1223" y="741"/>
                  </a:cubicBezTo>
                  <a:cubicBezTo>
                    <a:pt x="1224" y="740"/>
                    <a:pt x="1224" y="738"/>
                    <a:pt x="1225" y="737"/>
                  </a:cubicBezTo>
                  <a:cubicBezTo>
                    <a:pt x="1225" y="733"/>
                    <a:pt x="1225" y="728"/>
                    <a:pt x="1222" y="723"/>
                  </a:cubicBezTo>
                  <a:cubicBezTo>
                    <a:pt x="1220" y="719"/>
                    <a:pt x="1217" y="717"/>
                    <a:pt x="1214" y="714"/>
                  </a:cubicBezTo>
                  <a:cubicBezTo>
                    <a:pt x="1209" y="710"/>
                    <a:pt x="1202" y="705"/>
                    <a:pt x="1204" y="696"/>
                  </a:cubicBezTo>
                  <a:cubicBezTo>
                    <a:pt x="1202" y="694"/>
                    <a:pt x="1202" y="691"/>
                    <a:pt x="1203" y="689"/>
                  </a:cubicBezTo>
                  <a:cubicBezTo>
                    <a:pt x="1207" y="685"/>
                    <a:pt x="1209" y="679"/>
                    <a:pt x="1210" y="673"/>
                  </a:cubicBezTo>
                  <a:cubicBezTo>
                    <a:pt x="1211" y="670"/>
                    <a:pt x="1212" y="668"/>
                    <a:pt x="1213" y="665"/>
                  </a:cubicBezTo>
                  <a:cubicBezTo>
                    <a:pt x="1217" y="653"/>
                    <a:pt x="1223" y="642"/>
                    <a:pt x="1229" y="632"/>
                  </a:cubicBezTo>
                  <a:cubicBezTo>
                    <a:pt x="1233" y="624"/>
                    <a:pt x="1238" y="617"/>
                    <a:pt x="1243" y="611"/>
                  </a:cubicBezTo>
                  <a:cubicBezTo>
                    <a:pt x="1249" y="601"/>
                    <a:pt x="1255" y="592"/>
                    <a:pt x="1260" y="582"/>
                  </a:cubicBezTo>
                  <a:cubicBezTo>
                    <a:pt x="1262" y="576"/>
                    <a:pt x="1264" y="570"/>
                    <a:pt x="1266" y="564"/>
                  </a:cubicBezTo>
                  <a:cubicBezTo>
                    <a:pt x="1268" y="558"/>
                    <a:pt x="1269" y="552"/>
                    <a:pt x="1272" y="546"/>
                  </a:cubicBezTo>
                  <a:cubicBezTo>
                    <a:pt x="1274" y="541"/>
                    <a:pt x="1276" y="536"/>
                    <a:pt x="1279" y="532"/>
                  </a:cubicBezTo>
                  <a:cubicBezTo>
                    <a:pt x="1281" y="529"/>
                    <a:pt x="1282" y="525"/>
                    <a:pt x="1284" y="522"/>
                  </a:cubicBezTo>
                  <a:cubicBezTo>
                    <a:pt x="1289" y="510"/>
                    <a:pt x="1293" y="499"/>
                    <a:pt x="1298" y="488"/>
                  </a:cubicBezTo>
                  <a:cubicBezTo>
                    <a:pt x="1300" y="481"/>
                    <a:pt x="1302" y="475"/>
                    <a:pt x="1305" y="468"/>
                  </a:cubicBezTo>
                  <a:cubicBezTo>
                    <a:pt x="1311" y="453"/>
                    <a:pt x="1319" y="439"/>
                    <a:pt x="1326" y="425"/>
                  </a:cubicBezTo>
                  <a:cubicBezTo>
                    <a:pt x="1332" y="415"/>
                    <a:pt x="1338" y="405"/>
                    <a:pt x="1343" y="394"/>
                  </a:cubicBezTo>
                  <a:cubicBezTo>
                    <a:pt x="1352" y="375"/>
                    <a:pt x="1364" y="353"/>
                    <a:pt x="1379" y="338"/>
                  </a:cubicBezTo>
                  <a:cubicBezTo>
                    <a:pt x="1379" y="337"/>
                    <a:pt x="1379" y="336"/>
                    <a:pt x="1380" y="335"/>
                  </a:cubicBezTo>
                  <a:cubicBezTo>
                    <a:pt x="1382" y="332"/>
                    <a:pt x="1384" y="331"/>
                    <a:pt x="1387" y="328"/>
                  </a:cubicBezTo>
                  <a:cubicBezTo>
                    <a:pt x="1389" y="327"/>
                    <a:pt x="1393" y="323"/>
                    <a:pt x="1394" y="322"/>
                  </a:cubicBezTo>
                  <a:cubicBezTo>
                    <a:pt x="1393" y="322"/>
                    <a:pt x="1389" y="324"/>
                    <a:pt x="1387" y="326"/>
                  </a:cubicBezTo>
                  <a:cubicBezTo>
                    <a:pt x="1386" y="327"/>
                    <a:pt x="1386" y="327"/>
                    <a:pt x="1386" y="327"/>
                  </a:cubicBezTo>
                  <a:cubicBezTo>
                    <a:pt x="1374" y="336"/>
                    <a:pt x="1356" y="341"/>
                    <a:pt x="1342" y="341"/>
                  </a:cubicBezTo>
                  <a:cubicBezTo>
                    <a:pt x="1339" y="341"/>
                    <a:pt x="1337" y="339"/>
                    <a:pt x="1337" y="336"/>
                  </a:cubicBezTo>
                  <a:cubicBezTo>
                    <a:pt x="1337" y="332"/>
                    <a:pt x="1337" y="331"/>
                    <a:pt x="1337" y="331"/>
                  </a:cubicBezTo>
                  <a:cubicBezTo>
                    <a:pt x="1334" y="327"/>
                    <a:pt x="1333" y="327"/>
                    <a:pt x="1329" y="327"/>
                  </a:cubicBezTo>
                  <a:cubicBezTo>
                    <a:pt x="1327" y="326"/>
                    <a:pt x="1325" y="326"/>
                    <a:pt x="1323" y="326"/>
                  </a:cubicBezTo>
                  <a:cubicBezTo>
                    <a:pt x="1316" y="324"/>
                    <a:pt x="1313" y="323"/>
                    <a:pt x="1312" y="317"/>
                  </a:cubicBezTo>
                  <a:cubicBezTo>
                    <a:pt x="1311" y="316"/>
                    <a:pt x="1311" y="315"/>
                    <a:pt x="1310" y="313"/>
                  </a:cubicBezTo>
                  <a:cubicBezTo>
                    <a:pt x="1304" y="302"/>
                    <a:pt x="1299" y="301"/>
                    <a:pt x="1288" y="298"/>
                  </a:cubicBezTo>
                  <a:cubicBezTo>
                    <a:pt x="1284" y="297"/>
                    <a:pt x="1284" y="297"/>
                    <a:pt x="1284" y="297"/>
                  </a:cubicBezTo>
                  <a:cubicBezTo>
                    <a:pt x="1278" y="295"/>
                    <a:pt x="1271" y="295"/>
                    <a:pt x="1264" y="295"/>
                  </a:cubicBezTo>
                  <a:cubicBezTo>
                    <a:pt x="1255" y="295"/>
                    <a:pt x="1246" y="295"/>
                    <a:pt x="1238" y="292"/>
                  </a:cubicBezTo>
                  <a:cubicBezTo>
                    <a:pt x="1231" y="288"/>
                    <a:pt x="1217" y="278"/>
                    <a:pt x="1213" y="270"/>
                  </a:cubicBezTo>
                  <a:cubicBezTo>
                    <a:pt x="1212" y="267"/>
                    <a:pt x="1211" y="266"/>
                    <a:pt x="1211" y="264"/>
                  </a:cubicBezTo>
                  <a:cubicBezTo>
                    <a:pt x="1210" y="262"/>
                    <a:pt x="1210" y="261"/>
                    <a:pt x="1209" y="260"/>
                  </a:cubicBezTo>
                  <a:cubicBezTo>
                    <a:pt x="1207" y="258"/>
                    <a:pt x="1206" y="257"/>
                    <a:pt x="1206" y="256"/>
                  </a:cubicBezTo>
                  <a:cubicBezTo>
                    <a:pt x="1203" y="253"/>
                    <a:pt x="1202" y="252"/>
                    <a:pt x="1200" y="245"/>
                  </a:cubicBezTo>
                  <a:cubicBezTo>
                    <a:pt x="1200" y="244"/>
                    <a:pt x="1200" y="243"/>
                    <a:pt x="1199" y="241"/>
                  </a:cubicBezTo>
                  <a:cubicBezTo>
                    <a:pt x="1199" y="239"/>
                    <a:pt x="1198" y="235"/>
                    <a:pt x="1197" y="233"/>
                  </a:cubicBezTo>
                  <a:cubicBezTo>
                    <a:pt x="1196" y="233"/>
                    <a:pt x="1195" y="233"/>
                    <a:pt x="1192" y="233"/>
                  </a:cubicBezTo>
                  <a:cubicBezTo>
                    <a:pt x="1190" y="234"/>
                    <a:pt x="1186" y="234"/>
                    <a:pt x="1183" y="233"/>
                  </a:cubicBezTo>
                  <a:cubicBezTo>
                    <a:pt x="1175" y="230"/>
                    <a:pt x="1174" y="222"/>
                    <a:pt x="1174" y="216"/>
                  </a:cubicBezTo>
                  <a:cubicBezTo>
                    <a:pt x="1173" y="214"/>
                    <a:pt x="1173" y="212"/>
                    <a:pt x="1173" y="211"/>
                  </a:cubicBezTo>
                  <a:cubicBezTo>
                    <a:pt x="1172" y="207"/>
                    <a:pt x="1172" y="204"/>
                    <a:pt x="1172" y="201"/>
                  </a:cubicBezTo>
                  <a:cubicBezTo>
                    <a:pt x="1172" y="199"/>
                    <a:pt x="1172" y="198"/>
                    <a:pt x="1171" y="196"/>
                  </a:cubicBezTo>
                  <a:cubicBezTo>
                    <a:pt x="1171" y="191"/>
                    <a:pt x="1169" y="185"/>
                    <a:pt x="1166" y="179"/>
                  </a:cubicBezTo>
                  <a:cubicBezTo>
                    <a:pt x="1163" y="170"/>
                    <a:pt x="1159" y="160"/>
                    <a:pt x="1161" y="150"/>
                  </a:cubicBezTo>
                  <a:cubicBezTo>
                    <a:pt x="1156" y="151"/>
                    <a:pt x="1152" y="150"/>
                    <a:pt x="1147" y="150"/>
                  </a:cubicBezTo>
                  <a:cubicBezTo>
                    <a:pt x="1143" y="149"/>
                    <a:pt x="1139" y="149"/>
                    <a:pt x="1136" y="150"/>
                  </a:cubicBezTo>
                  <a:cubicBezTo>
                    <a:pt x="1131" y="151"/>
                    <a:pt x="1126" y="152"/>
                    <a:pt x="1122" y="153"/>
                  </a:cubicBezTo>
                  <a:cubicBezTo>
                    <a:pt x="1118" y="155"/>
                    <a:pt x="1113" y="156"/>
                    <a:pt x="1109" y="157"/>
                  </a:cubicBezTo>
                  <a:cubicBezTo>
                    <a:pt x="1105" y="158"/>
                    <a:pt x="1100" y="158"/>
                    <a:pt x="1096" y="157"/>
                  </a:cubicBezTo>
                  <a:cubicBezTo>
                    <a:pt x="1091" y="157"/>
                    <a:pt x="1086" y="157"/>
                    <a:pt x="1083" y="158"/>
                  </a:cubicBezTo>
                  <a:cubicBezTo>
                    <a:pt x="1077" y="161"/>
                    <a:pt x="1072" y="174"/>
                    <a:pt x="1069" y="181"/>
                  </a:cubicBezTo>
                  <a:cubicBezTo>
                    <a:pt x="1069" y="182"/>
                    <a:pt x="1069" y="184"/>
                    <a:pt x="1068" y="185"/>
                  </a:cubicBezTo>
                  <a:cubicBezTo>
                    <a:pt x="1068" y="189"/>
                    <a:pt x="1067" y="192"/>
                    <a:pt x="1065" y="194"/>
                  </a:cubicBezTo>
                  <a:cubicBezTo>
                    <a:pt x="1063" y="198"/>
                    <a:pt x="1060" y="200"/>
                    <a:pt x="1056" y="202"/>
                  </a:cubicBezTo>
                  <a:cubicBezTo>
                    <a:pt x="1054" y="203"/>
                    <a:pt x="1052" y="204"/>
                    <a:pt x="1051" y="206"/>
                  </a:cubicBezTo>
                  <a:cubicBezTo>
                    <a:pt x="1048" y="210"/>
                    <a:pt x="1048" y="214"/>
                    <a:pt x="1047" y="219"/>
                  </a:cubicBezTo>
                  <a:cubicBezTo>
                    <a:pt x="1046" y="224"/>
                    <a:pt x="1046" y="230"/>
                    <a:pt x="1042" y="235"/>
                  </a:cubicBezTo>
                  <a:cubicBezTo>
                    <a:pt x="1038" y="241"/>
                    <a:pt x="1032" y="241"/>
                    <a:pt x="1027" y="242"/>
                  </a:cubicBezTo>
                  <a:cubicBezTo>
                    <a:pt x="1025" y="242"/>
                    <a:pt x="1023" y="242"/>
                    <a:pt x="1022" y="242"/>
                  </a:cubicBezTo>
                  <a:cubicBezTo>
                    <a:pt x="1022" y="244"/>
                    <a:pt x="1021" y="245"/>
                    <a:pt x="1019" y="245"/>
                  </a:cubicBezTo>
                  <a:cubicBezTo>
                    <a:pt x="1018" y="245"/>
                    <a:pt x="1017" y="245"/>
                    <a:pt x="1015" y="244"/>
                  </a:cubicBezTo>
                  <a:cubicBezTo>
                    <a:pt x="1010" y="241"/>
                    <a:pt x="1005" y="236"/>
                    <a:pt x="1001" y="232"/>
                  </a:cubicBezTo>
                  <a:cubicBezTo>
                    <a:pt x="998" y="229"/>
                    <a:pt x="996" y="227"/>
                    <a:pt x="994" y="224"/>
                  </a:cubicBezTo>
                  <a:cubicBezTo>
                    <a:pt x="994" y="224"/>
                    <a:pt x="993" y="224"/>
                    <a:pt x="993" y="224"/>
                  </a:cubicBezTo>
                  <a:cubicBezTo>
                    <a:pt x="987" y="218"/>
                    <a:pt x="984" y="215"/>
                    <a:pt x="978" y="217"/>
                  </a:cubicBezTo>
                  <a:cubicBezTo>
                    <a:pt x="975" y="217"/>
                    <a:pt x="971" y="220"/>
                    <a:pt x="967" y="223"/>
                  </a:cubicBezTo>
                  <a:cubicBezTo>
                    <a:pt x="964" y="225"/>
                    <a:pt x="962" y="226"/>
                    <a:pt x="959" y="228"/>
                  </a:cubicBezTo>
                  <a:cubicBezTo>
                    <a:pt x="951" y="232"/>
                    <a:pt x="951" y="235"/>
                    <a:pt x="951" y="247"/>
                  </a:cubicBezTo>
                  <a:cubicBezTo>
                    <a:pt x="951" y="261"/>
                    <a:pt x="950" y="273"/>
                    <a:pt x="948" y="284"/>
                  </a:cubicBezTo>
                  <a:cubicBezTo>
                    <a:pt x="948" y="285"/>
                    <a:pt x="947" y="286"/>
                    <a:pt x="946" y="287"/>
                  </a:cubicBezTo>
                  <a:cubicBezTo>
                    <a:pt x="946" y="288"/>
                    <a:pt x="945" y="288"/>
                    <a:pt x="944" y="288"/>
                  </a:cubicBezTo>
                  <a:cubicBezTo>
                    <a:pt x="943" y="288"/>
                    <a:pt x="943" y="288"/>
                    <a:pt x="943" y="288"/>
                  </a:cubicBezTo>
                  <a:cubicBezTo>
                    <a:pt x="922" y="283"/>
                    <a:pt x="905" y="274"/>
                    <a:pt x="890" y="257"/>
                  </a:cubicBezTo>
                  <a:cubicBezTo>
                    <a:pt x="888" y="255"/>
                    <a:pt x="886" y="253"/>
                    <a:pt x="883" y="251"/>
                  </a:cubicBezTo>
                  <a:cubicBezTo>
                    <a:pt x="878" y="245"/>
                    <a:pt x="872" y="240"/>
                    <a:pt x="870" y="235"/>
                  </a:cubicBezTo>
                  <a:cubicBezTo>
                    <a:pt x="868" y="232"/>
                    <a:pt x="866" y="227"/>
                    <a:pt x="868" y="224"/>
                  </a:cubicBezTo>
                  <a:cubicBezTo>
                    <a:pt x="870" y="221"/>
                    <a:pt x="874" y="221"/>
                    <a:pt x="876" y="221"/>
                  </a:cubicBezTo>
                  <a:cubicBezTo>
                    <a:pt x="878" y="221"/>
                    <a:pt x="880" y="222"/>
                    <a:pt x="880" y="221"/>
                  </a:cubicBezTo>
                  <a:cubicBezTo>
                    <a:pt x="881" y="220"/>
                    <a:pt x="881" y="216"/>
                    <a:pt x="875" y="202"/>
                  </a:cubicBezTo>
                  <a:cubicBezTo>
                    <a:pt x="875" y="200"/>
                    <a:pt x="875" y="200"/>
                    <a:pt x="875" y="200"/>
                  </a:cubicBezTo>
                  <a:cubicBezTo>
                    <a:pt x="871" y="192"/>
                    <a:pt x="871" y="184"/>
                    <a:pt x="871" y="175"/>
                  </a:cubicBezTo>
                  <a:cubicBezTo>
                    <a:pt x="871" y="171"/>
                    <a:pt x="871" y="166"/>
                    <a:pt x="870" y="162"/>
                  </a:cubicBezTo>
                  <a:cubicBezTo>
                    <a:pt x="870" y="156"/>
                    <a:pt x="868" y="151"/>
                    <a:pt x="867" y="146"/>
                  </a:cubicBezTo>
                  <a:cubicBezTo>
                    <a:pt x="866" y="138"/>
                    <a:pt x="864" y="130"/>
                    <a:pt x="864" y="122"/>
                  </a:cubicBezTo>
                  <a:cubicBezTo>
                    <a:pt x="863" y="120"/>
                    <a:pt x="864" y="116"/>
                    <a:pt x="864" y="112"/>
                  </a:cubicBezTo>
                  <a:cubicBezTo>
                    <a:pt x="864" y="108"/>
                    <a:pt x="865" y="100"/>
                    <a:pt x="864" y="95"/>
                  </a:cubicBezTo>
                  <a:cubicBezTo>
                    <a:pt x="855" y="90"/>
                    <a:pt x="854" y="84"/>
                    <a:pt x="853" y="77"/>
                  </a:cubicBezTo>
                  <a:cubicBezTo>
                    <a:pt x="852" y="75"/>
                    <a:pt x="852" y="73"/>
                    <a:pt x="851" y="71"/>
                  </a:cubicBezTo>
                  <a:cubicBezTo>
                    <a:pt x="850" y="66"/>
                    <a:pt x="847" y="63"/>
                    <a:pt x="844" y="59"/>
                  </a:cubicBezTo>
                  <a:cubicBezTo>
                    <a:pt x="840" y="54"/>
                    <a:pt x="836" y="49"/>
                    <a:pt x="835" y="42"/>
                  </a:cubicBezTo>
                  <a:cubicBezTo>
                    <a:pt x="833" y="37"/>
                    <a:pt x="832" y="34"/>
                    <a:pt x="830" y="30"/>
                  </a:cubicBezTo>
                  <a:cubicBezTo>
                    <a:pt x="828" y="27"/>
                    <a:pt x="828" y="27"/>
                    <a:pt x="828" y="27"/>
                  </a:cubicBezTo>
                  <a:cubicBezTo>
                    <a:pt x="827" y="24"/>
                    <a:pt x="826" y="20"/>
                    <a:pt x="826" y="17"/>
                  </a:cubicBezTo>
                  <a:cubicBezTo>
                    <a:pt x="826" y="15"/>
                    <a:pt x="825" y="13"/>
                    <a:pt x="825" y="12"/>
                  </a:cubicBezTo>
                  <a:cubicBezTo>
                    <a:pt x="823" y="9"/>
                    <a:pt x="819" y="5"/>
                    <a:pt x="807" y="3"/>
                  </a:cubicBezTo>
                  <a:cubicBezTo>
                    <a:pt x="805" y="5"/>
                    <a:pt x="802" y="4"/>
                    <a:pt x="801" y="3"/>
                  </a:cubicBezTo>
                  <a:cubicBezTo>
                    <a:pt x="799" y="3"/>
                    <a:pt x="798" y="2"/>
                    <a:pt x="796" y="2"/>
                  </a:cubicBezTo>
                  <a:cubicBezTo>
                    <a:pt x="795" y="2"/>
                    <a:pt x="793" y="2"/>
                    <a:pt x="793" y="0"/>
                  </a:cubicBezTo>
                  <a:cubicBezTo>
                    <a:pt x="791" y="0"/>
                    <a:pt x="790" y="0"/>
                    <a:pt x="789" y="0"/>
                  </a:cubicBezTo>
                  <a:cubicBezTo>
                    <a:pt x="789" y="1"/>
                    <a:pt x="789" y="1"/>
                    <a:pt x="789" y="1"/>
                  </a:cubicBezTo>
                  <a:cubicBezTo>
                    <a:pt x="789" y="3"/>
                    <a:pt x="788" y="6"/>
                    <a:pt x="785" y="7"/>
                  </a:cubicBezTo>
                  <a:cubicBezTo>
                    <a:pt x="781" y="10"/>
                    <a:pt x="778" y="10"/>
                    <a:pt x="776" y="10"/>
                  </a:cubicBezTo>
                  <a:cubicBezTo>
                    <a:pt x="774" y="11"/>
                    <a:pt x="774" y="11"/>
                    <a:pt x="774" y="11"/>
                  </a:cubicBezTo>
                  <a:cubicBezTo>
                    <a:pt x="772" y="11"/>
                    <a:pt x="768" y="11"/>
                    <a:pt x="765" y="11"/>
                  </a:cubicBezTo>
                  <a:cubicBezTo>
                    <a:pt x="762" y="11"/>
                    <a:pt x="757" y="11"/>
                    <a:pt x="756" y="12"/>
                  </a:cubicBezTo>
                  <a:cubicBezTo>
                    <a:pt x="754" y="13"/>
                    <a:pt x="754" y="14"/>
                    <a:pt x="756" y="19"/>
                  </a:cubicBezTo>
                  <a:cubicBezTo>
                    <a:pt x="756" y="22"/>
                    <a:pt x="757" y="24"/>
                    <a:pt x="757" y="26"/>
                  </a:cubicBezTo>
                  <a:cubicBezTo>
                    <a:pt x="756" y="41"/>
                    <a:pt x="748" y="44"/>
                    <a:pt x="741" y="47"/>
                  </a:cubicBezTo>
                  <a:cubicBezTo>
                    <a:pt x="737" y="48"/>
                    <a:pt x="734" y="49"/>
                    <a:pt x="731" y="51"/>
                  </a:cubicBezTo>
                  <a:cubicBezTo>
                    <a:pt x="727" y="54"/>
                    <a:pt x="727" y="54"/>
                    <a:pt x="727" y="54"/>
                  </a:cubicBezTo>
                  <a:cubicBezTo>
                    <a:pt x="722" y="58"/>
                    <a:pt x="721" y="59"/>
                    <a:pt x="712" y="60"/>
                  </a:cubicBezTo>
                  <a:cubicBezTo>
                    <a:pt x="707" y="61"/>
                    <a:pt x="706" y="63"/>
                    <a:pt x="703" y="65"/>
                  </a:cubicBezTo>
                  <a:cubicBezTo>
                    <a:pt x="701" y="67"/>
                    <a:pt x="699" y="70"/>
                    <a:pt x="694" y="72"/>
                  </a:cubicBezTo>
                  <a:cubicBezTo>
                    <a:pt x="691" y="74"/>
                    <a:pt x="687" y="74"/>
                    <a:pt x="683" y="74"/>
                  </a:cubicBezTo>
                  <a:cubicBezTo>
                    <a:pt x="680" y="75"/>
                    <a:pt x="677" y="75"/>
                    <a:pt x="676" y="76"/>
                  </a:cubicBezTo>
                  <a:cubicBezTo>
                    <a:pt x="675" y="76"/>
                    <a:pt x="675" y="78"/>
                    <a:pt x="675" y="80"/>
                  </a:cubicBezTo>
                  <a:cubicBezTo>
                    <a:pt x="674" y="84"/>
                    <a:pt x="673" y="89"/>
                    <a:pt x="667" y="92"/>
                  </a:cubicBezTo>
                  <a:cubicBezTo>
                    <a:pt x="663" y="94"/>
                    <a:pt x="660" y="94"/>
                    <a:pt x="657" y="93"/>
                  </a:cubicBezTo>
                  <a:cubicBezTo>
                    <a:pt x="655" y="93"/>
                    <a:pt x="654" y="93"/>
                    <a:pt x="653" y="95"/>
                  </a:cubicBezTo>
                  <a:cubicBezTo>
                    <a:pt x="652" y="96"/>
                    <a:pt x="652" y="98"/>
                    <a:pt x="652" y="100"/>
                  </a:cubicBezTo>
                  <a:cubicBezTo>
                    <a:pt x="652" y="104"/>
                    <a:pt x="652" y="111"/>
                    <a:pt x="641" y="111"/>
                  </a:cubicBezTo>
                  <a:cubicBezTo>
                    <a:pt x="637" y="112"/>
                    <a:pt x="634" y="111"/>
                    <a:pt x="632" y="109"/>
                  </a:cubicBezTo>
                  <a:cubicBezTo>
                    <a:pt x="628" y="105"/>
                    <a:pt x="629" y="100"/>
                    <a:pt x="629" y="96"/>
                  </a:cubicBezTo>
                  <a:cubicBezTo>
                    <a:pt x="630" y="94"/>
                    <a:pt x="630" y="90"/>
                    <a:pt x="629" y="89"/>
                  </a:cubicBezTo>
                  <a:cubicBezTo>
                    <a:pt x="627" y="89"/>
                    <a:pt x="614" y="91"/>
                    <a:pt x="611" y="92"/>
                  </a:cubicBezTo>
                  <a:cubicBezTo>
                    <a:pt x="608" y="93"/>
                    <a:pt x="607" y="95"/>
                    <a:pt x="605" y="97"/>
                  </a:cubicBezTo>
                  <a:cubicBezTo>
                    <a:pt x="603" y="100"/>
                    <a:pt x="600" y="103"/>
                    <a:pt x="595" y="105"/>
                  </a:cubicBezTo>
                  <a:cubicBezTo>
                    <a:pt x="587" y="108"/>
                    <a:pt x="568" y="108"/>
                    <a:pt x="561" y="102"/>
                  </a:cubicBezTo>
                  <a:cubicBezTo>
                    <a:pt x="557" y="99"/>
                    <a:pt x="555" y="95"/>
                    <a:pt x="553" y="91"/>
                  </a:cubicBezTo>
                  <a:cubicBezTo>
                    <a:pt x="552" y="88"/>
                    <a:pt x="550" y="85"/>
                    <a:pt x="548" y="83"/>
                  </a:cubicBezTo>
                  <a:cubicBezTo>
                    <a:pt x="545" y="81"/>
                    <a:pt x="540" y="79"/>
                    <a:pt x="534" y="78"/>
                  </a:cubicBezTo>
                  <a:cubicBezTo>
                    <a:pt x="523" y="74"/>
                    <a:pt x="509" y="70"/>
                    <a:pt x="508" y="58"/>
                  </a:cubicBezTo>
                  <a:cubicBezTo>
                    <a:pt x="507" y="51"/>
                    <a:pt x="512" y="47"/>
                    <a:pt x="515" y="45"/>
                  </a:cubicBezTo>
                  <a:cubicBezTo>
                    <a:pt x="516" y="44"/>
                    <a:pt x="518" y="43"/>
                    <a:pt x="518" y="42"/>
                  </a:cubicBezTo>
                  <a:cubicBezTo>
                    <a:pt x="518" y="41"/>
                    <a:pt x="515" y="38"/>
                    <a:pt x="510" y="31"/>
                  </a:cubicBezTo>
                  <a:cubicBezTo>
                    <a:pt x="509" y="30"/>
                    <a:pt x="509" y="30"/>
                    <a:pt x="509" y="30"/>
                  </a:cubicBezTo>
                  <a:cubicBezTo>
                    <a:pt x="507" y="28"/>
                    <a:pt x="505" y="26"/>
                    <a:pt x="503" y="24"/>
                  </a:cubicBezTo>
                  <a:cubicBezTo>
                    <a:pt x="500" y="22"/>
                    <a:pt x="497" y="19"/>
                    <a:pt x="495" y="15"/>
                  </a:cubicBezTo>
                  <a:cubicBezTo>
                    <a:pt x="493" y="14"/>
                    <a:pt x="491" y="11"/>
                    <a:pt x="490" y="9"/>
                  </a:cubicBezTo>
                  <a:cubicBezTo>
                    <a:pt x="488" y="6"/>
                    <a:pt x="487" y="5"/>
                    <a:pt x="486" y="3"/>
                  </a:cubicBezTo>
                  <a:cubicBezTo>
                    <a:pt x="482" y="6"/>
                    <a:pt x="479" y="10"/>
                    <a:pt x="475" y="14"/>
                  </a:cubicBezTo>
                  <a:cubicBezTo>
                    <a:pt x="472" y="18"/>
                    <a:pt x="468" y="22"/>
                    <a:pt x="464" y="25"/>
                  </a:cubicBezTo>
                  <a:cubicBezTo>
                    <a:pt x="459" y="29"/>
                    <a:pt x="446" y="33"/>
                    <a:pt x="439" y="29"/>
                  </a:cubicBezTo>
                  <a:cubicBezTo>
                    <a:pt x="435" y="25"/>
                    <a:pt x="435" y="21"/>
                    <a:pt x="435" y="19"/>
                  </a:cubicBezTo>
                  <a:cubicBezTo>
                    <a:pt x="435" y="18"/>
                    <a:pt x="435" y="17"/>
                    <a:pt x="435" y="17"/>
                  </a:cubicBezTo>
                  <a:cubicBezTo>
                    <a:pt x="435" y="17"/>
                    <a:pt x="435" y="17"/>
                    <a:pt x="434" y="16"/>
                  </a:cubicBezTo>
                  <a:cubicBezTo>
                    <a:pt x="434" y="17"/>
                    <a:pt x="434" y="19"/>
                    <a:pt x="434" y="19"/>
                  </a:cubicBezTo>
                  <a:cubicBezTo>
                    <a:pt x="433" y="25"/>
                    <a:pt x="433" y="30"/>
                    <a:pt x="429" y="33"/>
                  </a:cubicBezTo>
                  <a:cubicBezTo>
                    <a:pt x="425" y="37"/>
                    <a:pt x="416" y="36"/>
                    <a:pt x="404" y="35"/>
                  </a:cubicBezTo>
                  <a:cubicBezTo>
                    <a:pt x="401" y="34"/>
                    <a:pt x="398" y="34"/>
                    <a:pt x="396" y="34"/>
                  </a:cubicBezTo>
                  <a:cubicBezTo>
                    <a:pt x="391" y="34"/>
                    <a:pt x="386" y="34"/>
                    <a:pt x="380" y="35"/>
                  </a:cubicBezTo>
                  <a:cubicBezTo>
                    <a:pt x="374" y="35"/>
                    <a:pt x="369" y="35"/>
                    <a:pt x="363" y="35"/>
                  </a:cubicBezTo>
                  <a:cubicBezTo>
                    <a:pt x="362" y="35"/>
                    <a:pt x="361" y="36"/>
                    <a:pt x="359" y="36"/>
                  </a:cubicBezTo>
                  <a:cubicBezTo>
                    <a:pt x="351" y="37"/>
                    <a:pt x="342" y="38"/>
                    <a:pt x="335" y="35"/>
                  </a:cubicBezTo>
                  <a:cubicBezTo>
                    <a:pt x="334" y="34"/>
                    <a:pt x="333" y="33"/>
                    <a:pt x="331" y="32"/>
                  </a:cubicBezTo>
                  <a:cubicBezTo>
                    <a:pt x="331" y="32"/>
                    <a:pt x="330" y="31"/>
                    <a:pt x="330" y="31"/>
                  </a:cubicBezTo>
                  <a:cubicBezTo>
                    <a:pt x="324" y="29"/>
                    <a:pt x="324" y="29"/>
                    <a:pt x="317" y="32"/>
                  </a:cubicBezTo>
                  <a:cubicBezTo>
                    <a:pt x="303" y="38"/>
                    <a:pt x="300" y="41"/>
                    <a:pt x="301" y="54"/>
                  </a:cubicBezTo>
                  <a:cubicBezTo>
                    <a:pt x="302" y="59"/>
                    <a:pt x="302" y="63"/>
                    <a:pt x="302" y="67"/>
                  </a:cubicBezTo>
                  <a:cubicBezTo>
                    <a:pt x="302" y="74"/>
                    <a:pt x="302" y="79"/>
                    <a:pt x="304" y="82"/>
                  </a:cubicBezTo>
                  <a:cubicBezTo>
                    <a:pt x="306" y="83"/>
                    <a:pt x="310" y="84"/>
                    <a:pt x="314" y="84"/>
                  </a:cubicBezTo>
                  <a:cubicBezTo>
                    <a:pt x="317" y="84"/>
                    <a:pt x="319" y="84"/>
                    <a:pt x="321" y="83"/>
                  </a:cubicBezTo>
                  <a:cubicBezTo>
                    <a:pt x="331" y="82"/>
                    <a:pt x="343" y="80"/>
                    <a:pt x="350" y="94"/>
                  </a:cubicBezTo>
                  <a:cubicBezTo>
                    <a:pt x="355" y="101"/>
                    <a:pt x="358" y="116"/>
                    <a:pt x="352" y="125"/>
                  </a:cubicBezTo>
                  <a:cubicBezTo>
                    <a:pt x="350" y="127"/>
                    <a:pt x="346" y="131"/>
                    <a:pt x="337" y="129"/>
                  </a:cubicBezTo>
                  <a:cubicBezTo>
                    <a:pt x="334" y="128"/>
                    <a:pt x="332" y="127"/>
                    <a:pt x="330" y="126"/>
                  </a:cubicBezTo>
                  <a:cubicBezTo>
                    <a:pt x="328" y="124"/>
                    <a:pt x="327" y="123"/>
                    <a:pt x="324" y="123"/>
                  </a:cubicBezTo>
                  <a:cubicBezTo>
                    <a:pt x="320" y="122"/>
                    <a:pt x="317" y="123"/>
                    <a:pt x="313" y="124"/>
                  </a:cubicBezTo>
                  <a:cubicBezTo>
                    <a:pt x="311" y="125"/>
                    <a:pt x="310" y="125"/>
                    <a:pt x="309" y="125"/>
                  </a:cubicBezTo>
                  <a:cubicBezTo>
                    <a:pt x="307" y="126"/>
                    <a:pt x="304" y="126"/>
                    <a:pt x="302" y="127"/>
                  </a:cubicBezTo>
                  <a:cubicBezTo>
                    <a:pt x="291" y="129"/>
                    <a:pt x="285" y="130"/>
                    <a:pt x="283" y="138"/>
                  </a:cubicBezTo>
                  <a:cubicBezTo>
                    <a:pt x="281" y="149"/>
                    <a:pt x="282" y="165"/>
                    <a:pt x="283" y="177"/>
                  </a:cubicBezTo>
                  <a:cubicBezTo>
                    <a:pt x="283" y="180"/>
                    <a:pt x="283" y="180"/>
                    <a:pt x="283" y="180"/>
                  </a:cubicBezTo>
                  <a:cubicBezTo>
                    <a:pt x="283" y="187"/>
                    <a:pt x="284" y="189"/>
                    <a:pt x="288" y="191"/>
                  </a:cubicBezTo>
                  <a:cubicBezTo>
                    <a:pt x="289" y="192"/>
                    <a:pt x="289" y="192"/>
                    <a:pt x="289" y="192"/>
                  </a:cubicBezTo>
                  <a:cubicBezTo>
                    <a:pt x="304" y="198"/>
                    <a:pt x="322" y="216"/>
                    <a:pt x="319" y="232"/>
                  </a:cubicBezTo>
                  <a:cubicBezTo>
                    <a:pt x="318" y="234"/>
                    <a:pt x="317" y="236"/>
                    <a:pt x="316" y="237"/>
                  </a:cubicBezTo>
                  <a:cubicBezTo>
                    <a:pt x="314" y="239"/>
                    <a:pt x="314" y="239"/>
                    <a:pt x="314" y="240"/>
                  </a:cubicBezTo>
                  <a:cubicBezTo>
                    <a:pt x="314" y="241"/>
                    <a:pt x="316" y="244"/>
                    <a:pt x="323" y="251"/>
                  </a:cubicBezTo>
                  <a:cubicBezTo>
                    <a:pt x="333" y="261"/>
                    <a:pt x="335" y="265"/>
                    <a:pt x="335" y="280"/>
                  </a:cubicBezTo>
                  <a:cubicBezTo>
                    <a:pt x="334" y="313"/>
                    <a:pt x="326" y="346"/>
                    <a:pt x="317" y="380"/>
                  </a:cubicBezTo>
                  <a:cubicBezTo>
                    <a:pt x="314" y="389"/>
                    <a:pt x="313" y="399"/>
                    <a:pt x="311" y="410"/>
                  </a:cubicBezTo>
                  <a:cubicBezTo>
                    <a:pt x="310" y="418"/>
                    <a:pt x="309" y="427"/>
                    <a:pt x="307" y="436"/>
                  </a:cubicBezTo>
                  <a:cubicBezTo>
                    <a:pt x="303" y="451"/>
                    <a:pt x="301" y="468"/>
                    <a:pt x="300" y="485"/>
                  </a:cubicBezTo>
                  <a:cubicBezTo>
                    <a:pt x="300" y="486"/>
                    <a:pt x="299" y="487"/>
                    <a:pt x="298" y="488"/>
                  </a:cubicBezTo>
                  <a:cubicBezTo>
                    <a:pt x="297" y="498"/>
                    <a:pt x="295" y="507"/>
                    <a:pt x="288" y="512"/>
                  </a:cubicBezTo>
                  <a:cubicBezTo>
                    <a:pt x="283" y="516"/>
                    <a:pt x="276" y="517"/>
                    <a:pt x="268" y="516"/>
                  </a:cubicBezTo>
                  <a:cubicBezTo>
                    <a:pt x="265" y="515"/>
                    <a:pt x="264" y="514"/>
                    <a:pt x="264" y="511"/>
                  </a:cubicBezTo>
                  <a:cubicBezTo>
                    <a:pt x="264" y="511"/>
                    <a:pt x="264" y="510"/>
                    <a:pt x="261" y="508"/>
                  </a:cubicBezTo>
                  <a:cubicBezTo>
                    <a:pt x="254" y="503"/>
                    <a:pt x="238" y="501"/>
                    <a:pt x="232" y="503"/>
                  </a:cubicBezTo>
                  <a:cubicBezTo>
                    <a:pt x="229" y="503"/>
                    <a:pt x="228" y="505"/>
                    <a:pt x="226" y="509"/>
                  </a:cubicBezTo>
                  <a:cubicBezTo>
                    <a:pt x="224" y="512"/>
                    <a:pt x="223" y="515"/>
                    <a:pt x="219" y="518"/>
                  </a:cubicBezTo>
                  <a:cubicBezTo>
                    <a:pt x="212" y="524"/>
                    <a:pt x="204" y="523"/>
                    <a:pt x="197" y="522"/>
                  </a:cubicBezTo>
                  <a:cubicBezTo>
                    <a:pt x="195" y="522"/>
                    <a:pt x="193" y="522"/>
                    <a:pt x="191" y="522"/>
                  </a:cubicBezTo>
                  <a:cubicBezTo>
                    <a:pt x="168" y="523"/>
                    <a:pt x="133" y="535"/>
                    <a:pt x="115" y="546"/>
                  </a:cubicBezTo>
                  <a:cubicBezTo>
                    <a:pt x="111" y="548"/>
                    <a:pt x="108" y="551"/>
                    <a:pt x="105" y="555"/>
                  </a:cubicBezTo>
                  <a:cubicBezTo>
                    <a:pt x="102" y="558"/>
                    <a:pt x="98" y="561"/>
                    <a:pt x="94" y="563"/>
                  </a:cubicBezTo>
                  <a:cubicBezTo>
                    <a:pt x="89" y="568"/>
                    <a:pt x="84" y="568"/>
                    <a:pt x="80" y="569"/>
                  </a:cubicBezTo>
                  <a:cubicBezTo>
                    <a:pt x="79" y="569"/>
                    <a:pt x="78" y="569"/>
                    <a:pt x="77" y="569"/>
                  </a:cubicBezTo>
                  <a:cubicBezTo>
                    <a:pt x="77" y="570"/>
                    <a:pt x="77" y="571"/>
                    <a:pt x="77" y="572"/>
                  </a:cubicBezTo>
                  <a:cubicBezTo>
                    <a:pt x="76" y="577"/>
                    <a:pt x="72" y="580"/>
                    <a:pt x="69" y="583"/>
                  </a:cubicBezTo>
                  <a:cubicBezTo>
                    <a:pt x="67" y="584"/>
                    <a:pt x="64" y="586"/>
                    <a:pt x="64" y="587"/>
                  </a:cubicBezTo>
                  <a:cubicBezTo>
                    <a:pt x="61" y="593"/>
                    <a:pt x="60" y="601"/>
                    <a:pt x="59" y="609"/>
                  </a:cubicBezTo>
                  <a:cubicBezTo>
                    <a:pt x="58" y="614"/>
                    <a:pt x="58" y="614"/>
                    <a:pt x="58" y="614"/>
                  </a:cubicBezTo>
                  <a:cubicBezTo>
                    <a:pt x="57" y="623"/>
                    <a:pt x="53" y="627"/>
                    <a:pt x="50" y="631"/>
                  </a:cubicBezTo>
                  <a:cubicBezTo>
                    <a:pt x="47" y="633"/>
                    <a:pt x="46" y="635"/>
                    <a:pt x="44" y="639"/>
                  </a:cubicBezTo>
                  <a:cubicBezTo>
                    <a:pt x="43" y="642"/>
                    <a:pt x="42" y="653"/>
                    <a:pt x="44" y="655"/>
                  </a:cubicBezTo>
                  <a:cubicBezTo>
                    <a:pt x="45" y="655"/>
                    <a:pt x="46" y="656"/>
                    <a:pt x="46" y="657"/>
                  </a:cubicBezTo>
                  <a:cubicBezTo>
                    <a:pt x="47" y="658"/>
                    <a:pt x="47" y="659"/>
                    <a:pt x="47" y="660"/>
                  </a:cubicBezTo>
                  <a:cubicBezTo>
                    <a:pt x="46" y="663"/>
                    <a:pt x="47" y="665"/>
                    <a:pt x="47" y="668"/>
                  </a:cubicBezTo>
                  <a:cubicBezTo>
                    <a:pt x="48" y="673"/>
                    <a:pt x="49" y="677"/>
                    <a:pt x="48" y="682"/>
                  </a:cubicBezTo>
                  <a:cubicBezTo>
                    <a:pt x="45" y="690"/>
                    <a:pt x="40" y="692"/>
                    <a:pt x="36" y="693"/>
                  </a:cubicBezTo>
                  <a:cubicBezTo>
                    <a:pt x="34" y="694"/>
                    <a:pt x="32" y="694"/>
                    <a:pt x="31" y="695"/>
                  </a:cubicBezTo>
                  <a:cubicBezTo>
                    <a:pt x="19" y="701"/>
                    <a:pt x="7" y="714"/>
                    <a:pt x="0" y="726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33" name="Freeform 125">
              <a:extLst>
                <a:ext uri="{FF2B5EF4-FFF2-40B4-BE49-F238E27FC236}">
                  <a16:creationId xmlns:a16="http://schemas.microsoft.com/office/drawing/2014/main" id="{A0D64D1E-9628-46C2-9E89-BF166CD78E4C}"/>
                </a:ext>
              </a:extLst>
            </p:cNvPr>
            <p:cNvSpPr>
              <a:spLocks/>
            </p:cNvSpPr>
            <p:nvPr/>
          </p:nvSpPr>
          <p:spPr bwMode="auto">
            <a:xfrm>
              <a:off x="413" y="2107"/>
              <a:ext cx="4" cy="1"/>
            </a:xfrm>
            <a:custGeom>
              <a:avLst/>
              <a:gdLst>
                <a:gd name="T0" fmla="*/ 0 w 4"/>
                <a:gd name="T1" fmla="*/ 1 h 1"/>
                <a:gd name="T2" fmla="*/ 0 w 4"/>
                <a:gd name="T3" fmla="*/ 1 h 1"/>
                <a:gd name="T4" fmla="*/ 4 w 4"/>
                <a:gd name="T5" fmla="*/ 0 h 1"/>
                <a:gd name="T6" fmla="*/ 0 w 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1" y="0"/>
                    <a:pt x="2" y="0"/>
                    <a:pt x="4" y="0"/>
                  </a:cubicBezTo>
                  <a:cubicBezTo>
                    <a:pt x="2" y="0"/>
                    <a:pt x="1" y="0"/>
                    <a:pt x="0" y="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34" name="Freeform 126">
              <a:extLst>
                <a:ext uri="{FF2B5EF4-FFF2-40B4-BE49-F238E27FC236}">
                  <a16:creationId xmlns:a16="http://schemas.microsoft.com/office/drawing/2014/main" id="{FC2B12C3-3549-49F7-BF72-69E103C0240E}"/>
                </a:ext>
              </a:extLst>
            </p:cNvPr>
            <p:cNvSpPr>
              <a:spLocks/>
            </p:cNvSpPr>
            <p:nvPr/>
          </p:nvSpPr>
          <p:spPr bwMode="auto">
            <a:xfrm>
              <a:off x="642" y="1675"/>
              <a:ext cx="0" cy="1"/>
            </a:xfrm>
            <a:custGeom>
              <a:avLst/>
              <a:gdLst>
                <a:gd name="T0" fmla="*/ 0 h 1"/>
                <a:gd name="T1" fmla="*/ 1 h 1"/>
                <a:gd name="T2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0" y="1"/>
                    <a:pt x="0" y="0"/>
                    <a:pt x="0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35" name="Freeform 127">
              <a:extLst>
                <a:ext uri="{FF2B5EF4-FFF2-40B4-BE49-F238E27FC236}">
                  <a16:creationId xmlns:a16="http://schemas.microsoft.com/office/drawing/2014/main" id="{DD6118DD-A183-4E1E-91B2-189FB4E52940}"/>
                </a:ext>
              </a:extLst>
            </p:cNvPr>
            <p:cNvSpPr>
              <a:spLocks/>
            </p:cNvSpPr>
            <p:nvPr/>
          </p:nvSpPr>
          <p:spPr bwMode="auto">
            <a:xfrm>
              <a:off x="625" y="1378"/>
              <a:ext cx="1" cy="3"/>
            </a:xfrm>
            <a:custGeom>
              <a:avLst/>
              <a:gdLst>
                <a:gd name="T0" fmla="*/ 1 w 1"/>
                <a:gd name="T1" fmla="*/ 3 h 3"/>
                <a:gd name="T2" fmla="*/ 0 w 1"/>
                <a:gd name="T3" fmla="*/ 0 h 3"/>
                <a:gd name="T4" fmla="*/ 1 w 1"/>
                <a:gd name="T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3">
                  <a:moveTo>
                    <a:pt x="1" y="3"/>
                  </a:moveTo>
                  <a:cubicBezTo>
                    <a:pt x="1" y="2"/>
                    <a:pt x="1" y="1"/>
                    <a:pt x="0" y="0"/>
                  </a:cubicBezTo>
                  <a:cubicBezTo>
                    <a:pt x="1" y="1"/>
                    <a:pt x="1" y="2"/>
                    <a:pt x="1" y="3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36" name="Freeform 128">
              <a:extLst>
                <a:ext uri="{FF2B5EF4-FFF2-40B4-BE49-F238E27FC236}">
                  <a16:creationId xmlns:a16="http://schemas.microsoft.com/office/drawing/2014/main" id="{4C24CF92-6D6F-4F7F-9BF1-88FF74C518FD}"/>
                </a:ext>
              </a:extLst>
            </p:cNvPr>
            <p:cNvSpPr>
              <a:spLocks/>
            </p:cNvSpPr>
            <p:nvPr/>
          </p:nvSpPr>
          <p:spPr bwMode="auto">
            <a:xfrm>
              <a:off x="626" y="1382"/>
              <a:ext cx="0" cy="1"/>
            </a:xfrm>
            <a:custGeom>
              <a:avLst/>
              <a:gdLst>
                <a:gd name="T0" fmla="*/ 1 h 1"/>
                <a:gd name="T1" fmla="*/ 0 h 1"/>
                <a:gd name="T2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1"/>
                    <a:pt x="0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37" name="Freeform 129">
              <a:extLst>
                <a:ext uri="{FF2B5EF4-FFF2-40B4-BE49-F238E27FC236}">
                  <a16:creationId xmlns:a16="http://schemas.microsoft.com/office/drawing/2014/main" id="{1FBC392C-DB8D-473D-B23B-CD0E94D1A872}"/>
                </a:ext>
              </a:extLst>
            </p:cNvPr>
            <p:cNvSpPr>
              <a:spLocks/>
            </p:cNvSpPr>
            <p:nvPr/>
          </p:nvSpPr>
          <p:spPr bwMode="auto">
            <a:xfrm>
              <a:off x="626" y="1385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38" name="Freeform 130">
              <a:extLst>
                <a:ext uri="{FF2B5EF4-FFF2-40B4-BE49-F238E27FC236}">
                  <a16:creationId xmlns:a16="http://schemas.microsoft.com/office/drawing/2014/main" id="{309CA6F1-B339-439E-864F-98F59F434F70}"/>
                </a:ext>
              </a:extLst>
            </p:cNvPr>
            <p:cNvSpPr>
              <a:spLocks/>
            </p:cNvSpPr>
            <p:nvPr/>
          </p:nvSpPr>
          <p:spPr bwMode="auto">
            <a:xfrm>
              <a:off x="647" y="1631"/>
              <a:ext cx="3" cy="11"/>
            </a:xfrm>
            <a:custGeom>
              <a:avLst/>
              <a:gdLst>
                <a:gd name="T0" fmla="*/ 3 w 3"/>
                <a:gd name="T1" fmla="*/ 0 h 11"/>
                <a:gd name="T2" fmla="*/ 0 w 3"/>
                <a:gd name="T3" fmla="*/ 11 h 11"/>
                <a:gd name="T4" fmla="*/ 3 w 3"/>
                <a:gd name="T5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11">
                  <a:moveTo>
                    <a:pt x="3" y="0"/>
                  </a:moveTo>
                  <a:cubicBezTo>
                    <a:pt x="2" y="3"/>
                    <a:pt x="1" y="7"/>
                    <a:pt x="0" y="11"/>
                  </a:cubicBezTo>
                  <a:cubicBezTo>
                    <a:pt x="1" y="7"/>
                    <a:pt x="2" y="3"/>
                    <a:pt x="3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39" name="Freeform 131">
              <a:extLst>
                <a:ext uri="{FF2B5EF4-FFF2-40B4-BE49-F238E27FC236}">
                  <a16:creationId xmlns:a16="http://schemas.microsoft.com/office/drawing/2014/main" id="{7F695160-DCD2-45FA-B795-FDA995AC9A17}"/>
                </a:ext>
              </a:extLst>
            </p:cNvPr>
            <p:cNvSpPr>
              <a:spLocks/>
            </p:cNvSpPr>
            <p:nvPr/>
          </p:nvSpPr>
          <p:spPr bwMode="auto">
            <a:xfrm>
              <a:off x="646" y="1649"/>
              <a:ext cx="0" cy="4"/>
            </a:xfrm>
            <a:custGeom>
              <a:avLst/>
              <a:gdLst>
                <a:gd name="T0" fmla="*/ 4 h 4"/>
                <a:gd name="T1" fmla="*/ 0 h 4"/>
                <a:gd name="T2" fmla="*/ 4 h 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4">
                  <a:moveTo>
                    <a:pt x="0" y="4"/>
                  </a:moveTo>
                  <a:cubicBezTo>
                    <a:pt x="0" y="3"/>
                    <a:pt x="0" y="2"/>
                    <a:pt x="0" y="0"/>
                  </a:cubicBezTo>
                  <a:cubicBezTo>
                    <a:pt x="0" y="2"/>
                    <a:pt x="0" y="3"/>
                    <a:pt x="0" y="4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40" name="Freeform 132">
              <a:extLst>
                <a:ext uri="{FF2B5EF4-FFF2-40B4-BE49-F238E27FC236}">
                  <a16:creationId xmlns:a16="http://schemas.microsoft.com/office/drawing/2014/main" id="{67A9CCC2-AC7B-4802-9A23-C64B8F23C70F}"/>
                </a:ext>
              </a:extLst>
            </p:cNvPr>
            <p:cNvSpPr>
              <a:spLocks/>
            </p:cNvSpPr>
            <p:nvPr/>
          </p:nvSpPr>
          <p:spPr bwMode="auto">
            <a:xfrm>
              <a:off x="641" y="1676"/>
              <a:ext cx="1" cy="2"/>
            </a:xfrm>
            <a:custGeom>
              <a:avLst/>
              <a:gdLst>
                <a:gd name="T0" fmla="*/ 0 w 1"/>
                <a:gd name="T1" fmla="*/ 2 h 2"/>
                <a:gd name="T2" fmla="*/ 1 w 1"/>
                <a:gd name="T3" fmla="*/ 0 h 2"/>
                <a:gd name="T4" fmla="*/ 0 w 1"/>
                <a:gd name="T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2">
                  <a:moveTo>
                    <a:pt x="0" y="2"/>
                  </a:moveTo>
                  <a:cubicBezTo>
                    <a:pt x="0" y="1"/>
                    <a:pt x="0" y="1"/>
                    <a:pt x="1" y="0"/>
                  </a:cubicBezTo>
                  <a:cubicBezTo>
                    <a:pt x="0" y="1"/>
                    <a:pt x="0" y="1"/>
                    <a:pt x="0" y="2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41" name="Freeform 133">
              <a:extLst>
                <a:ext uri="{FF2B5EF4-FFF2-40B4-BE49-F238E27FC236}">
                  <a16:creationId xmlns:a16="http://schemas.microsoft.com/office/drawing/2014/main" id="{B2FA0887-37C8-4CAA-A984-63B18D208A0D}"/>
                </a:ext>
              </a:extLst>
            </p:cNvPr>
            <p:cNvSpPr>
              <a:spLocks/>
            </p:cNvSpPr>
            <p:nvPr/>
          </p:nvSpPr>
          <p:spPr bwMode="auto">
            <a:xfrm>
              <a:off x="627" y="1387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42" name="Freeform 134">
              <a:extLst>
                <a:ext uri="{FF2B5EF4-FFF2-40B4-BE49-F238E27FC236}">
                  <a16:creationId xmlns:a16="http://schemas.microsoft.com/office/drawing/2014/main" id="{D826696F-2783-48DB-925C-45B89F2D32E3}"/>
                </a:ext>
              </a:extLst>
            </p:cNvPr>
            <p:cNvSpPr>
              <a:spLocks/>
            </p:cNvSpPr>
            <p:nvPr/>
          </p:nvSpPr>
          <p:spPr bwMode="auto">
            <a:xfrm>
              <a:off x="3393" y="1981"/>
              <a:ext cx="0" cy="1"/>
            </a:xfrm>
            <a:custGeom>
              <a:avLst/>
              <a:gdLst>
                <a:gd name="T0" fmla="*/ 1 h 1"/>
                <a:gd name="T1" fmla="*/ 0 h 1"/>
                <a:gd name="T2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1"/>
                    <a:pt x="0" y="1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43" name="Freeform 135">
              <a:extLst>
                <a:ext uri="{FF2B5EF4-FFF2-40B4-BE49-F238E27FC236}">
                  <a16:creationId xmlns:a16="http://schemas.microsoft.com/office/drawing/2014/main" id="{343A468C-1111-4A80-AAAA-135B489947A7}"/>
                </a:ext>
              </a:extLst>
            </p:cNvPr>
            <p:cNvSpPr>
              <a:spLocks/>
            </p:cNvSpPr>
            <p:nvPr/>
          </p:nvSpPr>
          <p:spPr bwMode="auto">
            <a:xfrm>
              <a:off x="427" y="2107"/>
              <a:ext cx="5" cy="2"/>
            </a:xfrm>
            <a:custGeom>
              <a:avLst/>
              <a:gdLst>
                <a:gd name="T0" fmla="*/ 6 w 6"/>
                <a:gd name="T1" fmla="*/ 2 h 2"/>
                <a:gd name="T2" fmla="*/ 0 w 6"/>
                <a:gd name="T3" fmla="*/ 0 h 2"/>
                <a:gd name="T4" fmla="*/ 6 w 6"/>
                <a:gd name="T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2">
                  <a:moveTo>
                    <a:pt x="6" y="2"/>
                  </a:moveTo>
                  <a:cubicBezTo>
                    <a:pt x="4" y="1"/>
                    <a:pt x="2" y="1"/>
                    <a:pt x="0" y="0"/>
                  </a:cubicBezTo>
                  <a:cubicBezTo>
                    <a:pt x="2" y="1"/>
                    <a:pt x="4" y="1"/>
                    <a:pt x="6" y="2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44" name="Freeform 136">
              <a:extLst>
                <a:ext uri="{FF2B5EF4-FFF2-40B4-BE49-F238E27FC236}">
                  <a16:creationId xmlns:a16="http://schemas.microsoft.com/office/drawing/2014/main" id="{92D038A0-062E-4706-B5D3-92CECB3DFA8B}"/>
                </a:ext>
              </a:extLst>
            </p:cNvPr>
            <p:cNvSpPr>
              <a:spLocks/>
            </p:cNvSpPr>
            <p:nvPr/>
          </p:nvSpPr>
          <p:spPr bwMode="auto">
            <a:xfrm>
              <a:off x="3388" y="1883"/>
              <a:ext cx="1" cy="0"/>
            </a:xfrm>
            <a:custGeom>
              <a:avLst/>
              <a:gdLst>
                <a:gd name="T0" fmla="*/ 0 w 1"/>
                <a:gd name="T1" fmla="*/ 0 h 1"/>
                <a:gd name="T2" fmla="*/ 1 w 1"/>
                <a:gd name="T3" fmla="*/ 1 h 1"/>
                <a:gd name="T4" fmla="*/ 0 w 1"/>
                <a:gd name="T5" fmla="*/ 0 h 1"/>
                <a:gd name="T6" fmla="*/ 0 w 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45" name="Freeform 137">
              <a:extLst>
                <a:ext uri="{FF2B5EF4-FFF2-40B4-BE49-F238E27FC236}">
                  <a16:creationId xmlns:a16="http://schemas.microsoft.com/office/drawing/2014/main" id="{4DEE2DBF-BBE4-4FD0-BA38-1F2107F8735A}"/>
                </a:ext>
              </a:extLst>
            </p:cNvPr>
            <p:cNvSpPr>
              <a:spLocks/>
            </p:cNvSpPr>
            <p:nvPr/>
          </p:nvSpPr>
          <p:spPr bwMode="auto">
            <a:xfrm>
              <a:off x="901" y="2153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46" name="Freeform 138">
              <a:extLst>
                <a:ext uri="{FF2B5EF4-FFF2-40B4-BE49-F238E27FC236}">
                  <a16:creationId xmlns:a16="http://schemas.microsoft.com/office/drawing/2014/main" id="{7F178A56-C04B-43DD-B7DC-F24423052E28}"/>
                </a:ext>
              </a:extLst>
            </p:cNvPr>
            <p:cNvSpPr>
              <a:spLocks/>
            </p:cNvSpPr>
            <p:nvPr/>
          </p:nvSpPr>
          <p:spPr bwMode="auto">
            <a:xfrm>
              <a:off x="412" y="2109"/>
              <a:ext cx="1" cy="1"/>
            </a:xfrm>
            <a:custGeom>
              <a:avLst/>
              <a:gdLst>
                <a:gd name="T0" fmla="*/ 0 w 1"/>
                <a:gd name="T1" fmla="*/ 1 h 1"/>
                <a:gd name="T2" fmla="*/ 1 w 1"/>
                <a:gd name="T3" fmla="*/ 0 h 1"/>
                <a:gd name="T4" fmla="*/ 0 w 1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0" y="0"/>
                    <a:pt x="0" y="0"/>
                    <a:pt x="1" y="0"/>
                  </a:cubicBezTo>
                  <a:cubicBezTo>
                    <a:pt x="0" y="0"/>
                    <a:pt x="0" y="1"/>
                    <a:pt x="0" y="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47" name="Freeform 139">
              <a:extLst>
                <a:ext uri="{FF2B5EF4-FFF2-40B4-BE49-F238E27FC236}">
                  <a16:creationId xmlns:a16="http://schemas.microsoft.com/office/drawing/2014/main" id="{FFF0B247-EB3F-4161-9B3E-25C75F8CEE99}"/>
                </a:ext>
              </a:extLst>
            </p:cNvPr>
            <p:cNvSpPr>
              <a:spLocks/>
            </p:cNvSpPr>
            <p:nvPr/>
          </p:nvSpPr>
          <p:spPr bwMode="auto">
            <a:xfrm>
              <a:off x="433" y="2109"/>
              <a:ext cx="2" cy="1"/>
            </a:xfrm>
            <a:custGeom>
              <a:avLst/>
              <a:gdLst>
                <a:gd name="T0" fmla="*/ 2 w 2"/>
                <a:gd name="T1" fmla="*/ 1 h 1"/>
                <a:gd name="T2" fmla="*/ 0 w 2"/>
                <a:gd name="T3" fmla="*/ 0 h 1"/>
                <a:gd name="T4" fmla="*/ 2 w 2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2" y="1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1" y="0"/>
                    <a:pt x="1" y="0"/>
                    <a:pt x="2" y="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48" name="Freeform 140">
              <a:extLst>
                <a:ext uri="{FF2B5EF4-FFF2-40B4-BE49-F238E27FC236}">
                  <a16:creationId xmlns:a16="http://schemas.microsoft.com/office/drawing/2014/main" id="{0EA8A4DC-D831-43D5-AA8F-DC624B314171}"/>
                </a:ext>
              </a:extLst>
            </p:cNvPr>
            <p:cNvSpPr>
              <a:spLocks/>
            </p:cNvSpPr>
            <p:nvPr/>
          </p:nvSpPr>
          <p:spPr bwMode="auto">
            <a:xfrm>
              <a:off x="407" y="2112"/>
              <a:ext cx="1" cy="0"/>
            </a:xfrm>
            <a:custGeom>
              <a:avLst/>
              <a:gdLst>
                <a:gd name="T0" fmla="*/ 1 w 1"/>
                <a:gd name="T1" fmla="*/ 0 w 1"/>
                <a:gd name="T2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1" y="0"/>
                    <a:pt x="0" y="0"/>
                    <a:pt x="0" y="0"/>
                  </a:cubicBezTo>
                  <a:cubicBezTo>
                    <a:pt x="0" y="0"/>
                    <a:pt x="1" y="0"/>
                    <a:pt x="1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49" name="Freeform 141">
              <a:extLst>
                <a:ext uri="{FF2B5EF4-FFF2-40B4-BE49-F238E27FC236}">
                  <a16:creationId xmlns:a16="http://schemas.microsoft.com/office/drawing/2014/main" id="{9492BA2D-0227-4EF3-A0BC-DB1AAD47E41E}"/>
                </a:ext>
              </a:extLst>
            </p:cNvPr>
            <p:cNvSpPr>
              <a:spLocks/>
            </p:cNvSpPr>
            <p:nvPr/>
          </p:nvSpPr>
          <p:spPr bwMode="auto">
            <a:xfrm>
              <a:off x="404" y="2111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50" name="Oval 249">
              <a:extLst>
                <a:ext uri="{FF2B5EF4-FFF2-40B4-BE49-F238E27FC236}">
                  <a16:creationId xmlns:a16="http://schemas.microsoft.com/office/drawing/2014/main" id="{EF19CF42-8DF8-423C-96C3-D3015B1AED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6" y="2111"/>
              <a:ext cx="1" cy="1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51" name="Freeform 143">
              <a:extLst>
                <a:ext uri="{FF2B5EF4-FFF2-40B4-BE49-F238E27FC236}">
                  <a16:creationId xmlns:a16="http://schemas.microsoft.com/office/drawing/2014/main" id="{A7AC4D6D-9E88-4F9C-92CF-FCC846BBCA77}"/>
                </a:ext>
              </a:extLst>
            </p:cNvPr>
            <p:cNvSpPr>
              <a:spLocks/>
            </p:cNvSpPr>
            <p:nvPr/>
          </p:nvSpPr>
          <p:spPr bwMode="auto">
            <a:xfrm>
              <a:off x="439" y="2111"/>
              <a:ext cx="1" cy="1"/>
            </a:xfrm>
            <a:custGeom>
              <a:avLst/>
              <a:gdLst>
                <a:gd name="T0" fmla="*/ 1 w 1"/>
                <a:gd name="T1" fmla="*/ 1 h 1"/>
                <a:gd name="T2" fmla="*/ 0 w 1"/>
                <a:gd name="T3" fmla="*/ 0 h 1"/>
                <a:gd name="T4" fmla="*/ 1 w 1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0" y="1"/>
                    <a:pt x="0" y="1"/>
                    <a:pt x="0" y="0"/>
                  </a:cubicBezTo>
                  <a:cubicBezTo>
                    <a:pt x="0" y="1"/>
                    <a:pt x="0" y="1"/>
                    <a:pt x="1" y="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52" name="Freeform 144">
              <a:extLst>
                <a:ext uri="{FF2B5EF4-FFF2-40B4-BE49-F238E27FC236}">
                  <a16:creationId xmlns:a16="http://schemas.microsoft.com/office/drawing/2014/main" id="{14901E5C-0070-4C7C-8260-F83D065AA636}"/>
                </a:ext>
              </a:extLst>
            </p:cNvPr>
            <p:cNvSpPr>
              <a:spLocks/>
            </p:cNvSpPr>
            <p:nvPr/>
          </p:nvSpPr>
          <p:spPr bwMode="auto">
            <a:xfrm>
              <a:off x="889" y="2158"/>
              <a:ext cx="2" cy="1"/>
            </a:xfrm>
            <a:custGeom>
              <a:avLst/>
              <a:gdLst>
                <a:gd name="T0" fmla="*/ 0 w 2"/>
                <a:gd name="T1" fmla="*/ 1 h 1"/>
                <a:gd name="T2" fmla="*/ 2 w 2"/>
                <a:gd name="T3" fmla="*/ 0 h 1"/>
                <a:gd name="T4" fmla="*/ 0 w 2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0" y="1"/>
                  </a:moveTo>
                  <a:cubicBezTo>
                    <a:pt x="0" y="0"/>
                    <a:pt x="1" y="0"/>
                    <a:pt x="2" y="0"/>
                  </a:cubicBezTo>
                  <a:cubicBezTo>
                    <a:pt x="1" y="0"/>
                    <a:pt x="0" y="0"/>
                    <a:pt x="0" y="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53" name="Freeform 145">
              <a:extLst>
                <a:ext uri="{FF2B5EF4-FFF2-40B4-BE49-F238E27FC236}">
                  <a16:creationId xmlns:a16="http://schemas.microsoft.com/office/drawing/2014/main" id="{82A5EF8F-EE5F-4C29-86F7-F2590D74004A}"/>
                </a:ext>
              </a:extLst>
            </p:cNvPr>
            <p:cNvSpPr>
              <a:spLocks/>
            </p:cNvSpPr>
            <p:nvPr/>
          </p:nvSpPr>
          <p:spPr bwMode="auto">
            <a:xfrm>
              <a:off x="892" y="2157"/>
              <a:ext cx="1" cy="1"/>
            </a:xfrm>
            <a:custGeom>
              <a:avLst/>
              <a:gdLst>
                <a:gd name="T0" fmla="*/ 0 w 1"/>
                <a:gd name="T1" fmla="*/ 1 h 1"/>
                <a:gd name="T2" fmla="*/ 1 w 1"/>
                <a:gd name="T3" fmla="*/ 0 h 1"/>
                <a:gd name="T4" fmla="*/ 0 w 1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0" y="1"/>
                    <a:pt x="0" y="1"/>
                    <a:pt x="1" y="0"/>
                  </a:cubicBez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54" name="Freeform 146">
              <a:extLst>
                <a:ext uri="{FF2B5EF4-FFF2-40B4-BE49-F238E27FC236}">
                  <a16:creationId xmlns:a16="http://schemas.microsoft.com/office/drawing/2014/main" id="{57B61558-8A20-41E9-BF60-556DB68D8DF4}"/>
                </a:ext>
              </a:extLst>
            </p:cNvPr>
            <p:cNvSpPr>
              <a:spLocks/>
            </p:cNvSpPr>
            <p:nvPr/>
          </p:nvSpPr>
          <p:spPr bwMode="auto">
            <a:xfrm>
              <a:off x="590" y="2233"/>
              <a:ext cx="1" cy="1"/>
            </a:xfrm>
            <a:custGeom>
              <a:avLst/>
              <a:gdLst>
                <a:gd name="T0" fmla="*/ 1 w 1"/>
                <a:gd name="T1" fmla="*/ 1 h 1"/>
                <a:gd name="T2" fmla="*/ 0 w 1"/>
                <a:gd name="T3" fmla="*/ 0 h 1"/>
                <a:gd name="T4" fmla="*/ 1 w 1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0" y="1"/>
                    <a:pt x="0" y="0"/>
                    <a:pt x="0" y="0"/>
                  </a:cubicBezTo>
                  <a:cubicBezTo>
                    <a:pt x="0" y="0"/>
                    <a:pt x="0" y="1"/>
                    <a:pt x="1" y="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55" name="Freeform 147">
              <a:extLst>
                <a:ext uri="{FF2B5EF4-FFF2-40B4-BE49-F238E27FC236}">
                  <a16:creationId xmlns:a16="http://schemas.microsoft.com/office/drawing/2014/main" id="{5BD2268D-DA5C-4D8B-AA68-6E6F5B622168}"/>
                </a:ext>
              </a:extLst>
            </p:cNvPr>
            <p:cNvSpPr>
              <a:spLocks/>
            </p:cNvSpPr>
            <p:nvPr/>
          </p:nvSpPr>
          <p:spPr bwMode="auto">
            <a:xfrm>
              <a:off x="444" y="2114"/>
              <a:ext cx="0" cy="1"/>
            </a:xfrm>
            <a:custGeom>
              <a:avLst/>
              <a:gdLst>
                <a:gd name="T0" fmla="*/ 1 h 1"/>
                <a:gd name="T1" fmla="*/ 0 h 1"/>
                <a:gd name="T2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56" name="Freeform 148">
              <a:extLst>
                <a:ext uri="{FF2B5EF4-FFF2-40B4-BE49-F238E27FC236}">
                  <a16:creationId xmlns:a16="http://schemas.microsoft.com/office/drawing/2014/main" id="{8ED70E55-5388-4200-A6AA-00A8A780F241}"/>
                </a:ext>
              </a:extLst>
            </p:cNvPr>
            <p:cNvSpPr>
              <a:spLocks/>
            </p:cNvSpPr>
            <p:nvPr/>
          </p:nvSpPr>
          <p:spPr bwMode="auto">
            <a:xfrm>
              <a:off x="441" y="2113"/>
              <a:ext cx="1" cy="0"/>
            </a:xfrm>
            <a:custGeom>
              <a:avLst/>
              <a:gdLst>
                <a:gd name="T0" fmla="*/ 1 w 1"/>
                <a:gd name="T1" fmla="*/ 0 w 1"/>
                <a:gd name="T2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57" name="Freeform 149">
              <a:extLst>
                <a:ext uri="{FF2B5EF4-FFF2-40B4-BE49-F238E27FC236}">
                  <a16:creationId xmlns:a16="http://schemas.microsoft.com/office/drawing/2014/main" id="{1885444F-736A-4992-AC53-F0DCD0F8643E}"/>
                </a:ext>
              </a:extLst>
            </p:cNvPr>
            <p:cNvSpPr>
              <a:spLocks/>
            </p:cNvSpPr>
            <p:nvPr/>
          </p:nvSpPr>
          <p:spPr bwMode="auto">
            <a:xfrm>
              <a:off x="402" y="2108"/>
              <a:ext cx="0" cy="2"/>
            </a:xfrm>
            <a:custGeom>
              <a:avLst/>
              <a:gdLst>
                <a:gd name="T0" fmla="*/ 2 h 2"/>
                <a:gd name="T1" fmla="*/ 0 h 2"/>
                <a:gd name="T2" fmla="*/ 2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2">
                  <a:moveTo>
                    <a:pt x="0" y="2"/>
                  </a:moveTo>
                  <a:cubicBezTo>
                    <a:pt x="0" y="1"/>
                    <a:pt x="0" y="1"/>
                    <a:pt x="0" y="0"/>
                  </a:cubicBezTo>
                  <a:cubicBezTo>
                    <a:pt x="0" y="1"/>
                    <a:pt x="0" y="1"/>
                    <a:pt x="0" y="2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58" name="Freeform 150">
              <a:extLst>
                <a:ext uri="{FF2B5EF4-FFF2-40B4-BE49-F238E27FC236}">
                  <a16:creationId xmlns:a16="http://schemas.microsoft.com/office/drawing/2014/main" id="{58E1682C-B14B-4ADB-B941-55B267D947B4}"/>
                </a:ext>
              </a:extLst>
            </p:cNvPr>
            <p:cNvSpPr>
              <a:spLocks/>
            </p:cNvSpPr>
            <p:nvPr/>
          </p:nvSpPr>
          <p:spPr bwMode="auto">
            <a:xfrm>
              <a:off x="446" y="2116"/>
              <a:ext cx="1" cy="0"/>
            </a:xfrm>
            <a:custGeom>
              <a:avLst/>
              <a:gdLst>
                <a:gd name="T0" fmla="*/ 1 w 1"/>
                <a:gd name="T1" fmla="*/ 0 w 1"/>
                <a:gd name="T2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59" name="Freeform 151">
              <a:extLst>
                <a:ext uri="{FF2B5EF4-FFF2-40B4-BE49-F238E27FC236}">
                  <a16:creationId xmlns:a16="http://schemas.microsoft.com/office/drawing/2014/main" id="{F5488C35-BEEF-433C-8CFC-6AC28C173C36}"/>
                </a:ext>
              </a:extLst>
            </p:cNvPr>
            <p:cNvSpPr>
              <a:spLocks/>
            </p:cNvSpPr>
            <p:nvPr/>
          </p:nvSpPr>
          <p:spPr bwMode="auto">
            <a:xfrm>
              <a:off x="436" y="2110"/>
              <a:ext cx="1" cy="1"/>
            </a:xfrm>
            <a:custGeom>
              <a:avLst/>
              <a:gdLst>
                <a:gd name="T0" fmla="*/ 1 w 1"/>
                <a:gd name="T1" fmla="*/ 1 h 1"/>
                <a:gd name="T2" fmla="*/ 0 w 1"/>
                <a:gd name="T3" fmla="*/ 0 h 1"/>
                <a:gd name="T4" fmla="*/ 1 w 1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1" y="1"/>
                    <a:pt x="0" y="0"/>
                    <a:pt x="0" y="0"/>
                  </a:cubicBezTo>
                  <a:cubicBezTo>
                    <a:pt x="0" y="0"/>
                    <a:pt x="1" y="1"/>
                    <a:pt x="1" y="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0" name="Freeform 152">
              <a:extLst>
                <a:ext uri="{FF2B5EF4-FFF2-40B4-BE49-F238E27FC236}">
                  <a16:creationId xmlns:a16="http://schemas.microsoft.com/office/drawing/2014/main" id="{EFD3FB32-30A3-43F9-A299-5988086E5FCC}"/>
                </a:ext>
              </a:extLst>
            </p:cNvPr>
            <p:cNvSpPr>
              <a:spLocks/>
            </p:cNvSpPr>
            <p:nvPr/>
          </p:nvSpPr>
          <p:spPr bwMode="auto">
            <a:xfrm>
              <a:off x="2536" y="1460"/>
              <a:ext cx="3" cy="0"/>
            </a:xfrm>
            <a:custGeom>
              <a:avLst/>
              <a:gdLst>
                <a:gd name="T0" fmla="*/ 3 w 3"/>
                <a:gd name="T1" fmla="*/ 0 w 3"/>
                <a:gd name="T2" fmla="*/ 3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3">
                  <a:moveTo>
                    <a:pt x="3" y="0"/>
                  </a:moveTo>
                  <a:cubicBezTo>
                    <a:pt x="2" y="0"/>
                    <a:pt x="1" y="0"/>
                    <a:pt x="0" y="0"/>
                  </a:cubicBezTo>
                  <a:cubicBezTo>
                    <a:pt x="1" y="0"/>
                    <a:pt x="2" y="0"/>
                    <a:pt x="3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1" name="Freeform 153">
              <a:extLst>
                <a:ext uri="{FF2B5EF4-FFF2-40B4-BE49-F238E27FC236}">
                  <a16:creationId xmlns:a16="http://schemas.microsoft.com/office/drawing/2014/main" id="{2A3BF2B9-1043-4D31-92DA-BA7330EC07B3}"/>
                </a:ext>
              </a:extLst>
            </p:cNvPr>
            <p:cNvSpPr>
              <a:spLocks/>
            </p:cNvSpPr>
            <p:nvPr/>
          </p:nvSpPr>
          <p:spPr bwMode="auto">
            <a:xfrm>
              <a:off x="2520" y="1457"/>
              <a:ext cx="2" cy="0"/>
            </a:xfrm>
            <a:custGeom>
              <a:avLst/>
              <a:gdLst>
                <a:gd name="T0" fmla="*/ 2 w 2"/>
                <a:gd name="T1" fmla="*/ 0 w 2"/>
                <a:gd name="T2" fmla="*/ 2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2">
                  <a:moveTo>
                    <a:pt x="2" y="0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1" y="0"/>
                    <a:pt x="1" y="0"/>
                    <a:pt x="2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2" name="Freeform 154">
              <a:extLst>
                <a:ext uri="{FF2B5EF4-FFF2-40B4-BE49-F238E27FC236}">
                  <a16:creationId xmlns:a16="http://schemas.microsoft.com/office/drawing/2014/main" id="{CB7AE68F-AC85-451C-BD07-B0F6CEE114F2}"/>
                </a:ext>
              </a:extLst>
            </p:cNvPr>
            <p:cNvSpPr>
              <a:spLocks/>
            </p:cNvSpPr>
            <p:nvPr/>
          </p:nvSpPr>
          <p:spPr bwMode="auto">
            <a:xfrm>
              <a:off x="2524" y="1457"/>
              <a:ext cx="2" cy="1"/>
            </a:xfrm>
            <a:custGeom>
              <a:avLst/>
              <a:gdLst>
                <a:gd name="T0" fmla="*/ 2 w 2"/>
                <a:gd name="T1" fmla="*/ 1 h 1"/>
                <a:gd name="T2" fmla="*/ 0 w 2"/>
                <a:gd name="T3" fmla="*/ 0 h 1"/>
                <a:gd name="T4" fmla="*/ 2 w 2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2" y="1"/>
                  </a:moveTo>
                  <a:cubicBezTo>
                    <a:pt x="2" y="1"/>
                    <a:pt x="1" y="1"/>
                    <a:pt x="0" y="0"/>
                  </a:cubicBezTo>
                  <a:cubicBezTo>
                    <a:pt x="1" y="1"/>
                    <a:pt x="2" y="1"/>
                    <a:pt x="2" y="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3" name="Freeform 155">
              <a:extLst>
                <a:ext uri="{FF2B5EF4-FFF2-40B4-BE49-F238E27FC236}">
                  <a16:creationId xmlns:a16="http://schemas.microsoft.com/office/drawing/2014/main" id="{DAA92A02-7CFD-4794-84D0-605A5B3B8CAA}"/>
                </a:ext>
              </a:extLst>
            </p:cNvPr>
            <p:cNvSpPr>
              <a:spLocks/>
            </p:cNvSpPr>
            <p:nvPr/>
          </p:nvSpPr>
          <p:spPr bwMode="auto">
            <a:xfrm>
              <a:off x="2528" y="1458"/>
              <a:ext cx="3" cy="1"/>
            </a:xfrm>
            <a:custGeom>
              <a:avLst/>
              <a:gdLst>
                <a:gd name="T0" fmla="*/ 3 w 3"/>
                <a:gd name="T1" fmla="*/ 1 h 1"/>
                <a:gd name="T2" fmla="*/ 0 w 3"/>
                <a:gd name="T3" fmla="*/ 0 h 1"/>
                <a:gd name="T4" fmla="*/ 3 w 3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1">
                  <a:moveTo>
                    <a:pt x="3" y="1"/>
                  </a:moveTo>
                  <a:cubicBezTo>
                    <a:pt x="2" y="0"/>
                    <a:pt x="1" y="0"/>
                    <a:pt x="0" y="0"/>
                  </a:cubicBezTo>
                  <a:cubicBezTo>
                    <a:pt x="1" y="0"/>
                    <a:pt x="2" y="0"/>
                    <a:pt x="3" y="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4" name="Freeform 156">
              <a:extLst>
                <a:ext uri="{FF2B5EF4-FFF2-40B4-BE49-F238E27FC236}">
                  <a16:creationId xmlns:a16="http://schemas.microsoft.com/office/drawing/2014/main" id="{C1C2883E-6B57-4C7E-97FB-FC2262E21F7E}"/>
                </a:ext>
              </a:extLst>
            </p:cNvPr>
            <p:cNvSpPr>
              <a:spLocks/>
            </p:cNvSpPr>
            <p:nvPr/>
          </p:nvSpPr>
          <p:spPr bwMode="auto">
            <a:xfrm>
              <a:off x="2891" y="1603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5" name="Freeform 157">
              <a:extLst>
                <a:ext uri="{FF2B5EF4-FFF2-40B4-BE49-F238E27FC236}">
                  <a16:creationId xmlns:a16="http://schemas.microsoft.com/office/drawing/2014/main" id="{9CA1F33D-1D8F-47BC-8FB3-9A8CFE99BFB5}"/>
                </a:ext>
              </a:extLst>
            </p:cNvPr>
            <p:cNvSpPr>
              <a:spLocks/>
            </p:cNvSpPr>
            <p:nvPr/>
          </p:nvSpPr>
          <p:spPr bwMode="auto">
            <a:xfrm>
              <a:off x="2851" y="1583"/>
              <a:ext cx="2" cy="2"/>
            </a:xfrm>
            <a:custGeom>
              <a:avLst/>
              <a:gdLst>
                <a:gd name="T0" fmla="*/ 0 w 2"/>
                <a:gd name="T1" fmla="*/ 0 h 2"/>
                <a:gd name="T2" fmla="*/ 2 w 2"/>
                <a:gd name="T3" fmla="*/ 2 h 2"/>
                <a:gd name="T4" fmla="*/ 0 w 2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1" y="1"/>
                    <a:pt x="1" y="2"/>
                    <a:pt x="2" y="2"/>
                  </a:cubicBezTo>
                  <a:cubicBezTo>
                    <a:pt x="1" y="2"/>
                    <a:pt x="1" y="1"/>
                    <a:pt x="0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6" name="Freeform 158">
              <a:extLst>
                <a:ext uri="{FF2B5EF4-FFF2-40B4-BE49-F238E27FC236}">
                  <a16:creationId xmlns:a16="http://schemas.microsoft.com/office/drawing/2014/main" id="{82B76B1A-DF53-4231-86FF-1867355C9143}"/>
                </a:ext>
              </a:extLst>
            </p:cNvPr>
            <p:cNvSpPr>
              <a:spLocks/>
            </p:cNvSpPr>
            <p:nvPr/>
          </p:nvSpPr>
          <p:spPr bwMode="auto">
            <a:xfrm>
              <a:off x="397" y="2101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7" name="Freeform 159">
              <a:extLst>
                <a:ext uri="{FF2B5EF4-FFF2-40B4-BE49-F238E27FC236}">
                  <a16:creationId xmlns:a16="http://schemas.microsoft.com/office/drawing/2014/main" id="{23F06F62-A29B-4DAD-BB5B-46651E6AC11B}"/>
                </a:ext>
              </a:extLst>
            </p:cNvPr>
            <p:cNvSpPr>
              <a:spLocks/>
            </p:cNvSpPr>
            <p:nvPr/>
          </p:nvSpPr>
          <p:spPr bwMode="auto">
            <a:xfrm>
              <a:off x="2854" y="1587"/>
              <a:ext cx="0" cy="1"/>
            </a:xfrm>
            <a:custGeom>
              <a:avLst/>
              <a:gdLst>
                <a:gd name="T0" fmla="*/ 0 h 1"/>
                <a:gd name="T1" fmla="*/ 1 h 1"/>
                <a:gd name="T2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0"/>
                    <a:pt x="0" y="0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8" name="Freeform 160">
              <a:extLst>
                <a:ext uri="{FF2B5EF4-FFF2-40B4-BE49-F238E27FC236}">
                  <a16:creationId xmlns:a16="http://schemas.microsoft.com/office/drawing/2014/main" id="{C5F79EDE-8105-46C1-878D-938D37AB7677}"/>
                </a:ext>
              </a:extLst>
            </p:cNvPr>
            <p:cNvSpPr>
              <a:spLocks/>
            </p:cNvSpPr>
            <p:nvPr/>
          </p:nvSpPr>
          <p:spPr bwMode="auto">
            <a:xfrm>
              <a:off x="1846" y="1182"/>
              <a:ext cx="4" cy="1"/>
            </a:xfrm>
            <a:custGeom>
              <a:avLst/>
              <a:gdLst>
                <a:gd name="T0" fmla="*/ 4 w 4"/>
                <a:gd name="T1" fmla="*/ 1 h 1"/>
                <a:gd name="T2" fmla="*/ 0 w 4"/>
                <a:gd name="T3" fmla="*/ 0 h 1"/>
                <a:gd name="T4" fmla="*/ 4 w 4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1">
                  <a:moveTo>
                    <a:pt x="4" y="1"/>
                  </a:moveTo>
                  <a:cubicBezTo>
                    <a:pt x="3" y="0"/>
                    <a:pt x="1" y="0"/>
                    <a:pt x="0" y="0"/>
                  </a:cubicBezTo>
                  <a:cubicBezTo>
                    <a:pt x="1" y="0"/>
                    <a:pt x="3" y="0"/>
                    <a:pt x="4" y="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9" name="Freeform 161">
              <a:extLst>
                <a:ext uri="{FF2B5EF4-FFF2-40B4-BE49-F238E27FC236}">
                  <a16:creationId xmlns:a16="http://schemas.microsoft.com/office/drawing/2014/main" id="{6AC049E8-5474-4091-9B8F-2F2EC799A97B}"/>
                </a:ext>
              </a:extLst>
            </p:cNvPr>
            <p:cNvSpPr>
              <a:spLocks/>
            </p:cNvSpPr>
            <p:nvPr/>
          </p:nvSpPr>
          <p:spPr bwMode="auto">
            <a:xfrm>
              <a:off x="2532" y="1459"/>
              <a:ext cx="3" cy="0"/>
            </a:xfrm>
            <a:custGeom>
              <a:avLst/>
              <a:gdLst>
                <a:gd name="T0" fmla="*/ 3 w 3"/>
                <a:gd name="T1" fmla="*/ 0 w 3"/>
                <a:gd name="T2" fmla="*/ 3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3">
                  <a:moveTo>
                    <a:pt x="3" y="0"/>
                  </a:moveTo>
                  <a:cubicBezTo>
                    <a:pt x="2" y="0"/>
                    <a:pt x="1" y="0"/>
                    <a:pt x="0" y="0"/>
                  </a:cubicBezTo>
                  <a:cubicBezTo>
                    <a:pt x="1" y="0"/>
                    <a:pt x="2" y="0"/>
                    <a:pt x="3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70" name="Freeform 162">
              <a:extLst>
                <a:ext uri="{FF2B5EF4-FFF2-40B4-BE49-F238E27FC236}">
                  <a16:creationId xmlns:a16="http://schemas.microsoft.com/office/drawing/2014/main" id="{5DAD4BEF-82BA-4417-9394-4B918FD838B9}"/>
                </a:ext>
              </a:extLst>
            </p:cNvPr>
            <p:cNvSpPr>
              <a:spLocks/>
            </p:cNvSpPr>
            <p:nvPr/>
          </p:nvSpPr>
          <p:spPr bwMode="auto">
            <a:xfrm>
              <a:off x="1517" y="125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71" name="Freeform 163">
              <a:extLst>
                <a:ext uri="{FF2B5EF4-FFF2-40B4-BE49-F238E27FC236}">
                  <a16:creationId xmlns:a16="http://schemas.microsoft.com/office/drawing/2014/main" id="{0B497F5A-D626-4545-A021-33FE67355777}"/>
                </a:ext>
              </a:extLst>
            </p:cNvPr>
            <p:cNvSpPr>
              <a:spLocks/>
            </p:cNvSpPr>
            <p:nvPr/>
          </p:nvSpPr>
          <p:spPr bwMode="auto">
            <a:xfrm>
              <a:off x="2505" y="1448"/>
              <a:ext cx="2" cy="1"/>
            </a:xfrm>
            <a:custGeom>
              <a:avLst/>
              <a:gdLst>
                <a:gd name="T0" fmla="*/ 0 w 2"/>
                <a:gd name="T1" fmla="*/ 0 h 1"/>
                <a:gd name="T2" fmla="*/ 2 w 2"/>
                <a:gd name="T3" fmla="*/ 1 h 1"/>
                <a:gd name="T4" fmla="*/ 0 w 2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0" y="0"/>
                  </a:moveTo>
                  <a:cubicBezTo>
                    <a:pt x="1" y="0"/>
                    <a:pt x="1" y="0"/>
                    <a:pt x="2" y="1"/>
                  </a:cubicBezTo>
                  <a:cubicBezTo>
                    <a:pt x="1" y="0"/>
                    <a:pt x="1" y="0"/>
                    <a:pt x="0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72" name="Freeform 164">
              <a:extLst>
                <a:ext uri="{FF2B5EF4-FFF2-40B4-BE49-F238E27FC236}">
                  <a16:creationId xmlns:a16="http://schemas.microsoft.com/office/drawing/2014/main" id="{855D2C0B-DF10-4BCE-B3F2-C4A226C256DB}"/>
                </a:ext>
              </a:extLst>
            </p:cNvPr>
            <p:cNvSpPr>
              <a:spLocks/>
            </p:cNvSpPr>
            <p:nvPr/>
          </p:nvSpPr>
          <p:spPr bwMode="auto">
            <a:xfrm>
              <a:off x="2508" y="1449"/>
              <a:ext cx="1" cy="1"/>
            </a:xfrm>
            <a:custGeom>
              <a:avLst/>
              <a:gdLst>
                <a:gd name="T0" fmla="*/ 1 w 1"/>
                <a:gd name="T1" fmla="*/ 1 h 1"/>
                <a:gd name="T2" fmla="*/ 0 w 1"/>
                <a:gd name="T3" fmla="*/ 0 h 1"/>
                <a:gd name="T4" fmla="*/ 1 w 1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0" y="1"/>
                    <a:pt x="0" y="0"/>
                    <a:pt x="0" y="0"/>
                  </a:cubicBezTo>
                  <a:cubicBezTo>
                    <a:pt x="0" y="0"/>
                    <a:pt x="0" y="1"/>
                    <a:pt x="1" y="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73" name="Freeform 165">
              <a:extLst>
                <a:ext uri="{FF2B5EF4-FFF2-40B4-BE49-F238E27FC236}">
                  <a16:creationId xmlns:a16="http://schemas.microsoft.com/office/drawing/2014/main" id="{F636AA14-12DE-4E85-B6DE-E6B3E03733E2}"/>
                </a:ext>
              </a:extLst>
            </p:cNvPr>
            <p:cNvSpPr>
              <a:spLocks/>
            </p:cNvSpPr>
            <p:nvPr/>
          </p:nvSpPr>
          <p:spPr bwMode="auto">
            <a:xfrm>
              <a:off x="2515" y="1457"/>
              <a:ext cx="3" cy="0"/>
            </a:xfrm>
            <a:custGeom>
              <a:avLst/>
              <a:gdLst>
                <a:gd name="T0" fmla="*/ 0 w 3"/>
                <a:gd name="T1" fmla="*/ 3 w 3"/>
                <a:gd name="T2" fmla="*/ 0 w 3"/>
                <a:gd name="T3" fmla="*/ 0 w 3"/>
                <a:gd name="T4" fmla="*/ 0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3">
                  <a:moveTo>
                    <a:pt x="0" y="0"/>
                  </a:moveTo>
                  <a:cubicBezTo>
                    <a:pt x="1" y="0"/>
                    <a:pt x="2" y="0"/>
                    <a:pt x="3" y="0"/>
                  </a:cubicBezTo>
                  <a:cubicBezTo>
                    <a:pt x="2" y="0"/>
                    <a:pt x="1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74" name="Freeform 166">
              <a:extLst>
                <a:ext uri="{FF2B5EF4-FFF2-40B4-BE49-F238E27FC236}">
                  <a16:creationId xmlns:a16="http://schemas.microsoft.com/office/drawing/2014/main" id="{351B1BEE-6369-48D2-9480-7A4D725A84FF}"/>
                </a:ext>
              </a:extLst>
            </p:cNvPr>
            <p:cNvSpPr>
              <a:spLocks/>
            </p:cNvSpPr>
            <p:nvPr/>
          </p:nvSpPr>
          <p:spPr bwMode="auto">
            <a:xfrm>
              <a:off x="2512" y="1453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75" name="Freeform 167">
              <a:extLst>
                <a:ext uri="{FF2B5EF4-FFF2-40B4-BE49-F238E27FC236}">
                  <a16:creationId xmlns:a16="http://schemas.microsoft.com/office/drawing/2014/main" id="{91B6FE3E-0260-4B09-A3C3-72E52BB0A1EE}"/>
                </a:ext>
              </a:extLst>
            </p:cNvPr>
            <p:cNvSpPr>
              <a:spLocks/>
            </p:cNvSpPr>
            <p:nvPr/>
          </p:nvSpPr>
          <p:spPr bwMode="auto">
            <a:xfrm>
              <a:off x="424" y="2107"/>
              <a:ext cx="3" cy="0"/>
            </a:xfrm>
            <a:custGeom>
              <a:avLst/>
              <a:gdLst>
                <a:gd name="T0" fmla="*/ 3 w 3"/>
                <a:gd name="T1" fmla="*/ 0 w 3"/>
                <a:gd name="T2" fmla="*/ 3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3">
                  <a:moveTo>
                    <a:pt x="3" y="0"/>
                  </a:moveTo>
                  <a:cubicBezTo>
                    <a:pt x="2" y="0"/>
                    <a:pt x="1" y="0"/>
                    <a:pt x="0" y="0"/>
                  </a:cubicBezTo>
                  <a:cubicBezTo>
                    <a:pt x="1" y="0"/>
                    <a:pt x="2" y="0"/>
                    <a:pt x="3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76" name="Freeform 168">
              <a:extLst>
                <a:ext uri="{FF2B5EF4-FFF2-40B4-BE49-F238E27FC236}">
                  <a16:creationId xmlns:a16="http://schemas.microsoft.com/office/drawing/2014/main" id="{CFCD5F14-0245-49B7-9568-82C841399EA0}"/>
                </a:ext>
              </a:extLst>
            </p:cNvPr>
            <p:cNvSpPr>
              <a:spLocks/>
            </p:cNvSpPr>
            <p:nvPr/>
          </p:nvSpPr>
          <p:spPr bwMode="auto">
            <a:xfrm>
              <a:off x="3082" y="2410"/>
              <a:ext cx="1" cy="1"/>
            </a:xfrm>
            <a:custGeom>
              <a:avLst/>
              <a:gdLst>
                <a:gd name="T0" fmla="*/ 0 w 1"/>
                <a:gd name="T1" fmla="*/ 1 h 1"/>
                <a:gd name="T2" fmla="*/ 1 w 1"/>
                <a:gd name="T3" fmla="*/ 0 h 1"/>
                <a:gd name="T4" fmla="*/ 0 w 1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0" y="1"/>
                    <a:pt x="0" y="1"/>
                    <a:pt x="1" y="0"/>
                  </a:cubicBez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77" name="Freeform 169">
              <a:extLst>
                <a:ext uri="{FF2B5EF4-FFF2-40B4-BE49-F238E27FC236}">
                  <a16:creationId xmlns:a16="http://schemas.microsoft.com/office/drawing/2014/main" id="{C30E5E38-0254-41CE-9E8B-346DF1FBFC7F}"/>
                </a:ext>
              </a:extLst>
            </p:cNvPr>
            <p:cNvSpPr>
              <a:spLocks/>
            </p:cNvSpPr>
            <p:nvPr/>
          </p:nvSpPr>
          <p:spPr bwMode="auto">
            <a:xfrm>
              <a:off x="3083" y="2408"/>
              <a:ext cx="0" cy="1"/>
            </a:xfrm>
            <a:custGeom>
              <a:avLst/>
              <a:gdLst>
                <a:gd name="T0" fmla="*/ 1 h 1"/>
                <a:gd name="T1" fmla="*/ 0 h 1"/>
                <a:gd name="T2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1"/>
                    <a:pt x="0" y="1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78" name="Freeform 170">
              <a:extLst>
                <a:ext uri="{FF2B5EF4-FFF2-40B4-BE49-F238E27FC236}">
                  <a16:creationId xmlns:a16="http://schemas.microsoft.com/office/drawing/2014/main" id="{62244D55-5FFE-430D-95B9-1B82350B1C1D}"/>
                </a:ext>
              </a:extLst>
            </p:cNvPr>
            <p:cNvSpPr>
              <a:spLocks/>
            </p:cNvSpPr>
            <p:nvPr/>
          </p:nvSpPr>
          <p:spPr bwMode="auto">
            <a:xfrm>
              <a:off x="3356" y="2084"/>
              <a:ext cx="1" cy="6"/>
            </a:xfrm>
            <a:custGeom>
              <a:avLst/>
              <a:gdLst>
                <a:gd name="T0" fmla="*/ 0 w 1"/>
                <a:gd name="T1" fmla="*/ 6 h 6"/>
                <a:gd name="T2" fmla="*/ 1 w 1"/>
                <a:gd name="T3" fmla="*/ 0 h 6"/>
                <a:gd name="T4" fmla="*/ 0 w 1"/>
                <a:gd name="T5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6">
                  <a:moveTo>
                    <a:pt x="0" y="6"/>
                  </a:moveTo>
                  <a:cubicBezTo>
                    <a:pt x="0" y="4"/>
                    <a:pt x="1" y="2"/>
                    <a:pt x="1" y="0"/>
                  </a:cubicBezTo>
                  <a:cubicBezTo>
                    <a:pt x="1" y="2"/>
                    <a:pt x="0" y="4"/>
                    <a:pt x="0" y="6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79" name="Freeform 171">
              <a:extLst>
                <a:ext uri="{FF2B5EF4-FFF2-40B4-BE49-F238E27FC236}">
                  <a16:creationId xmlns:a16="http://schemas.microsoft.com/office/drawing/2014/main" id="{C8A80DFF-DE18-4189-9EB0-E9F5D67E135F}"/>
                </a:ext>
              </a:extLst>
            </p:cNvPr>
            <p:cNvSpPr>
              <a:spLocks/>
            </p:cNvSpPr>
            <p:nvPr/>
          </p:nvSpPr>
          <p:spPr bwMode="auto">
            <a:xfrm>
              <a:off x="3201" y="2268"/>
              <a:ext cx="0" cy="2"/>
            </a:xfrm>
            <a:custGeom>
              <a:avLst/>
              <a:gdLst>
                <a:gd name="T0" fmla="*/ 2 h 2"/>
                <a:gd name="T1" fmla="*/ 0 h 2"/>
                <a:gd name="T2" fmla="*/ 2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2">
                  <a:moveTo>
                    <a:pt x="0" y="2"/>
                  </a:moveTo>
                  <a:cubicBezTo>
                    <a:pt x="0" y="1"/>
                    <a:pt x="0" y="1"/>
                    <a:pt x="0" y="0"/>
                  </a:cubicBezTo>
                  <a:cubicBezTo>
                    <a:pt x="0" y="1"/>
                    <a:pt x="0" y="1"/>
                    <a:pt x="0" y="2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80" name="Freeform 172">
              <a:extLst>
                <a:ext uri="{FF2B5EF4-FFF2-40B4-BE49-F238E27FC236}">
                  <a16:creationId xmlns:a16="http://schemas.microsoft.com/office/drawing/2014/main" id="{DABBA204-2090-49A9-AF3B-02DF44CBB2AC}"/>
                </a:ext>
              </a:extLst>
            </p:cNvPr>
            <p:cNvSpPr>
              <a:spLocks/>
            </p:cNvSpPr>
            <p:nvPr/>
          </p:nvSpPr>
          <p:spPr bwMode="auto">
            <a:xfrm>
              <a:off x="2927" y="3027"/>
              <a:ext cx="2" cy="2"/>
            </a:xfrm>
            <a:custGeom>
              <a:avLst/>
              <a:gdLst>
                <a:gd name="T0" fmla="*/ 2 w 2"/>
                <a:gd name="T1" fmla="*/ 0 h 2"/>
                <a:gd name="T2" fmla="*/ 0 w 2"/>
                <a:gd name="T3" fmla="*/ 2 h 2"/>
                <a:gd name="T4" fmla="*/ 2 w 2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2" y="0"/>
                  </a:moveTo>
                  <a:cubicBezTo>
                    <a:pt x="1" y="1"/>
                    <a:pt x="1" y="2"/>
                    <a:pt x="0" y="2"/>
                  </a:cubicBezTo>
                  <a:cubicBezTo>
                    <a:pt x="1" y="2"/>
                    <a:pt x="1" y="1"/>
                    <a:pt x="2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81" name="Freeform 173">
              <a:extLst>
                <a:ext uri="{FF2B5EF4-FFF2-40B4-BE49-F238E27FC236}">
                  <a16:creationId xmlns:a16="http://schemas.microsoft.com/office/drawing/2014/main" id="{B3401739-4B71-4EA6-9720-D278F3954ED1}"/>
                </a:ext>
              </a:extLst>
            </p:cNvPr>
            <p:cNvSpPr>
              <a:spLocks/>
            </p:cNvSpPr>
            <p:nvPr/>
          </p:nvSpPr>
          <p:spPr bwMode="auto">
            <a:xfrm>
              <a:off x="2925" y="3031"/>
              <a:ext cx="1" cy="1"/>
            </a:xfrm>
            <a:custGeom>
              <a:avLst/>
              <a:gdLst>
                <a:gd name="T0" fmla="*/ 0 w 1"/>
                <a:gd name="T1" fmla="*/ 1 h 1"/>
                <a:gd name="T2" fmla="*/ 1 w 1"/>
                <a:gd name="T3" fmla="*/ 0 h 1"/>
                <a:gd name="T4" fmla="*/ 0 w 1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0" y="0"/>
                    <a:pt x="0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82" name="Freeform 174">
              <a:extLst>
                <a:ext uri="{FF2B5EF4-FFF2-40B4-BE49-F238E27FC236}">
                  <a16:creationId xmlns:a16="http://schemas.microsoft.com/office/drawing/2014/main" id="{107D0477-15B3-4922-9118-38CE7C812588}"/>
                </a:ext>
              </a:extLst>
            </p:cNvPr>
            <p:cNvSpPr>
              <a:spLocks/>
            </p:cNvSpPr>
            <p:nvPr/>
          </p:nvSpPr>
          <p:spPr bwMode="auto">
            <a:xfrm>
              <a:off x="2366" y="3347"/>
              <a:ext cx="0" cy="2"/>
            </a:xfrm>
            <a:custGeom>
              <a:avLst/>
              <a:gdLst>
                <a:gd name="T0" fmla="*/ 0 h 2"/>
                <a:gd name="T1" fmla="*/ 2 h 2"/>
                <a:gd name="T2" fmla="*/ 0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2">
                  <a:moveTo>
                    <a:pt x="0" y="0"/>
                  </a:moveTo>
                  <a:cubicBezTo>
                    <a:pt x="0" y="1"/>
                    <a:pt x="0" y="1"/>
                    <a:pt x="0" y="2"/>
                  </a:cubicBezTo>
                  <a:cubicBezTo>
                    <a:pt x="0" y="1"/>
                    <a:pt x="0" y="1"/>
                    <a:pt x="0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83" name="Freeform 175">
              <a:extLst>
                <a:ext uri="{FF2B5EF4-FFF2-40B4-BE49-F238E27FC236}">
                  <a16:creationId xmlns:a16="http://schemas.microsoft.com/office/drawing/2014/main" id="{DCA52C25-917A-454F-AB63-A80346233963}"/>
                </a:ext>
              </a:extLst>
            </p:cNvPr>
            <p:cNvSpPr>
              <a:spLocks/>
            </p:cNvSpPr>
            <p:nvPr/>
          </p:nvSpPr>
          <p:spPr bwMode="auto">
            <a:xfrm>
              <a:off x="2365" y="3349"/>
              <a:ext cx="1" cy="1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1 h 1"/>
                <a:gd name="T4" fmla="*/ 1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0" y="1"/>
                    <a:pt x="0" y="0"/>
                    <a:pt x="1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84" name="Freeform 176">
              <a:extLst>
                <a:ext uri="{FF2B5EF4-FFF2-40B4-BE49-F238E27FC236}">
                  <a16:creationId xmlns:a16="http://schemas.microsoft.com/office/drawing/2014/main" id="{24D1BC15-9432-4A49-A506-F5B52AC59B3C}"/>
                </a:ext>
              </a:extLst>
            </p:cNvPr>
            <p:cNvSpPr>
              <a:spLocks/>
            </p:cNvSpPr>
            <p:nvPr/>
          </p:nvSpPr>
          <p:spPr bwMode="auto">
            <a:xfrm>
              <a:off x="3394" y="1961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85" name="Freeform 177">
              <a:extLst>
                <a:ext uri="{FF2B5EF4-FFF2-40B4-BE49-F238E27FC236}">
                  <a16:creationId xmlns:a16="http://schemas.microsoft.com/office/drawing/2014/main" id="{AF29B84D-2B2A-475F-BC94-610A17DF4C86}"/>
                </a:ext>
              </a:extLst>
            </p:cNvPr>
            <p:cNvSpPr>
              <a:spLocks/>
            </p:cNvSpPr>
            <p:nvPr/>
          </p:nvSpPr>
          <p:spPr bwMode="auto">
            <a:xfrm>
              <a:off x="2344" y="3366"/>
              <a:ext cx="1" cy="0"/>
            </a:xfrm>
            <a:custGeom>
              <a:avLst/>
              <a:gdLst>
                <a:gd name="T0" fmla="*/ 0 w 1"/>
                <a:gd name="T1" fmla="*/ 1 w 1"/>
                <a:gd name="T2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86" name="Freeform 178">
              <a:extLst>
                <a:ext uri="{FF2B5EF4-FFF2-40B4-BE49-F238E27FC236}">
                  <a16:creationId xmlns:a16="http://schemas.microsoft.com/office/drawing/2014/main" id="{147FA4C7-1681-4B5F-9353-A132801AA199}"/>
                </a:ext>
              </a:extLst>
            </p:cNvPr>
            <p:cNvSpPr>
              <a:spLocks/>
            </p:cNvSpPr>
            <p:nvPr/>
          </p:nvSpPr>
          <p:spPr bwMode="auto">
            <a:xfrm>
              <a:off x="3395" y="1957"/>
              <a:ext cx="0" cy="1"/>
            </a:xfrm>
            <a:custGeom>
              <a:avLst/>
              <a:gdLst>
                <a:gd name="T0" fmla="*/ 1 h 1"/>
                <a:gd name="T1" fmla="*/ 0 h 1"/>
                <a:gd name="T2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1"/>
                    <a:pt x="0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87" name="Oval 286">
              <a:extLst>
                <a:ext uri="{FF2B5EF4-FFF2-40B4-BE49-F238E27FC236}">
                  <a16:creationId xmlns:a16="http://schemas.microsoft.com/office/drawing/2014/main" id="{1E0559E4-1165-48CE-9E5E-3114D75B27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93" y="1962"/>
              <a:ext cx="1" cy="1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88" name="Freeform 180">
              <a:extLst>
                <a:ext uri="{FF2B5EF4-FFF2-40B4-BE49-F238E27FC236}">
                  <a16:creationId xmlns:a16="http://schemas.microsoft.com/office/drawing/2014/main" id="{C24B7B2D-9200-4488-9C64-AFC5154BECC8}"/>
                </a:ext>
              </a:extLst>
            </p:cNvPr>
            <p:cNvSpPr>
              <a:spLocks/>
            </p:cNvSpPr>
            <p:nvPr/>
          </p:nvSpPr>
          <p:spPr bwMode="auto">
            <a:xfrm>
              <a:off x="3387" y="2017"/>
              <a:ext cx="0" cy="1"/>
            </a:xfrm>
            <a:custGeom>
              <a:avLst/>
              <a:gdLst>
                <a:gd name="T0" fmla="*/ 1 h 1"/>
                <a:gd name="T1" fmla="*/ 0 h 1"/>
                <a:gd name="T2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1"/>
                    <a:pt x="0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89" name="Freeform 181">
              <a:extLst>
                <a:ext uri="{FF2B5EF4-FFF2-40B4-BE49-F238E27FC236}">
                  <a16:creationId xmlns:a16="http://schemas.microsoft.com/office/drawing/2014/main" id="{FA5377EA-51D3-4F24-8D5A-461DB832193B}"/>
                </a:ext>
              </a:extLst>
            </p:cNvPr>
            <p:cNvSpPr>
              <a:spLocks/>
            </p:cNvSpPr>
            <p:nvPr/>
          </p:nvSpPr>
          <p:spPr bwMode="auto">
            <a:xfrm>
              <a:off x="3370" y="2028"/>
              <a:ext cx="12" cy="29"/>
            </a:xfrm>
            <a:custGeom>
              <a:avLst/>
              <a:gdLst>
                <a:gd name="T0" fmla="*/ 0 w 12"/>
                <a:gd name="T1" fmla="*/ 30 h 30"/>
                <a:gd name="T2" fmla="*/ 12 w 12"/>
                <a:gd name="T3" fmla="*/ 0 h 30"/>
                <a:gd name="T4" fmla="*/ 0 w 12"/>
                <a:gd name="T5" fmla="*/ 29 h 30"/>
                <a:gd name="T6" fmla="*/ 0 w 12"/>
                <a:gd name="T7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30">
                  <a:moveTo>
                    <a:pt x="0" y="30"/>
                  </a:moveTo>
                  <a:cubicBezTo>
                    <a:pt x="3" y="19"/>
                    <a:pt x="7" y="10"/>
                    <a:pt x="12" y="0"/>
                  </a:cubicBezTo>
                  <a:cubicBezTo>
                    <a:pt x="7" y="10"/>
                    <a:pt x="2" y="19"/>
                    <a:pt x="0" y="29"/>
                  </a:cubicBezTo>
                  <a:cubicBezTo>
                    <a:pt x="0" y="29"/>
                    <a:pt x="0" y="29"/>
                    <a:pt x="0" y="3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90" name="Freeform 182">
              <a:extLst>
                <a:ext uri="{FF2B5EF4-FFF2-40B4-BE49-F238E27FC236}">
                  <a16:creationId xmlns:a16="http://schemas.microsoft.com/office/drawing/2014/main" id="{33D964FC-EBA8-4CBF-8050-DE74D648DF91}"/>
                </a:ext>
              </a:extLst>
            </p:cNvPr>
            <p:cNvSpPr>
              <a:spLocks/>
            </p:cNvSpPr>
            <p:nvPr/>
          </p:nvSpPr>
          <p:spPr bwMode="auto">
            <a:xfrm>
              <a:off x="3386" y="2019"/>
              <a:ext cx="1" cy="2"/>
            </a:xfrm>
            <a:custGeom>
              <a:avLst/>
              <a:gdLst>
                <a:gd name="T0" fmla="*/ 0 w 1"/>
                <a:gd name="T1" fmla="*/ 2 h 2"/>
                <a:gd name="T2" fmla="*/ 1 w 1"/>
                <a:gd name="T3" fmla="*/ 0 h 2"/>
                <a:gd name="T4" fmla="*/ 0 w 1"/>
                <a:gd name="T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2">
                  <a:moveTo>
                    <a:pt x="0" y="2"/>
                  </a:moveTo>
                  <a:cubicBezTo>
                    <a:pt x="0" y="1"/>
                    <a:pt x="0" y="1"/>
                    <a:pt x="1" y="0"/>
                  </a:cubicBezTo>
                  <a:cubicBezTo>
                    <a:pt x="0" y="1"/>
                    <a:pt x="0" y="1"/>
                    <a:pt x="0" y="2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91" name="Freeform 183">
              <a:extLst>
                <a:ext uri="{FF2B5EF4-FFF2-40B4-BE49-F238E27FC236}">
                  <a16:creationId xmlns:a16="http://schemas.microsoft.com/office/drawing/2014/main" id="{FE7AABFF-B197-419D-AB75-FC791AD5D137}"/>
                </a:ext>
              </a:extLst>
            </p:cNvPr>
            <p:cNvSpPr>
              <a:spLocks/>
            </p:cNvSpPr>
            <p:nvPr/>
          </p:nvSpPr>
          <p:spPr bwMode="auto">
            <a:xfrm>
              <a:off x="3357" y="2082"/>
              <a:ext cx="1" cy="2"/>
            </a:xfrm>
            <a:custGeom>
              <a:avLst/>
              <a:gdLst>
                <a:gd name="T0" fmla="*/ 0 w 1"/>
                <a:gd name="T1" fmla="*/ 2 h 2"/>
                <a:gd name="T2" fmla="*/ 1 w 1"/>
                <a:gd name="T3" fmla="*/ 0 h 2"/>
                <a:gd name="T4" fmla="*/ 0 w 1"/>
                <a:gd name="T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2">
                  <a:moveTo>
                    <a:pt x="0" y="2"/>
                  </a:moveTo>
                  <a:cubicBezTo>
                    <a:pt x="0" y="1"/>
                    <a:pt x="1" y="0"/>
                    <a:pt x="1" y="0"/>
                  </a:cubicBezTo>
                  <a:cubicBezTo>
                    <a:pt x="1" y="0"/>
                    <a:pt x="0" y="1"/>
                    <a:pt x="0" y="2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92" name="Freeform 184">
              <a:extLst>
                <a:ext uri="{FF2B5EF4-FFF2-40B4-BE49-F238E27FC236}">
                  <a16:creationId xmlns:a16="http://schemas.microsoft.com/office/drawing/2014/main" id="{40B27A2E-49EA-49FE-B2FA-CB17B2DE93F2}"/>
                </a:ext>
              </a:extLst>
            </p:cNvPr>
            <p:cNvSpPr>
              <a:spLocks/>
            </p:cNvSpPr>
            <p:nvPr/>
          </p:nvSpPr>
          <p:spPr bwMode="auto">
            <a:xfrm>
              <a:off x="1918" y="3910"/>
              <a:ext cx="2" cy="3"/>
            </a:xfrm>
            <a:custGeom>
              <a:avLst/>
              <a:gdLst>
                <a:gd name="T0" fmla="*/ 2 w 2"/>
                <a:gd name="T1" fmla="*/ 3 h 3"/>
                <a:gd name="T2" fmla="*/ 0 w 2"/>
                <a:gd name="T3" fmla="*/ 0 h 3"/>
                <a:gd name="T4" fmla="*/ 2 w 2"/>
                <a:gd name="T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3">
                  <a:moveTo>
                    <a:pt x="2" y="3"/>
                  </a:moveTo>
                  <a:cubicBezTo>
                    <a:pt x="1" y="2"/>
                    <a:pt x="1" y="1"/>
                    <a:pt x="0" y="0"/>
                  </a:cubicBezTo>
                  <a:cubicBezTo>
                    <a:pt x="1" y="1"/>
                    <a:pt x="1" y="2"/>
                    <a:pt x="2" y="3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93" name="Freeform 185">
              <a:extLst>
                <a:ext uri="{FF2B5EF4-FFF2-40B4-BE49-F238E27FC236}">
                  <a16:creationId xmlns:a16="http://schemas.microsoft.com/office/drawing/2014/main" id="{5C492860-36A6-49CE-A2EB-0CF13C22E32C}"/>
                </a:ext>
              </a:extLst>
            </p:cNvPr>
            <p:cNvSpPr>
              <a:spLocks/>
            </p:cNvSpPr>
            <p:nvPr/>
          </p:nvSpPr>
          <p:spPr bwMode="auto">
            <a:xfrm>
              <a:off x="1803" y="3822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94" name="Freeform 186">
              <a:extLst>
                <a:ext uri="{FF2B5EF4-FFF2-40B4-BE49-F238E27FC236}">
                  <a16:creationId xmlns:a16="http://schemas.microsoft.com/office/drawing/2014/main" id="{DA9FF2CE-4FBE-4B36-BC0D-7B9D4C919ECD}"/>
                </a:ext>
              </a:extLst>
            </p:cNvPr>
            <p:cNvSpPr>
              <a:spLocks/>
            </p:cNvSpPr>
            <p:nvPr/>
          </p:nvSpPr>
          <p:spPr bwMode="auto">
            <a:xfrm>
              <a:off x="1806" y="3823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95" name="Freeform 187">
              <a:extLst>
                <a:ext uri="{FF2B5EF4-FFF2-40B4-BE49-F238E27FC236}">
                  <a16:creationId xmlns:a16="http://schemas.microsoft.com/office/drawing/2014/main" id="{2E3EF9B2-0852-49C3-B66B-3457BA764D0E}"/>
                </a:ext>
              </a:extLst>
            </p:cNvPr>
            <p:cNvSpPr>
              <a:spLocks/>
            </p:cNvSpPr>
            <p:nvPr/>
          </p:nvSpPr>
          <p:spPr bwMode="auto">
            <a:xfrm>
              <a:off x="1921" y="3913"/>
              <a:ext cx="2" cy="2"/>
            </a:xfrm>
            <a:custGeom>
              <a:avLst/>
              <a:gdLst>
                <a:gd name="T0" fmla="*/ 0 w 2"/>
                <a:gd name="T1" fmla="*/ 0 h 2"/>
                <a:gd name="T2" fmla="*/ 2 w 2"/>
                <a:gd name="T3" fmla="*/ 2 h 2"/>
                <a:gd name="T4" fmla="*/ 0 w 2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0" y="1"/>
                    <a:pt x="1" y="2"/>
                    <a:pt x="2" y="2"/>
                  </a:cubicBezTo>
                  <a:cubicBezTo>
                    <a:pt x="1" y="2"/>
                    <a:pt x="0" y="1"/>
                    <a:pt x="0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96" name="Freeform 188">
              <a:extLst>
                <a:ext uri="{FF2B5EF4-FFF2-40B4-BE49-F238E27FC236}">
                  <a16:creationId xmlns:a16="http://schemas.microsoft.com/office/drawing/2014/main" id="{5BD336C8-8926-430B-97A1-40DF54413C82}"/>
                </a:ext>
              </a:extLst>
            </p:cNvPr>
            <p:cNvSpPr>
              <a:spLocks/>
            </p:cNvSpPr>
            <p:nvPr/>
          </p:nvSpPr>
          <p:spPr bwMode="auto">
            <a:xfrm>
              <a:off x="1614" y="3736"/>
              <a:ext cx="1" cy="0"/>
            </a:xfrm>
            <a:custGeom>
              <a:avLst/>
              <a:gdLst>
                <a:gd name="T0" fmla="*/ 2 w 2"/>
                <a:gd name="T1" fmla="*/ 0 w 2"/>
                <a:gd name="T2" fmla="*/ 2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2">
                  <a:moveTo>
                    <a:pt x="2" y="0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1" y="0"/>
                    <a:pt x="1" y="0"/>
                    <a:pt x="2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97" name="Freeform 189">
              <a:extLst>
                <a:ext uri="{FF2B5EF4-FFF2-40B4-BE49-F238E27FC236}">
                  <a16:creationId xmlns:a16="http://schemas.microsoft.com/office/drawing/2014/main" id="{59E64112-5BBA-4BB2-85C5-811C9D575E9F}"/>
                </a:ext>
              </a:extLst>
            </p:cNvPr>
            <p:cNvSpPr>
              <a:spLocks/>
            </p:cNvSpPr>
            <p:nvPr/>
          </p:nvSpPr>
          <p:spPr bwMode="auto">
            <a:xfrm>
              <a:off x="1609" y="3734"/>
              <a:ext cx="1" cy="0"/>
            </a:xfrm>
            <a:custGeom>
              <a:avLst/>
              <a:gdLst>
                <a:gd name="T0" fmla="*/ 1 w 1"/>
                <a:gd name="T1" fmla="*/ 0 w 1"/>
                <a:gd name="T2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98" name="Freeform 190">
              <a:extLst>
                <a:ext uri="{FF2B5EF4-FFF2-40B4-BE49-F238E27FC236}">
                  <a16:creationId xmlns:a16="http://schemas.microsoft.com/office/drawing/2014/main" id="{7C4DD946-4FF4-470D-82DF-5494FB14C439}"/>
                </a:ext>
              </a:extLst>
            </p:cNvPr>
            <p:cNvSpPr>
              <a:spLocks/>
            </p:cNvSpPr>
            <p:nvPr/>
          </p:nvSpPr>
          <p:spPr bwMode="auto">
            <a:xfrm>
              <a:off x="1789" y="3810"/>
              <a:ext cx="1" cy="1"/>
            </a:xfrm>
            <a:custGeom>
              <a:avLst/>
              <a:gdLst>
                <a:gd name="T0" fmla="*/ 0 w 1"/>
                <a:gd name="T1" fmla="*/ 0 h 1"/>
                <a:gd name="T2" fmla="*/ 1 w 1"/>
                <a:gd name="T3" fmla="*/ 1 h 1"/>
                <a:gd name="T4" fmla="*/ 0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cubicBezTo>
                    <a:pt x="0" y="1"/>
                    <a:pt x="0" y="1"/>
                    <a:pt x="1" y="1"/>
                  </a:cubicBezTo>
                  <a:cubicBezTo>
                    <a:pt x="0" y="1"/>
                    <a:pt x="0" y="1"/>
                    <a:pt x="0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99" name="Freeform 191">
              <a:extLst>
                <a:ext uri="{FF2B5EF4-FFF2-40B4-BE49-F238E27FC236}">
                  <a16:creationId xmlns:a16="http://schemas.microsoft.com/office/drawing/2014/main" id="{FC9A564D-1279-4E2F-8056-E782ACF1E7F0}"/>
                </a:ext>
              </a:extLst>
            </p:cNvPr>
            <p:cNvSpPr>
              <a:spLocks/>
            </p:cNvSpPr>
            <p:nvPr/>
          </p:nvSpPr>
          <p:spPr bwMode="auto">
            <a:xfrm>
              <a:off x="1914" y="3900"/>
              <a:ext cx="1" cy="3"/>
            </a:xfrm>
            <a:custGeom>
              <a:avLst/>
              <a:gdLst>
                <a:gd name="T0" fmla="*/ 1 w 1"/>
                <a:gd name="T1" fmla="*/ 3 h 3"/>
                <a:gd name="T2" fmla="*/ 0 w 1"/>
                <a:gd name="T3" fmla="*/ 0 h 3"/>
                <a:gd name="T4" fmla="*/ 1 w 1"/>
                <a:gd name="T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3">
                  <a:moveTo>
                    <a:pt x="1" y="3"/>
                  </a:moveTo>
                  <a:cubicBezTo>
                    <a:pt x="0" y="2"/>
                    <a:pt x="0" y="1"/>
                    <a:pt x="0" y="0"/>
                  </a:cubicBezTo>
                  <a:cubicBezTo>
                    <a:pt x="0" y="1"/>
                    <a:pt x="0" y="2"/>
                    <a:pt x="1" y="3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00" name="Freeform 192">
              <a:extLst>
                <a:ext uri="{FF2B5EF4-FFF2-40B4-BE49-F238E27FC236}">
                  <a16:creationId xmlns:a16="http://schemas.microsoft.com/office/drawing/2014/main" id="{2B825B3D-E424-4884-975F-0B681E1CE490}"/>
                </a:ext>
              </a:extLst>
            </p:cNvPr>
            <p:cNvSpPr>
              <a:spLocks/>
            </p:cNvSpPr>
            <p:nvPr/>
          </p:nvSpPr>
          <p:spPr bwMode="auto">
            <a:xfrm>
              <a:off x="2234" y="3665"/>
              <a:ext cx="1" cy="0"/>
            </a:xfrm>
            <a:custGeom>
              <a:avLst/>
              <a:gdLst>
                <a:gd name="T0" fmla="*/ 1 w 1"/>
                <a:gd name="T1" fmla="*/ 0 w 1"/>
                <a:gd name="T2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1" y="0"/>
                    <a:pt x="0" y="0"/>
                    <a:pt x="0" y="0"/>
                  </a:cubicBezTo>
                  <a:cubicBezTo>
                    <a:pt x="0" y="0"/>
                    <a:pt x="1" y="0"/>
                    <a:pt x="1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01" name="Freeform 193">
              <a:extLst>
                <a:ext uri="{FF2B5EF4-FFF2-40B4-BE49-F238E27FC236}">
                  <a16:creationId xmlns:a16="http://schemas.microsoft.com/office/drawing/2014/main" id="{6C8360CD-90C7-42CD-9515-452A3CDF5800}"/>
                </a:ext>
              </a:extLst>
            </p:cNvPr>
            <p:cNvSpPr>
              <a:spLocks/>
            </p:cNvSpPr>
            <p:nvPr/>
          </p:nvSpPr>
          <p:spPr bwMode="auto">
            <a:xfrm>
              <a:off x="2344" y="3367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02" name="Freeform 194">
              <a:extLst>
                <a:ext uri="{FF2B5EF4-FFF2-40B4-BE49-F238E27FC236}">
                  <a16:creationId xmlns:a16="http://schemas.microsoft.com/office/drawing/2014/main" id="{F13A0FF8-BF72-4267-999B-4D27CD708637}"/>
                </a:ext>
              </a:extLst>
            </p:cNvPr>
            <p:cNvSpPr>
              <a:spLocks/>
            </p:cNvSpPr>
            <p:nvPr/>
          </p:nvSpPr>
          <p:spPr bwMode="auto">
            <a:xfrm>
              <a:off x="1915" y="3904"/>
              <a:ext cx="1" cy="2"/>
            </a:xfrm>
            <a:custGeom>
              <a:avLst/>
              <a:gdLst>
                <a:gd name="T0" fmla="*/ 1 w 1"/>
                <a:gd name="T1" fmla="*/ 2 h 2"/>
                <a:gd name="T2" fmla="*/ 0 w 1"/>
                <a:gd name="T3" fmla="*/ 0 h 2"/>
                <a:gd name="T4" fmla="*/ 1 w 1"/>
                <a:gd name="T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2">
                  <a:moveTo>
                    <a:pt x="1" y="2"/>
                  </a:moveTo>
                  <a:cubicBezTo>
                    <a:pt x="1" y="2"/>
                    <a:pt x="0" y="1"/>
                    <a:pt x="0" y="0"/>
                  </a:cubicBezTo>
                  <a:cubicBezTo>
                    <a:pt x="0" y="1"/>
                    <a:pt x="1" y="2"/>
                    <a:pt x="1" y="2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03" name="Freeform 195">
              <a:extLst>
                <a:ext uri="{FF2B5EF4-FFF2-40B4-BE49-F238E27FC236}">
                  <a16:creationId xmlns:a16="http://schemas.microsoft.com/office/drawing/2014/main" id="{B002680D-3857-4F7C-98BD-8FB541D8AECB}"/>
                </a:ext>
              </a:extLst>
            </p:cNvPr>
            <p:cNvSpPr>
              <a:spLocks/>
            </p:cNvSpPr>
            <p:nvPr/>
          </p:nvSpPr>
          <p:spPr bwMode="auto">
            <a:xfrm>
              <a:off x="2346" y="3365"/>
              <a:ext cx="0" cy="1"/>
            </a:xfrm>
            <a:custGeom>
              <a:avLst/>
              <a:gdLst>
                <a:gd name="T0" fmla="*/ 1 h 1"/>
                <a:gd name="T1" fmla="*/ 0 h 1"/>
                <a:gd name="T2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1"/>
                    <a:pt x="0" y="1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04" name="Freeform 196">
              <a:extLst>
                <a:ext uri="{FF2B5EF4-FFF2-40B4-BE49-F238E27FC236}">
                  <a16:creationId xmlns:a16="http://schemas.microsoft.com/office/drawing/2014/main" id="{E4D11520-3813-4890-A0B2-EE59BFB82E65}"/>
                </a:ext>
              </a:extLst>
            </p:cNvPr>
            <p:cNvSpPr>
              <a:spLocks/>
            </p:cNvSpPr>
            <p:nvPr/>
          </p:nvSpPr>
          <p:spPr bwMode="auto">
            <a:xfrm>
              <a:off x="2347" y="3365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05" name="Freeform 197">
              <a:extLst>
                <a:ext uri="{FF2B5EF4-FFF2-40B4-BE49-F238E27FC236}">
                  <a16:creationId xmlns:a16="http://schemas.microsoft.com/office/drawing/2014/main" id="{1B4462C2-9582-4A0F-AF71-A1ABCD401393}"/>
                </a:ext>
              </a:extLst>
            </p:cNvPr>
            <p:cNvSpPr>
              <a:spLocks/>
            </p:cNvSpPr>
            <p:nvPr/>
          </p:nvSpPr>
          <p:spPr bwMode="auto">
            <a:xfrm>
              <a:off x="1916" y="3907"/>
              <a:ext cx="2" cy="3"/>
            </a:xfrm>
            <a:custGeom>
              <a:avLst/>
              <a:gdLst>
                <a:gd name="T0" fmla="*/ 2 w 2"/>
                <a:gd name="T1" fmla="*/ 3 h 3"/>
                <a:gd name="T2" fmla="*/ 0 w 2"/>
                <a:gd name="T3" fmla="*/ 0 h 3"/>
                <a:gd name="T4" fmla="*/ 2 w 2"/>
                <a:gd name="T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3">
                  <a:moveTo>
                    <a:pt x="2" y="3"/>
                  </a:moveTo>
                  <a:cubicBezTo>
                    <a:pt x="1" y="2"/>
                    <a:pt x="1" y="1"/>
                    <a:pt x="0" y="0"/>
                  </a:cubicBezTo>
                  <a:cubicBezTo>
                    <a:pt x="1" y="1"/>
                    <a:pt x="1" y="2"/>
                    <a:pt x="2" y="3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06" name="Freeform 198">
              <a:extLst>
                <a:ext uri="{FF2B5EF4-FFF2-40B4-BE49-F238E27FC236}">
                  <a16:creationId xmlns:a16="http://schemas.microsoft.com/office/drawing/2014/main" id="{52A07360-3BB0-4D91-A73D-3F2DD2B3D3C1}"/>
                </a:ext>
              </a:extLst>
            </p:cNvPr>
            <p:cNvSpPr>
              <a:spLocks/>
            </p:cNvSpPr>
            <p:nvPr/>
          </p:nvSpPr>
          <p:spPr bwMode="auto">
            <a:xfrm>
              <a:off x="2232" y="3669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07" name="Freeform 199">
              <a:extLst>
                <a:ext uri="{FF2B5EF4-FFF2-40B4-BE49-F238E27FC236}">
                  <a16:creationId xmlns:a16="http://schemas.microsoft.com/office/drawing/2014/main" id="{BA3769A7-3D66-4CE2-998E-279FD5065CF2}"/>
                </a:ext>
              </a:extLst>
            </p:cNvPr>
            <p:cNvSpPr>
              <a:spLocks/>
            </p:cNvSpPr>
            <p:nvPr/>
          </p:nvSpPr>
          <p:spPr bwMode="auto">
            <a:xfrm>
              <a:off x="1360" y="2437"/>
              <a:ext cx="1" cy="0"/>
            </a:xfrm>
            <a:custGeom>
              <a:avLst/>
              <a:gdLst>
                <a:gd name="T0" fmla="*/ 1 w 1"/>
                <a:gd name="T1" fmla="*/ 0 w 1"/>
                <a:gd name="T2" fmla="*/ 1 w 1"/>
                <a:gd name="T3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1" y="0"/>
                    <a:pt x="0" y="0"/>
                    <a:pt x="0" y="0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08" name="Freeform 200">
              <a:extLst>
                <a:ext uri="{FF2B5EF4-FFF2-40B4-BE49-F238E27FC236}">
                  <a16:creationId xmlns:a16="http://schemas.microsoft.com/office/drawing/2014/main" id="{5C2E0A4C-26CA-4D48-B739-357E495C06F7}"/>
                </a:ext>
              </a:extLst>
            </p:cNvPr>
            <p:cNvSpPr>
              <a:spLocks/>
            </p:cNvSpPr>
            <p:nvPr/>
          </p:nvSpPr>
          <p:spPr bwMode="auto">
            <a:xfrm>
              <a:off x="1857" y="3247"/>
              <a:ext cx="2" cy="2"/>
            </a:xfrm>
            <a:custGeom>
              <a:avLst/>
              <a:gdLst>
                <a:gd name="T0" fmla="*/ 0 w 2"/>
                <a:gd name="T1" fmla="*/ 0 h 2"/>
                <a:gd name="T2" fmla="*/ 2 w 2"/>
                <a:gd name="T3" fmla="*/ 2 h 2"/>
                <a:gd name="T4" fmla="*/ 0 w 2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1" y="1"/>
                    <a:pt x="1" y="1"/>
                    <a:pt x="2" y="2"/>
                  </a:cubicBezTo>
                  <a:cubicBezTo>
                    <a:pt x="1" y="1"/>
                    <a:pt x="1" y="1"/>
                    <a:pt x="0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09" name="Freeform 201">
              <a:extLst>
                <a:ext uri="{FF2B5EF4-FFF2-40B4-BE49-F238E27FC236}">
                  <a16:creationId xmlns:a16="http://schemas.microsoft.com/office/drawing/2014/main" id="{4DB947FC-E2A7-4F52-AB67-3F6B67DD60E9}"/>
                </a:ext>
              </a:extLst>
            </p:cNvPr>
            <p:cNvSpPr>
              <a:spLocks/>
            </p:cNvSpPr>
            <p:nvPr/>
          </p:nvSpPr>
          <p:spPr bwMode="auto">
            <a:xfrm>
              <a:off x="1860" y="3249"/>
              <a:ext cx="2" cy="2"/>
            </a:xfrm>
            <a:custGeom>
              <a:avLst/>
              <a:gdLst>
                <a:gd name="T0" fmla="*/ 0 w 2"/>
                <a:gd name="T1" fmla="*/ 0 h 2"/>
                <a:gd name="T2" fmla="*/ 2 w 2"/>
                <a:gd name="T3" fmla="*/ 2 h 2"/>
                <a:gd name="T4" fmla="*/ 0 w 2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1" y="1"/>
                    <a:pt x="1" y="2"/>
                    <a:pt x="2" y="2"/>
                  </a:cubicBezTo>
                  <a:cubicBezTo>
                    <a:pt x="1" y="2"/>
                    <a:pt x="1" y="1"/>
                    <a:pt x="0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10" name="Freeform 202">
              <a:extLst>
                <a:ext uri="{FF2B5EF4-FFF2-40B4-BE49-F238E27FC236}">
                  <a16:creationId xmlns:a16="http://schemas.microsoft.com/office/drawing/2014/main" id="{558B07C1-8002-4F76-AB60-09BF0DB4150F}"/>
                </a:ext>
              </a:extLst>
            </p:cNvPr>
            <p:cNvSpPr>
              <a:spLocks/>
            </p:cNvSpPr>
            <p:nvPr/>
          </p:nvSpPr>
          <p:spPr bwMode="auto">
            <a:xfrm>
              <a:off x="1806" y="3253"/>
              <a:ext cx="2" cy="0"/>
            </a:xfrm>
            <a:custGeom>
              <a:avLst/>
              <a:gdLst>
                <a:gd name="T0" fmla="*/ 2 w 2"/>
                <a:gd name="T1" fmla="*/ 2 w 2"/>
                <a:gd name="T2" fmla="*/ 0 w 2"/>
                <a:gd name="T3" fmla="*/ 2 w 2"/>
                <a:gd name="T4" fmla="*/ 2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2">
                  <a:moveTo>
                    <a:pt x="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1" y="0"/>
                    <a:pt x="0" y="0"/>
                  </a:cubicBezTo>
                  <a:cubicBezTo>
                    <a:pt x="1" y="0"/>
                    <a:pt x="1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11" name="Freeform 203">
              <a:extLst>
                <a:ext uri="{FF2B5EF4-FFF2-40B4-BE49-F238E27FC236}">
                  <a16:creationId xmlns:a16="http://schemas.microsoft.com/office/drawing/2014/main" id="{746D61A0-C0E0-41FB-8428-FD6CC682A256}"/>
                </a:ext>
              </a:extLst>
            </p:cNvPr>
            <p:cNvSpPr>
              <a:spLocks/>
            </p:cNvSpPr>
            <p:nvPr/>
          </p:nvSpPr>
          <p:spPr bwMode="auto">
            <a:xfrm>
              <a:off x="1862" y="3252"/>
              <a:ext cx="3" cy="2"/>
            </a:xfrm>
            <a:custGeom>
              <a:avLst/>
              <a:gdLst>
                <a:gd name="T0" fmla="*/ 0 w 3"/>
                <a:gd name="T1" fmla="*/ 0 h 2"/>
                <a:gd name="T2" fmla="*/ 3 w 3"/>
                <a:gd name="T3" fmla="*/ 2 h 2"/>
                <a:gd name="T4" fmla="*/ 0 w 3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2">
                  <a:moveTo>
                    <a:pt x="0" y="0"/>
                  </a:moveTo>
                  <a:cubicBezTo>
                    <a:pt x="1" y="1"/>
                    <a:pt x="2" y="1"/>
                    <a:pt x="3" y="2"/>
                  </a:cubicBezTo>
                  <a:cubicBezTo>
                    <a:pt x="2" y="1"/>
                    <a:pt x="1" y="1"/>
                    <a:pt x="0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lIns="60960" tIns="30480" rIns="60960" bIns="30480"/>
            <a:lstStyle/>
            <a:p>
              <a:pPr defTabSz="914217">
                <a:defRPr/>
              </a:pPr>
              <a:endParaRPr lang="id-ID" sz="12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aphicFrame>
        <p:nvGraphicFramePr>
          <p:cNvPr id="335" name="Chart 334">
            <a:extLst>
              <a:ext uri="{FF2B5EF4-FFF2-40B4-BE49-F238E27FC236}">
                <a16:creationId xmlns:a16="http://schemas.microsoft.com/office/drawing/2014/main" id="{4B908B17-B571-4749-A0D6-1BFFAECD755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84823977"/>
              </p:ext>
            </p:extLst>
          </p:nvPr>
        </p:nvGraphicFramePr>
        <p:xfrm>
          <a:off x="5072289" y="3757065"/>
          <a:ext cx="1601791" cy="12419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336" name="Graphic 335" descr="Man">
            <a:extLst>
              <a:ext uri="{FF2B5EF4-FFF2-40B4-BE49-F238E27FC236}">
                <a16:creationId xmlns:a16="http://schemas.microsoft.com/office/drawing/2014/main" id="{340E58A4-CFCE-4A34-80FA-75EC2DD3C6F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651728" y="4070884"/>
            <a:ext cx="442913" cy="442913"/>
          </a:xfrm>
          <a:prstGeom prst="rect">
            <a:avLst/>
          </a:prstGeom>
        </p:spPr>
      </p:pic>
      <p:pic>
        <p:nvPicPr>
          <p:cNvPr id="337" name="Graphic 336" descr="Woman">
            <a:extLst>
              <a:ext uri="{FF2B5EF4-FFF2-40B4-BE49-F238E27FC236}">
                <a16:creationId xmlns:a16="http://schemas.microsoft.com/office/drawing/2014/main" id="{6C478BA9-2269-4560-B891-4F2CD1A351D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651728" y="5213859"/>
            <a:ext cx="442913" cy="442913"/>
          </a:xfrm>
          <a:prstGeom prst="rect">
            <a:avLst/>
          </a:prstGeom>
        </p:spPr>
      </p:pic>
      <p:graphicFrame>
        <p:nvGraphicFramePr>
          <p:cNvPr id="338" name="Chart 337">
            <a:extLst>
              <a:ext uri="{FF2B5EF4-FFF2-40B4-BE49-F238E27FC236}">
                <a16:creationId xmlns:a16="http://schemas.microsoft.com/office/drawing/2014/main" id="{B7A12219-C775-4898-A74E-E64B87BB816C}"/>
              </a:ext>
            </a:extLst>
          </p:cNvPr>
          <p:cNvGraphicFramePr/>
          <p:nvPr>
            <p:extLst/>
          </p:nvPr>
        </p:nvGraphicFramePr>
        <p:xfrm>
          <a:off x="5072289" y="4931010"/>
          <a:ext cx="1601791" cy="12419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339" name="TextBox 338">
            <a:extLst>
              <a:ext uri="{FF2B5EF4-FFF2-40B4-BE49-F238E27FC236}">
                <a16:creationId xmlns:a16="http://schemas.microsoft.com/office/drawing/2014/main" id="{64AFEEE4-8E93-43B7-86C9-B83DA66A9B1C}"/>
              </a:ext>
            </a:extLst>
          </p:cNvPr>
          <p:cNvSpPr txBox="1"/>
          <p:nvPr/>
        </p:nvSpPr>
        <p:spPr>
          <a:xfrm>
            <a:off x="5623757" y="4458803"/>
            <a:ext cx="498855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400" b="1" dirty="0">
                <a:solidFill>
                  <a:schemeClr val="bg1"/>
                </a:solidFill>
              </a:rPr>
              <a:t>65%</a:t>
            </a:r>
          </a:p>
        </p:txBody>
      </p:sp>
      <p:sp>
        <p:nvSpPr>
          <p:cNvPr id="340" name="TextBox 339">
            <a:extLst>
              <a:ext uri="{FF2B5EF4-FFF2-40B4-BE49-F238E27FC236}">
                <a16:creationId xmlns:a16="http://schemas.microsoft.com/office/drawing/2014/main" id="{28917490-D1AE-4F18-A4B2-E23C21251EF6}"/>
              </a:ext>
            </a:extLst>
          </p:cNvPr>
          <p:cNvSpPr txBox="1"/>
          <p:nvPr/>
        </p:nvSpPr>
        <p:spPr>
          <a:xfrm>
            <a:off x="5602116" y="5611502"/>
            <a:ext cx="49885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</a:rPr>
              <a:t>80%</a:t>
            </a:r>
          </a:p>
        </p:txBody>
      </p:sp>
      <p:sp>
        <p:nvSpPr>
          <p:cNvPr id="341" name="Rectangle 340">
            <a:extLst>
              <a:ext uri="{FF2B5EF4-FFF2-40B4-BE49-F238E27FC236}">
                <a16:creationId xmlns:a16="http://schemas.microsoft.com/office/drawing/2014/main" id="{9BCE20AE-D32E-4D53-869F-90FC4AA3EB9E}"/>
              </a:ext>
            </a:extLst>
          </p:cNvPr>
          <p:cNvSpPr/>
          <p:nvPr/>
        </p:nvSpPr>
        <p:spPr>
          <a:xfrm>
            <a:off x="6392259" y="4193387"/>
            <a:ext cx="14264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Lorem Ipsum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42" name="Rectangle 341">
            <a:extLst>
              <a:ext uri="{FF2B5EF4-FFF2-40B4-BE49-F238E27FC236}">
                <a16:creationId xmlns:a16="http://schemas.microsoft.com/office/drawing/2014/main" id="{C10A4395-E4C2-4ACF-B7E7-BBDB0D02DEDE}"/>
              </a:ext>
            </a:extLst>
          </p:cNvPr>
          <p:cNvSpPr/>
          <p:nvPr/>
        </p:nvSpPr>
        <p:spPr>
          <a:xfrm>
            <a:off x="6392259" y="5367332"/>
            <a:ext cx="14264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Lorem Ipsum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01024125-8847-4314-B7E0-49AD719A36C7}"/>
              </a:ext>
            </a:extLst>
          </p:cNvPr>
          <p:cNvSpPr/>
          <p:nvPr/>
        </p:nvSpPr>
        <p:spPr>
          <a:xfrm>
            <a:off x="8566484" y="1068404"/>
            <a:ext cx="1568918" cy="1146405"/>
          </a:xfrm>
          <a:custGeom>
            <a:avLst/>
            <a:gdLst>
              <a:gd name="connsiteX0" fmla="*/ 0 w 1568918"/>
              <a:gd name="connsiteY0" fmla="*/ 0 h 1146405"/>
              <a:gd name="connsiteX1" fmla="*/ 288758 w 1568918"/>
              <a:gd name="connsiteY1" fmla="*/ 808522 h 1146405"/>
              <a:gd name="connsiteX2" fmla="*/ 914400 w 1568918"/>
              <a:gd name="connsiteY2" fmla="*/ 1126156 h 1146405"/>
              <a:gd name="connsiteX3" fmla="*/ 1568918 w 1568918"/>
              <a:gd name="connsiteY3" fmla="*/ 1087655 h 11464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68918" h="1146405">
                <a:moveTo>
                  <a:pt x="0" y="0"/>
                </a:moveTo>
                <a:cubicBezTo>
                  <a:pt x="68179" y="310414"/>
                  <a:pt x="136358" y="620829"/>
                  <a:pt x="288758" y="808522"/>
                </a:cubicBezTo>
                <a:cubicBezTo>
                  <a:pt x="441158" y="996215"/>
                  <a:pt x="701040" y="1079634"/>
                  <a:pt x="914400" y="1126156"/>
                </a:cubicBezTo>
                <a:cubicBezTo>
                  <a:pt x="1127760" y="1172678"/>
                  <a:pt x="1348339" y="1130166"/>
                  <a:pt x="1568918" y="1087655"/>
                </a:cubicBezTo>
              </a:path>
            </a:pathLst>
          </a:custGeom>
          <a:noFill/>
          <a:ln w="19050"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86E5D58A-0FED-49D9-942E-29D61CCE45C0}"/>
              </a:ext>
            </a:extLst>
          </p:cNvPr>
          <p:cNvSpPr/>
          <p:nvPr/>
        </p:nvSpPr>
        <p:spPr>
          <a:xfrm>
            <a:off x="9788893" y="2127183"/>
            <a:ext cx="596766" cy="1687772"/>
          </a:xfrm>
          <a:custGeom>
            <a:avLst/>
            <a:gdLst>
              <a:gd name="connsiteX0" fmla="*/ 375385 w 596766"/>
              <a:gd name="connsiteY0" fmla="*/ 0 h 1687772"/>
              <a:gd name="connsiteX1" fmla="*/ 596766 w 596766"/>
              <a:gd name="connsiteY1" fmla="*/ 875899 h 1687772"/>
              <a:gd name="connsiteX2" fmla="*/ 375385 w 596766"/>
              <a:gd name="connsiteY2" fmla="*/ 1588169 h 1687772"/>
              <a:gd name="connsiteX3" fmla="*/ 0 w 596766"/>
              <a:gd name="connsiteY3" fmla="*/ 1665171 h 16877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6766" h="1687772">
                <a:moveTo>
                  <a:pt x="375385" y="0"/>
                </a:moveTo>
                <a:cubicBezTo>
                  <a:pt x="486075" y="305602"/>
                  <a:pt x="596766" y="611204"/>
                  <a:pt x="596766" y="875899"/>
                </a:cubicBezTo>
                <a:cubicBezTo>
                  <a:pt x="596766" y="1140594"/>
                  <a:pt x="474846" y="1456624"/>
                  <a:pt x="375385" y="1588169"/>
                </a:cubicBezTo>
                <a:cubicBezTo>
                  <a:pt x="275924" y="1719714"/>
                  <a:pt x="137962" y="1692442"/>
                  <a:pt x="0" y="1665171"/>
                </a:cubicBezTo>
              </a:path>
            </a:pathLst>
          </a:custGeom>
          <a:noFill/>
          <a:ln w="19050"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51E948DC-FDC0-4168-99AF-9E4739BE145F}"/>
              </a:ext>
            </a:extLst>
          </p:cNvPr>
          <p:cNvSpPr/>
          <p:nvPr/>
        </p:nvSpPr>
        <p:spPr>
          <a:xfrm>
            <a:off x="9808143" y="4697128"/>
            <a:ext cx="481263" cy="163630"/>
          </a:xfrm>
          <a:custGeom>
            <a:avLst/>
            <a:gdLst>
              <a:gd name="connsiteX0" fmla="*/ 0 w 481263"/>
              <a:gd name="connsiteY0" fmla="*/ 163630 h 163630"/>
              <a:gd name="connsiteX1" fmla="*/ 298383 w 481263"/>
              <a:gd name="connsiteY1" fmla="*/ 125129 h 163630"/>
              <a:gd name="connsiteX2" fmla="*/ 481263 w 481263"/>
              <a:gd name="connsiteY2" fmla="*/ 0 h 163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81263" h="163630">
                <a:moveTo>
                  <a:pt x="0" y="163630"/>
                </a:moveTo>
                <a:cubicBezTo>
                  <a:pt x="109086" y="158015"/>
                  <a:pt x="218173" y="152401"/>
                  <a:pt x="298383" y="125129"/>
                </a:cubicBezTo>
                <a:cubicBezTo>
                  <a:pt x="378593" y="97857"/>
                  <a:pt x="429928" y="48928"/>
                  <a:pt x="481263" y="0"/>
                </a:cubicBezTo>
              </a:path>
            </a:pathLst>
          </a:custGeom>
          <a:noFill/>
          <a:ln w="19050"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1CEE29B4-B940-440E-8F82-A91278FD02E9}"/>
              </a:ext>
            </a:extLst>
          </p:cNvPr>
          <p:cNvSpPr/>
          <p:nvPr/>
        </p:nvSpPr>
        <p:spPr>
          <a:xfrm>
            <a:off x="10183528" y="2165684"/>
            <a:ext cx="595707" cy="2541070"/>
          </a:xfrm>
          <a:custGeom>
            <a:avLst/>
            <a:gdLst>
              <a:gd name="connsiteX0" fmla="*/ 0 w 595707"/>
              <a:gd name="connsiteY0" fmla="*/ 0 h 2541070"/>
              <a:gd name="connsiteX1" fmla="*/ 471638 w 595707"/>
              <a:gd name="connsiteY1" fmla="*/ 741145 h 2541070"/>
              <a:gd name="connsiteX2" fmla="*/ 587141 w 595707"/>
              <a:gd name="connsiteY2" fmla="*/ 1405289 h 2541070"/>
              <a:gd name="connsiteX3" fmla="*/ 577516 w 595707"/>
              <a:gd name="connsiteY3" fmla="*/ 1848051 h 2541070"/>
              <a:gd name="connsiteX4" fmla="*/ 500514 w 595707"/>
              <a:gd name="connsiteY4" fmla="*/ 2175310 h 2541070"/>
              <a:gd name="connsiteX5" fmla="*/ 356135 w 595707"/>
              <a:gd name="connsiteY5" fmla="*/ 2444817 h 2541070"/>
              <a:gd name="connsiteX6" fmla="*/ 115504 w 595707"/>
              <a:gd name="connsiteY6" fmla="*/ 2541070 h 25410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5707" h="2541070">
                <a:moveTo>
                  <a:pt x="0" y="0"/>
                </a:moveTo>
                <a:cubicBezTo>
                  <a:pt x="186890" y="253465"/>
                  <a:pt x="373781" y="506930"/>
                  <a:pt x="471638" y="741145"/>
                </a:cubicBezTo>
                <a:cubicBezTo>
                  <a:pt x="569495" y="975360"/>
                  <a:pt x="569495" y="1220805"/>
                  <a:pt x="587141" y="1405289"/>
                </a:cubicBezTo>
                <a:cubicBezTo>
                  <a:pt x="604787" y="1589773"/>
                  <a:pt x="591954" y="1719714"/>
                  <a:pt x="577516" y="1848051"/>
                </a:cubicBezTo>
                <a:cubicBezTo>
                  <a:pt x="563078" y="1976388"/>
                  <a:pt x="537411" y="2075849"/>
                  <a:pt x="500514" y="2175310"/>
                </a:cubicBezTo>
                <a:cubicBezTo>
                  <a:pt x="463617" y="2274771"/>
                  <a:pt x="420303" y="2383857"/>
                  <a:pt x="356135" y="2444817"/>
                </a:cubicBezTo>
                <a:cubicBezTo>
                  <a:pt x="291967" y="2505777"/>
                  <a:pt x="158818" y="2533049"/>
                  <a:pt x="115504" y="2541070"/>
                </a:cubicBezTo>
              </a:path>
            </a:pathLst>
          </a:custGeom>
          <a:noFill/>
          <a:ln w="19050"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3" name="Oval 312">
            <a:extLst>
              <a:ext uri="{FF2B5EF4-FFF2-40B4-BE49-F238E27FC236}">
                <a16:creationId xmlns:a16="http://schemas.microsoft.com/office/drawing/2014/main" id="{A4A3753B-35C7-424A-BD9C-ADDEB87F83DD}"/>
              </a:ext>
            </a:extLst>
          </p:cNvPr>
          <p:cNvSpPr/>
          <p:nvPr/>
        </p:nvSpPr>
        <p:spPr>
          <a:xfrm>
            <a:off x="9702969" y="3710016"/>
            <a:ext cx="145043" cy="145043"/>
          </a:xfrm>
          <a:prstGeom prst="ellipse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14" name="Group 313">
            <a:extLst>
              <a:ext uri="{FF2B5EF4-FFF2-40B4-BE49-F238E27FC236}">
                <a16:creationId xmlns:a16="http://schemas.microsoft.com/office/drawing/2014/main" id="{D750077D-264A-4FD3-9155-8C21B6B5371A}"/>
              </a:ext>
            </a:extLst>
          </p:cNvPr>
          <p:cNvGrpSpPr/>
          <p:nvPr/>
        </p:nvGrpSpPr>
        <p:grpSpPr>
          <a:xfrm>
            <a:off x="9492755" y="3053452"/>
            <a:ext cx="560521" cy="560521"/>
            <a:chOff x="763392" y="2516468"/>
            <a:chExt cx="560521" cy="560521"/>
          </a:xfrm>
        </p:grpSpPr>
        <p:grpSp>
          <p:nvGrpSpPr>
            <p:cNvPr id="315" name="Group 314">
              <a:extLst>
                <a:ext uri="{FF2B5EF4-FFF2-40B4-BE49-F238E27FC236}">
                  <a16:creationId xmlns:a16="http://schemas.microsoft.com/office/drawing/2014/main" id="{59572161-6898-42F7-9C14-18387E119404}"/>
                </a:ext>
              </a:extLst>
            </p:cNvPr>
            <p:cNvGrpSpPr/>
            <p:nvPr/>
          </p:nvGrpSpPr>
          <p:grpSpPr>
            <a:xfrm>
              <a:off x="763392" y="2516468"/>
              <a:ext cx="560521" cy="560521"/>
              <a:chOff x="4821018" y="1941899"/>
              <a:chExt cx="784660" cy="784660"/>
            </a:xfrm>
          </p:grpSpPr>
          <p:sp>
            <p:nvSpPr>
              <p:cNvPr id="317" name="Teardrop 316">
                <a:extLst>
                  <a:ext uri="{FF2B5EF4-FFF2-40B4-BE49-F238E27FC236}">
                    <a16:creationId xmlns:a16="http://schemas.microsoft.com/office/drawing/2014/main" id="{1CF94027-0EA3-4C70-ABAB-8101F0B8E0F5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8" name="Oval 317">
                <a:extLst>
                  <a:ext uri="{FF2B5EF4-FFF2-40B4-BE49-F238E27FC236}">
                    <a16:creationId xmlns:a16="http://schemas.microsoft.com/office/drawing/2014/main" id="{3B54BE6D-A8C0-4417-970E-A9D6293AD443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9" name="Oval 318">
                <a:extLst>
                  <a:ext uri="{FF2B5EF4-FFF2-40B4-BE49-F238E27FC236}">
                    <a16:creationId xmlns:a16="http://schemas.microsoft.com/office/drawing/2014/main" id="{EDCFFB02-3604-4FBE-B899-458D2D84743D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316" name="Freeform 282">
              <a:extLst>
                <a:ext uri="{FF2B5EF4-FFF2-40B4-BE49-F238E27FC236}">
                  <a16:creationId xmlns:a16="http://schemas.microsoft.com/office/drawing/2014/main" id="{371109F3-AE6D-4F21-9B36-7E6E0F16D213}"/>
                </a:ext>
              </a:extLst>
            </p:cNvPr>
            <p:cNvSpPr/>
            <p:nvPr/>
          </p:nvSpPr>
          <p:spPr>
            <a:xfrm>
              <a:off x="911351" y="2662350"/>
              <a:ext cx="269554" cy="256950"/>
            </a:xfrm>
            <a:custGeom>
              <a:avLst/>
              <a:gdLst/>
              <a:ahLst/>
              <a:cxnLst/>
              <a:rect l="l" t="t" r="r" b="b"/>
              <a:pathLst>
                <a:path w="468765" h="447074">
                  <a:moveTo>
                    <a:pt x="234382" y="0"/>
                  </a:moveTo>
                  <a:cubicBezTo>
                    <a:pt x="240017" y="0"/>
                    <a:pt x="244618" y="3850"/>
                    <a:pt x="248186" y="11550"/>
                  </a:cubicBezTo>
                  <a:lnTo>
                    <a:pt x="311571" y="139728"/>
                  </a:lnTo>
                  <a:lnTo>
                    <a:pt x="452990" y="160293"/>
                  </a:lnTo>
                  <a:cubicBezTo>
                    <a:pt x="463507" y="161983"/>
                    <a:pt x="468765" y="166303"/>
                    <a:pt x="468765" y="173252"/>
                  </a:cubicBezTo>
                  <a:cubicBezTo>
                    <a:pt x="468765" y="177383"/>
                    <a:pt x="466324" y="181891"/>
                    <a:pt x="461441" y="186774"/>
                  </a:cubicBezTo>
                  <a:lnTo>
                    <a:pt x="359180" y="286499"/>
                  </a:lnTo>
                  <a:lnTo>
                    <a:pt x="383407" y="427354"/>
                  </a:lnTo>
                  <a:cubicBezTo>
                    <a:pt x="383595" y="428669"/>
                    <a:pt x="383689" y="430547"/>
                    <a:pt x="383689" y="432989"/>
                  </a:cubicBezTo>
                  <a:cubicBezTo>
                    <a:pt x="383689" y="436933"/>
                    <a:pt x="382703" y="440266"/>
                    <a:pt x="380731" y="442989"/>
                  </a:cubicBezTo>
                  <a:cubicBezTo>
                    <a:pt x="378759" y="445713"/>
                    <a:pt x="375895" y="447074"/>
                    <a:pt x="372139" y="447074"/>
                  </a:cubicBezTo>
                  <a:cubicBezTo>
                    <a:pt x="368571" y="447074"/>
                    <a:pt x="364814" y="445947"/>
                    <a:pt x="360870" y="443694"/>
                  </a:cubicBezTo>
                  <a:lnTo>
                    <a:pt x="234382" y="377210"/>
                  </a:lnTo>
                  <a:lnTo>
                    <a:pt x="107894" y="443694"/>
                  </a:lnTo>
                  <a:cubicBezTo>
                    <a:pt x="103763" y="445947"/>
                    <a:pt x="100006" y="447074"/>
                    <a:pt x="96626" y="447074"/>
                  </a:cubicBezTo>
                  <a:cubicBezTo>
                    <a:pt x="92682" y="447074"/>
                    <a:pt x="89724" y="445713"/>
                    <a:pt x="87752" y="442989"/>
                  </a:cubicBezTo>
                  <a:cubicBezTo>
                    <a:pt x="85780" y="440266"/>
                    <a:pt x="84794" y="436933"/>
                    <a:pt x="84794" y="432989"/>
                  </a:cubicBezTo>
                  <a:cubicBezTo>
                    <a:pt x="84794" y="431862"/>
                    <a:pt x="84982" y="429984"/>
                    <a:pt x="85358" y="427354"/>
                  </a:cubicBezTo>
                  <a:lnTo>
                    <a:pt x="109585" y="286499"/>
                  </a:lnTo>
                  <a:lnTo>
                    <a:pt x="7043" y="186774"/>
                  </a:lnTo>
                  <a:cubicBezTo>
                    <a:pt x="2347" y="181703"/>
                    <a:pt x="0" y="177196"/>
                    <a:pt x="0" y="173252"/>
                  </a:cubicBezTo>
                  <a:cubicBezTo>
                    <a:pt x="0" y="166303"/>
                    <a:pt x="5258" y="161983"/>
                    <a:pt x="15775" y="160293"/>
                  </a:cubicBezTo>
                  <a:lnTo>
                    <a:pt x="157194" y="139728"/>
                  </a:lnTo>
                  <a:lnTo>
                    <a:pt x="220579" y="11550"/>
                  </a:lnTo>
                  <a:cubicBezTo>
                    <a:pt x="224147" y="3850"/>
                    <a:pt x="228748" y="0"/>
                    <a:pt x="234382" y="0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en-US" sz="1013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sp>
        <p:nvSpPr>
          <p:cNvPr id="320" name="Oval 319">
            <a:extLst>
              <a:ext uri="{FF2B5EF4-FFF2-40B4-BE49-F238E27FC236}">
                <a16:creationId xmlns:a16="http://schemas.microsoft.com/office/drawing/2014/main" id="{74ECECF8-7ED3-434B-98EB-503EBBEF872F}"/>
              </a:ext>
            </a:extLst>
          </p:cNvPr>
          <p:cNvSpPr/>
          <p:nvPr/>
        </p:nvSpPr>
        <p:spPr>
          <a:xfrm>
            <a:off x="9733824" y="4751278"/>
            <a:ext cx="145043" cy="145043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21" name="Group 320">
            <a:extLst>
              <a:ext uri="{FF2B5EF4-FFF2-40B4-BE49-F238E27FC236}">
                <a16:creationId xmlns:a16="http://schemas.microsoft.com/office/drawing/2014/main" id="{1ED1DE09-0D89-4CDB-A862-BA554D64EA7B}"/>
              </a:ext>
            </a:extLst>
          </p:cNvPr>
          <p:cNvGrpSpPr/>
          <p:nvPr/>
        </p:nvGrpSpPr>
        <p:grpSpPr>
          <a:xfrm>
            <a:off x="9529002" y="4069907"/>
            <a:ext cx="560521" cy="560521"/>
            <a:chOff x="4821018" y="1941899"/>
            <a:chExt cx="784660" cy="784660"/>
          </a:xfrm>
        </p:grpSpPr>
        <p:sp>
          <p:nvSpPr>
            <p:cNvPr id="322" name="Teardrop 321">
              <a:extLst>
                <a:ext uri="{FF2B5EF4-FFF2-40B4-BE49-F238E27FC236}">
                  <a16:creationId xmlns:a16="http://schemas.microsoft.com/office/drawing/2014/main" id="{F02006EB-3151-47B3-B810-0B1313B9D98F}"/>
                </a:ext>
              </a:extLst>
            </p:cNvPr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3" name="Oval 322">
              <a:extLst>
                <a:ext uri="{FF2B5EF4-FFF2-40B4-BE49-F238E27FC236}">
                  <a16:creationId xmlns:a16="http://schemas.microsoft.com/office/drawing/2014/main" id="{B4B3BF5D-1BC5-4C60-A7B3-45B9C4295330}"/>
                </a:ext>
              </a:extLst>
            </p:cNvPr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4" name="Oval 323">
              <a:extLst>
                <a:ext uri="{FF2B5EF4-FFF2-40B4-BE49-F238E27FC236}">
                  <a16:creationId xmlns:a16="http://schemas.microsoft.com/office/drawing/2014/main" id="{0825AD96-875E-44B3-AE5F-04C7C2346CEC}"/>
                </a:ext>
              </a:extLst>
            </p:cNvPr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</p:grpSp>
      <p:sp>
        <p:nvSpPr>
          <p:cNvPr id="325" name="Oval 324">
            <a:extLst>
              <a:ext uri="{FF2B5EF4-FFF2-40B4-BE49-F238E27FC236}">
                <a16:creationId xmlns:a16="http://schemas.microsoft.com/office/drawing/2014/main" id="{22E832D2-4237-48FD-BF67-A94FE2485D29}"/>
              </a:ext>
            </a:extLst>
          </p:cNvPr>
          <p:cNvSpPr/>
          <p:nvPr/>
        </p:nvSpPr>
        <p:spPr>
          <a:xfrm>
            <a:off x="10194913" y="4607849"/>
            <a:ext cx="145043" cy="145043"/>
          </a:xfrm>
          <a:prstGeom prst="ellipse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26" name="Group 325">
            <a:extLst>
              <a:ext uri="{FF2B5EF4-FFF2-40B4-BE49-F238E27FC236}">
                <a16:creationId xmlns:a16="http://schemas.microsoft.com/office/drawing/2014/main" id="{6B40E666-4BC0-4429-8CFA-7EC96B4FD897}"/>
              </a:ext>
            </a:extLst>
          </p:cNvPr>
          <p:cNvGrpSpPr/>
          <p:nvPr/>
        </p:nvGrpSpPr>
        <p:grpSpPr>
          <a:xfrm>
            <a:off x="9987702" y="3932313"/>
            <a:ext cx="560521" cy="560521"/>
            <a:chOff x="4821018" y="1941899"/>
            <a:chExt cx="784660" cy="784660"/>
          </a:xfrm>
        </p:grpSpPr>
        <p:sp>
          <p:nvSpPr>
            <p:cNvPr id="327" name="Teardrop 326">
              <a:extLst>
                <a:ext uri="{FF2B5EF4-FFF2-40B4-BE49-F238E27FC236}">
                  <a16:creationId xmlns:a16="http://schemas.microsoft.com/office/drawing/2014/main" id="{065BD0C3-71CD-4C87-B0E9-EE3D4F524058}"/>
                </a:ext>
              </a:extLst>
            </p:cNvPr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8" name="Oval 327">
              <a:extLst>
                <a:ext uri="{FF2B5EF4-FFF2-40B4-BE49-F238E27FC236}">
                  <a16:creationId xmlns:a16="http://schemas.microsoft.com/office/drawing/2014/main" id="{7380C938-7FAC-4433-B540-1A4D5DF1A6DD}"/>
                </a:ext>
              </a:extLst>
            </p:cNvPr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9" name="Oval 328">
              <a:extLst>
                <a:ext uri="{FF2B5EF4-FFF2-40B4-BE49-F238E27FC236}">
                  <a16:creationId xmlns:a16="http://schemas.microsoft.com/office/drawing/2014/main" id="{89D62631-2343-4889-AF26-D4FE9F0DF270}"/>
                </a:ext>
              </a:extLst>
            </p:cNvPr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</p:grpSp>
      <p:sp>
        <p:nvSpPr>
          <p:cNvPr id="330" name="Oval 329">
            <a:extLst>
              <a:ext uri="{FF2B5EF4-FFF2-40B4-BE49-F238E27FC236}">
                <a16:creationId xmlns:a16="http://schemas.microsoft.com/office/drawing/2014/main" id="{D14EF76B-3210-420F-9772-E421B3B47207}"/>
              </a:ext>
            </a:extLst>
          </p:cNvPr>
          <p:cNvSpPr/>
          <p:nvPr/>
        </p:nvSpPr>
        <p:spPr>
          <a:xfrm>
            <a:off x="10085111" y="2066423"/>
            <a:ext cx="145043" cy="145043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31" name="Group 330">
            <a:extLst>
              <a:ext uri="{FF2B5EF4-FFF2-40B4-BE49-F238E27FC236}">
                <a16:creationId xmlns:a16="http://schemas.microsoft.com/office/drawing/2014/main" id="{E16EC835-8407-4B4A-A3C9-7D9F2E612F42}"/>
              </a:ext>
            </a:extLst>
          </p:cNvPr>
          <p:cNvGrpSpPr/>
          <p:nvPr/>
        </p:nvGrpSpPr>
        <p:grpSpPr>
          <a:xfrm>
            <a:off x="9872861" y="1392458"/>
            <a:ext cx="560521" cy="560521"/>
            <a:chOff x="4821018" y="1941899"/>
            <a:chExt cx="784660" cy="784660"/>
          </a:xfrm>
        </p:grpSpPr>
        <p:sp>
          <p:nvSpPr>
            <p:cNvPr id="332" name="Teardrop 331">
              <a:extLst>
                <a:ext uri="{FF2B5EF4-FFF2-40B4-BE49-F238E27FC236}">
                  <a16:creationId xmlns:a16="http://schemas.microsoft.com/office/drawing/2014/main" id="{9D52B06F-7DBE-4823-B268-DBA582D03C02}"/>
                </a:ext>
              </a:extLst>
            </p:cNvPr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3" name="Oval 332">
              <a:extLst>
                <a:ext uri="{FF2B5EF4-FFF2-40B4-BE49-F238E27FC236}">
                  <a16:creationId xmlns:a16="http://schemas.microsoft.com/office/drawing/2014/main" id="{C3B46B1F-2A22-46D5-8503-C3E60A8CE26B}"/>
                </a:ext>
              </a:extLst>
            </p:cNvPr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4" name="Oval 333">
              <a:extLst>
                <a:ext uri="{FF2B5EF4-FFF2-40B4-BE49-F238E27FC236}">
                  <a16:creationId xmlns:a16="http://schemas.microsoft.com/office/drawing/2014/main" id="{93027C60-CC50-4F33-9B10-B652887391FD}"/>
                </a:ext>
              </a:extLst>
            </p:cNvPr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</p:grpSp>
      <p:sp>
        <p:nvSpPr>
          <p:cNvPr id="348" name="Freeform 454">
            <a:extLst>
              <a:ext uri="{FF2B5EF4-FFF2-40B4-BE49-F238E27FC236}">
                <a16:creationId xmlns:a16="http://schemas.microsoft.com/office/drawing/2014/main" id="{5278289D-B655-4F96-80ED-A57E784069A9}"/>
              </a:ext>
            </a:extLst>
          </p:cNvPr>
          <p:cNvSpPr/>
          <p:nvPr/>
        </p:nvSpPr>
        <p:spPr>
          <a:xfrm rot="6961171">
            <a:off x="8421039" y="1130680"/>
            <a:ext cx="394835" cy="394609"/>
          </a:xfrm>
          <a:custGeom>
            <a:avLst/>
            <a:gdLst/>
            <a:ahLst/>
            <a:cxnLst/>
            <a:rect l="l" t="t" r="r" b="b"/>
            <a:pathLst>
              <a:path w="394835" h="394810">
                <a:moveTo>
                  <a:pt x="369912" y="134"/>
                </a:moveTo>
                <a:cubicBezTo>
                  <a:pt x="376861" y="697"/>
                  <a:pt x="382776" y="3045"/>
                  <a:pt x="387659" y="7177"/>
                </a:cubicBezTo>
                <a:cubicBezTo>
                  <a:pt x="395923" y="16943"/>
                  <a:pt x="397050" y="30840"/>
                  <a:pt x="391040" y="48870"/>
                </a:cubicBezTo>
                <a:cubicBezTo>
                  <a:pt x="385030" y="66899"/>
                  <a:pt x="374889" y="83051"/>
                  <a:pt x="360615" y="97324"/>
                </a:cubicBezTo>
                <a:lnTo>
                  <a:pt x="315260" y="142679"/>
                </a:lnTo>
                <a:lnTo>
                  <a:pt x="360334" y="338750"/>
                </a:lnTo>
                <a:cubicBezTo>
                  <a:pt x="361273" y="342318"/>
                  <a:pt x="360146" y="345417"/>
                  <a:pt x="356953" y="348046"/>
                </a:cubicBezTo>
                <a:lnTo>
                  <a:pt x="320894" y="375090"/>
                </a:lnTo>
                <a:cubicBezTo>
                  <a:pt x="319580" y="376217"/>
                  <a:pt x="317795" y="376781"/>
                  <a:pt x="315542" y="376781"/>
                </a:cubicBezTo>
                <a:cubicBezTo>
                  <a:pt x="314791" y="376781"/>
                  <a:pt x="314133" y="376687"/>
                  <a:pt x="313570" y="376499"/>
                </a:cubicBezTo>
                <a:cubicBezTo>
                  <a:pt x="310752" y="375936"/>
                  <a:pt x="308780" y="374433"/>
                  <a:pt x="307654" y="371992"/>
                </a:cubicBezTo>
                <a:lnTo>
                  <a:pt x="229056" y="228883"/>
                </a:lnTo>
                <a:lnTo>
                  <a:pt x="156093" y="301846"/>
                </a:lnTo>
                <a:lnTo>
                  <a:pt x="171024" y="356498"/>
                </a:lnTo>
                <a:cubicBezTo>
                  <a:pt x="171963" y="359690"/>
                  <a:pt x="171211" y="362601"/>
                  <a:pt x="168770" y="365231"/>
                </a:cubicBezTo>
                <a:lnTo>
                  <a:pt x="141726" y="392275"/>
                </a:lnTo>
                <a:cubicBezTo>
                  <a:pt x="140036" y="393965"/>
                  <a:pt x="137876" y="394810"/>
                  <a:pt x="135247" y="394810"/>
                </a:cubicBezTo>
                <a:lnTo>
                  <a:pt x="134683" y="394810"/>
                </a:lnTo>
                <a:cubicBezTo>
                  <a:pt x="131866" y="394435"/>
                  <a:pt x="129613" y="393214"/>
                  <a:pt x="127922" y="391148"/>
                </a:cubicBezTo>
                <a:lnTo>
                  <a:pt x="74679" y="320157"/>
                </a:lnTo>
                <a:lnTo>
                  <a:pt x="3688" y="266914"/>
                </a:lnTo>
                <a:cubicBezTo>
                  <a:pt x="1622" y="265599"/>
                  <a:pt x="402" y="263439"/>
                  <a:pt x="26" y="260434"/>
                </a:cubicBezTo>
                <a:cubicBezTo>
                  <a:pt x="-162" y="257993"/>
                  <a:pt x="684" y="255645"/>
                  <a:pt x="2561" y="253392"/>
                </a:cubicBezTo>
                <a:lnTo>
                  <a:pt x="29606" y="226066"/>
                </a:lnTo>
                <a:cubicBezTo>
                  <a:pt x="31296" y="224375"/>
                  <a:pt x="33455" y="223530"/>
                  <a:pt x="36085" y="223530"/>
                </a:cubicBezTo>
                <a:cubicBezTo>
                  <a:pt x="37212" y="223530"/>
                  <a:pt x="37963" y="223624"/>
                  <a:pt x="38339" y="223812"/>
                </a:cubicBezTo>
                <a:lnTo>
                  <a:pt x="92990" y="238743"/>
                </a:lnTo>
                <a:lnTo>
                  <a:pt x="165953" y="165780"/>
                </a:lnTo>
                <a:lnTo>
                  <a:pt x="22844" y="87182"/>
                </a:lnTo>
                <a:cubicBezTo>
                  <a:pt x="20215" y="85680"/>
                  <a:pt x="18619" y="83426"/>
                  <a:pt x="18055" y="80421"/>
                </a:cubicBezTo>
                <a:cubicBezTo>
                  <a:pt x="17680" y="77417"/>
                  <a:pt x="18525" y="74881"/>
                  <a:pt x="20591" y="72815"/>
                </a:cubicBezTo>
                <a:lnTo>
                  <a:pt x="56650" y="36756"/>
                </a:lnTo>
                <a:cubicBezTo>
                  <a:pt x="59279" y="34315"/>
                  <a:pt x="62096" y="33563"/>
                  <a:pt x="65101" y="34503"/>
                </a:cubicBezTo>
                <a:lnTo>
                  <a:pt x="252439" y="79294"/>
                </a:lnTo>
                <a:lnTo>
                  <a:pt x="297512" y="34221"/>
                </a:lnTo>
                <a:cubicBezTo>
                  <a:pt x="311785" y="19947"/>
                  <a:pt x="327937" y="9806"/>
                  <a:pt x="345967" y="3796"/>
                </a:cubicBezTo>
                <a:cubicBezTo>
                  <a:pt x="354981" y="791"/>
                  <a:pt x="362963" y="-430"/>
                  <a:pt x="369912" y="134"/>
                </a:cubicBezTo>
                <a:close/>
              </a:path>
            </a:pathLst>
          </a:cu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9" name="Freeform 454">
            <a:extLst>
              <a:ext uri="{FF2B5EF4-FFF2-40B4-BE49-F238E27FC236}">
                <a16:creationId xmlns:a16="http://schemas.microsoft.com/office/drawing/2014/main" id="{2F5392FF-4AF4-482B-B85A-A330A3C98741}"/>
              </a:ext>
            </a:extLst>
          </p:cNvPr>
          <p:cNvSpPr/>
          <p:nvPr/>
        </p:nvSpPr>
        <p:spPr>
          <a:xfrm rot="7553739">
            <a:off x="10549747" y="3245595"/>
            <a:ext cx="394835" cy="394609"/>
          </a:xfrm>
          <a:custGeom>
            <a:avLst/>
            <a:gdLst/>
            <a:ahLst/>
            <a:cxnLst/>
            <a:rect l="l" t="t" r="r" b="b"/>
            <a:pathLst>
              <a:path w="394835" h="394810">
                <a:moveTo>
                  <a:pt x="369912" y="134"/>
                </a:moveTo>
                <a:cubicBezTo>
                  <a:pt x="376861" y="697"/>
                  <a:pt x="382776" y="3045"/>
                  <a:pt x="387659" y="7177"/>
                </a:cubicBezTo>
                <a:cubicBezTo>
                  <a:pt x="395923" y="16943"/>
                  <a:pt x="397050" y="30840"/>
                  <a:pt x="391040" y="48870"/>
                </a:cubicBezTo>
                <a:cubicBezTo>
                  <a:pt x="385030" y="66899"/>
                  <a:pt x="374889" y="83051"/>
                  <a:pt x="360615" y="97324"/>
                </a:cubicBezTo>
                <a:lnTo>
                  <a:pt x="315260" y="142679"/>
                </a:lnTo>
                <a:lnTo>
                  <a:pt x="360334" y="338750"/>
                </a:lnTo>
                <a:cubicBezTo>
                  <a:pt x="361273" y="342318"/>
                  <a:pt x="360146" y="345417"/>
                  <a:pt x="356953" y="348046"/>
                </a:cubicBezTo>
                <a:lnTo>
                  <a:pt x="320894" y="375090"/>
                </a:lnTo>
                <a:cubicBezTo>
                  <a:pt x="319580" y="376217"/>
                  <a:pt x="317795" y="376781"/>
                  <a:pt x="315542" y="376781"/>
                </a:cubicBezTo>
                <a:cubicBezTo>
                  <a:pt x="314791" y="376781"/>
                  <a:pt x="314133" y="376687"/>
                  <a:pt x="313570" y="376499"/>
                </a:cubicBezTo>
                <a:cubicBezTo>
                  <a:pt x="310752" y="375936"/>
                  <a:pt x="308780" y="374433"/>
                  <a:pt x="307654" y="371992"/>
                </a:cubicBezTo>
                <a:lnTo>
                  <a:pt x="229056" y="228883"/>
                </a:lnTo>
                <a:lnTo>
                  <a:pt x="156093" y="301846"/>
                </a:lnTo>
                <a:lnTo>
                  <a:pt x="171024" y="356498"/>
                </a:lnTo>
                <a:cubicBezTo>
                  <a:pt x="171963" y="359690"/>
                  <a:pt x="171211" y="362601"/>
                  <a:pt x="168770" y="365231"/>
                </a:cubicBezTo>
                <a:lnTo>
                  <a:pt x="141726" y="392275"/>
                </a:lnTo>
                <a:cubicBezTo>
                  <a:pt x="140036" y="393965"/>
                  <a:pt x="137876" y="394810"/>
                  <a:pt x="135247" y="394810"/>
                </a:cubicBezTo>
                <a:lnTo>
                  <a:pt x="134683" y="394810"/>
                </a:lnTo>
                <a:cubicBezTo>
                  <a:pt x="131866" y="394435"/>
                  <a:pt x="129613" y="393214"/>
                  <a:pt x="127922" y="391148"/>
                </a:cubicBezTo>
                <a:lnTo>
                  <a:pt x="74679" y="320157"/>
                </a:lnTo>
                <a:lnTo>
                  <a:pt x="3688" y="266914"/>
                </a:lnTo>
                <a:cubicBezTo>
                  <a:pt x="1622" y="265599"/>
                  <a:pt x="402" y="263439"/>
                  <a:pt x="26" y="260434"/>
                </a:cubicBezTo>
                <a:cubicBezTo>
                  <a:pt x="-162" y="257993"/>
                  <a:pt x="684" y="255645"/>
                  <a:pt x="2561" y="253392"/>
                </a:cubicBezTo>
                <a:lnTo>
                  <a:pt x="29606" y="226066"/>
                </a:lnTo>
                <a:cubicBezTo>
                  <a:pt x="31296" y="224375"/>
                  <a:pt x="33455" y="223530"/>
                  <a:pt x="36085" y="223530"/>
                </a:cubicBezTo>
                <a:cubicBezTo>
                  <a:pt x="37212" y="223530"/>
                  <a:pt x="37963" y="223624"/>
                  <a:pt x="38339" y="223812"/>
                </a:cubicBezTo>
                <a:lnTo>
                  <a:pt x="92990" y="238743"/>
                </a:lnTo>
                <a:lnTo>
                  <a:pt x="165953" y="165780"/>
                </a:lnTo>
                <a:lnTo>
                  <a:pt x="22844" y="87182"/>
                </a:lnTo>
                <a:cubicBezTo>
                  <a:pt x="20215" y="85680"/>
                  <a:pt x="18619" y="83426"/>
                  <a:pt x="18055" y="80421"/>
                </a:cubicBezTo>
                <a:cubicBezTo>
                  <a:pt x="17680" y="77417"/>
                  <a:pt x="18525" y="74881"/>
                  <a:pt x="20591" y="72815"/>
                </a:cubicBezTo>
                <a:lnTo>
                  <a:pt x="56650" y="36756"/>
                </a:lnTo>
                <a:cubicBezTo>
                  <a:pt x="59279" y="34315"/>
                  <a:pt x="62096" y="33563"/>
                  <a:pt x="65101" y="34503"/>
                </a:cubicBezTo>
                <a:lnTo>
                  <a:pt x="252439" y="79294"/>
                </a:lnTo>
                <a:lnTo>
                  <a:pt x="297512" y="34221"/>
                </a:lnTo>
                <a:cubicBezTo>
                  <a:pt x="311785" y="19947"/>
                  <a:pt x="327937" y="9806"/>
                  <a:pt x="345967" y="3796"/>
                </a:cubicBezTo>
                <a:cubicBezTo>
                  <a:pt x="354981" y="791"/>
                  <a:pt x="362963" y="-430"/>
                  <a:pt x="369912" y="134"/>
                </a:cubicBezTo>
                <a:close/>
              </a:path>
            </a:pathLst>
          </a:cu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0" name="Freeform 454">
            <a:extLst>
              <a:ext uri="{FF2B5EF4-FFF2-40B4-BE49-F238E27FC236}">
                <a16:creationId xmlns:a16="http://schemas.microsoft.com/office/drawing/2014/main" id="{E469C3F7-9B35-4F72-B524-77290B61D335}"/>
              </a:ext>
            </a:extLst>
          </p:cNvPr>
          <p:cNvSpPr/>
          <p:nvPr/>
        </p:nvSpPr>
        <p:spPr>
          <a:xfrm rot="7553739">
            <a:off x="10164829" y="2736237"/>
            <a:ext cx="394835" cy="394609"/>
          </a:xfrm>
          <a:custGeom>
            <a:avLst/>
            <a:gdLst/>
            <a:ahLst/>
            <a:cxnLst/>
            <a:rect l="l" t="t" r="r" b="b"/>
            <a:pathLst>
              <a:path w="394835" h="394810">
                <a:moveTo>
                  <a:pt x="369912" y="134"/>
                </a:moveTo>
                <a:cubicBezTo>
                  <a:pt x="376861" y="697"/>
                  <a:pt x="382776" y="3045"/>
                  <a:pt x="387659" y="7177"/>
                </a:cubicBezTo>
                <a:cubicBezTo>
                  <a:pt x="395923" y="16943"/>
                  <a:pt x="397050" y="30840"/>
                  <a:pt x="391040" y="48870"/>
                </a:cubicBezTo>
                <a:cubicBezTo>
                  <a:pt x="385030" y="66899"/>
                  <a:pt x="374889" y="83051"/>
                  <a:pt x="360615" y="97324"/>
                </a:cubicBezTo>
                <a:lnTo>
                  <a:pt x="315260" y="142679"/>
                </a:lnTo>
                <a:lnTo>
                  <a:pt x="360334" y="338750"/>
                </a:lnTo>
                <a:cubicBezTo>
                  <a:pt x="361273" y="342318"/>
                  <a:pt x="360146" y="345417"/>
                  <a:pt x="356953" y="348046"/>
                </a:cubicBezTo>
                <a:lnTo>
                  <a:pt x="320894" y="375090"/>
                </a:lnTo>
                <a:cubicBezTo>
                  <a:pt x="319580" y="376217"/>
                  <a:pt x="317795" y="376781"/>
                  <a:pt x="315542" y="376781"/>
                </a:cubicBezTo>
                <a:cubicBezTo>
                  <a:pt x="314791" y="376781"/>
                  <a:pt x="314133" y="376687"/>
                  <a:pt x="313570" y="376499"/>
                </a:cubicBezTo>
                <a:cubicBezTo>
                  <a:pt x="310752" y="375936"/>
                  <a:pt x="308780" y="374433"/>
                  <a:pt x="307654" y="371992"/>
                </a:cubicBezTo>
                <a:lnTo>
                  <a:pt x="229056" y="228883"/>
                </a:lnTo>
                <a:lnTo>
                  <a:pt x="156093" y="301846"/>
                </a:lnTo>
                <a:lnTo>
                  <a:pt x="171024" y="356498"/>
                </a:lnTo>
                <a:cubicBezTo>
                  <a:pt x="171963" y="359690"/>
                  <a:pt x="171211" y="362601"/>
                  <a:pt x="168770" y="365231"/>
                </a:cubicBezTo>
                <a:lnTo>
                  <a:pt x="141726" y="392275"/>
                </a:lnTo>
                <a:cubicBezTo>
                  <a:pt x="140036" y="393965"/>
                  <a:pt x="137876" y="394810"/>
                  <a:pt x="135247" y="394810"/>
                </a:cubicBezTo>
                <a:lnTo>
                  <a:pt x="134683" y="394810"/>
                </a:lnTo>
                <a:cubicBezTo>
                  <a:pt x="131866" y="394435"/>
                  <a:pt x="129613" y="393214"/>
                  <a:pt x="127922" y="391148"/>
                </a:cubicBezTo>
                <a:lnTo>
                  <a:pt x="74679" y="320157"/>
                </a:lnTo>
                <a:lnTo>
                  <a:pt x="3688" y="266914"/>
                </a:lnTo>
                <a:cubicBezTo>
                  <a:pt x="1622" y="265599"/>
                  <a:pt x="402" y="263439"/>
                  <a:pt x="26" y="260434"/>
                </a:cubicBezTo>
                <a:cubicBezTo>
                  <a:pt x="-162" y="257993"/>
                  <a:pt x="684" y="255645"/>
                  <a:pt x="2561" y="253392"/>
                </a:cubicBezTo>
                <a:lnTo>
                  <a:pt x="29606" y="226066"/>
                </a:lnTo>
                <a:cubicBezTo>
                  <a:pt x="31296" y="224375"/>
                  <a:pt x="33455" y="223530"/>
                  <a:pt x="36085" y="223530"/>
                </a:cubicBezTo>
                <a:cubicBezTo>
                  <a:pt x="37212" y="223530"/>
                  <a:pt x="37963" y="223624"/>
                  <a:pt x="38339" y="223812"/>
                </a:cubicBezTo>
                <a:lnTo>
                  <a:pt x="92990" y="238743"/>
                </a:lnTo>
                <a:lnTo>
                  <a:pt x="165953" y="165780"/>
                </a:lnTo>
                <a:lnTo>
                  <a:pt x="22844" y="87182"/>
                </a:lnTo>
                <a:cubicBezTo>
                  <a:pt x="20215" y="85680"/>
                  <a:pt x="18619" y="83426"/>
                  <a:pt x="18055" y="80421"/>
                </a:cubicBezTo>
                <a:cubicBezTo>
                  <a:pt x="17680" y="77417"/>
                  <a:pt x="18525" y="74881"/>
                  <a:pt x="20591" y="72815"/>
                </a:cubicBezTo>
                <a:lnTo>
                  <a:pt x="56650" y="36756"/>
                </a:lnTo>
                <a:cubicBezTo>
                  <a:pt x="59279" y="34315"/>
                  <a:pt x="62096" y="33563"/>
                  <a:pt x="65101" y="34503"/>
                </a:cubicBezTo>
                <a:lnTo>
                  <a:pt x="252439" y="79294"/>
                </a:lnTo>
                <a:lnTo>
                  <a:pt x="297512" y="34221"/>
                </a:lnTo>
                <a:cubicBezTo>
                  <a:pt x="311785" y="19947"/>
                  <a:pt x="327937" y="9806"/>
                  <a:pt x="345967" y="3796"/>
                </a:cubicBezTo>
                <a:cubicBezTo>
                  <a:pt x="354981" y="791"/>
                  <a:pt x="362963" y="-430"/>
                  <a:pt x="369912" y="134"/>
                </a:cubicBezTo>
                <a:close/>
              </a:path>
            </a:pathLst>
          </a:cu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2" name="Group 311">
            <a:extLst>
              <a:ext uri="{FF2B5EF4-FFF2-40B4-BE49-F238E27FC236}">
                <a16:creationId xmlns:a16="http://schemas.microsoft.com/office/drawing/2014/main" id="{1EC453E6-A308-4D76-A24B-6D2B96C89E6B}"/>
              </a:ext>
            </a:extLst>
          </p:cNvPr>
          <p:cNvGrpSpPr/>
          <p:nvPr/>
        </p:nvGrpSpPr>
        <p:grpSpPr>
          <a:xfrm>
            <a:off x="763392" y="1269340"/>
            <a:ext cx="560521" cy="560521"/>
            <a:chOff x="4821018" y="1941899"/>
            <a:chExt cx="784660" cy="784660"/>
          </a:xfrm>
        </p:grpSpPr>
        <p:sp>
          <p:nvSpPr>
            <p:cNvPr id="344" name="Teardrop 343">
              <a:extLst>
                <a:ext uri="{FF2B5EF4-FFF2-40B4-BE49-F238E27FC236}">
                  <a16:creationId xmlns:a16="http://schemas.microsoft.com/office/drawing/2014/main" id="{04A6BF25-46DE-48A6-A4B4-0ABBC1BAEFD7}"/>
                </a:ext>
              </a:extLst>
            </p:cNvPr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345" name="Oval 344">
              <a:extLst>
                <a:ext uri="{FF2B5EF4-FFF2-40B4-BE49-F238E27FC236}">
                  <a16:creationId xmlns:a16="http://schemas.microsoft.com/office/drawing/2014/main" id="{EFF0FEB0-4D4E-4318-B4C4-BC2536B2A438}"/>
                </a:ext>
              </a:extLst>
            </p:cNvPr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346" name="Oval 345">
              <a:extLst>
                <a:ext uri="{FF2B5EF4-FFF2-40B4-BE49-F238E27FC236}">
                  <a16:creationId xmlns:a16="http://schemas.microsoft.com/office/drawing/2014/main" id="{04A7FDD1-C5A7-4DCA-B898-5DA47A1E96D8}"/>
                </a:ext>
              </a:extLst>
            </p:cNvPr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347" name="Group 346">
            <a:extLst>
              <a:ext uri="{FF2B5EF4-FFF2-40B4-BE49-F238E27FC236}">
                <a16:creationId xmlns:a16="http://schemas.microsoft.com/office/drawing/2014/main" id="{6326F88B-F0B9-458F-8C71-21AF59C89ECD}"/>
              </a:ext>
            </a:extLst>
          </p:cNvPr>
          <p:cNvGrpSpPr/>
          <p:nvPr/>
        </p:nvGrpSpPr>
        <p:grpSpPr>
          <a:xfrm>
            <a:off x="763392" y="3763596"/>
            <a:ext cx="560521" cy="560521"/>
            <a:chOff x="4821018" y="1941899"/>
            <a:chExt cx="784660" cy="784660"/>
          </a:xfrm>
        </p:grpSpPr>
        <p:sp>
          <p:nvSpPr>
            <p:cNvPr id="350" name="Teardrop 349">
              <a:extLst>
                <a:ext uri="{FF2B5EF4-FFF2-40B4-BE49-F238E27FC236}">
                  <a16:creationId xmlns:a16="http://schemas.microsoft.com/office/drawing/2014/main" id="{F5B94679-B889-40EF-BF8F-2C191AC1B4F9}"/>
                </a:ext>
              </a:extLst>
            </p:cNvPr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351" name="Oval 350">
              <a:extLst>
                <a:ext uri="{FF2B5EF4-FFF2-40B4-BE49-F238E27FC236}">
                  <a16:creationId xmlns:a16="http://schemas.microsoft.com/office/drawing/2014/main" id="{A90D032D-9FC5-48EC-A8D5-D7FF80A9203B}"/>
                </a:ext>
              </a:extLst>
            </p:cNvPr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352" name="Oval 351">
              <a:extLst>
                <a:ext uri="{FF2B5EF4-FFF2-40B4-BE49-F238E27FC236}">
                  <a16:creationId xmlns:a16="http://schemas.microsoft.com/office/drawing/2014/main" id="{D64563D5-071B-446E-9D9D-982C8B83B994}"/>
                </a:ext>
              </a:extLst>
            </p:cNvPr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353" name="Group 352">
            <a:extLst>
              <a:ext uri="{FF2B5EF4-FFF2-40B4-BE49-F238E27FC236}">
                <a16:creationId xmlns:a16="http://schemas.microsoft.com/office/drawing/2014/main" id="{CF15733D-2DA0-47D1-9159-11BACC130B33}"/>
              </a:ext>
            </a:extLst>
          </p:cNvPr>
          <p:cNvGrpSpPr/>
          <p:nvPr/>
        </p:nvGrpSpPr>
        <p:grpSpPr>
          <a:xfrm>
            <a:off x="763392" y="5010725"/>
            <a:ext cx="560521" cy="560521"/>
            <a:chOff x="4821018" y="1941899"/>
            <a:chExt cx="784660" cy="784660"/>
          </a:xfrm>
        </p:grpSpPr>
        <p:sp>
          <p:nvSpPr>
            <p:cNvPr id="354" name="Teardrop 353">
              <a:extLst>
                <a:ext uri="{FF2B5EF4-FFF2-40B4-BE49-F238E27FC236}">
                  <a16:creationId xmlns:a16="http://schemas.microsoft.com/office/drawing/2014/main" id="{0177DAE2-D486-4F97-B396-4493A107516F}"/>
                </a:ext>
              </a:extLst>
            </p:cNvPr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355" name="Oval 354">
              <a:extLst>
                <a:ext uri="{FF2B5EF4-FFF2-40B4-BE49-F238E27FC236}">
                  <a16:creationId xmlns:a16="http://schemas.microsoft.com/office/drawing/2014/main" id="{FDBA3919-435A-4726-9F20-1F6EDC4C9BDC}"/>
                </a:ext>
              </a:extLst>
            </p:cNvPr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356" name="Oval 355">
              <a:extLst>
                <a:ext uri="{FF2B5EF4-FFF2-40B4-BE49-F238E27FC236}">
                  <a16:creationId xmlns:a16="http://schemas.microsoft.com/office/drawing/2014/main" id="{C08E66C7-9BD5-48F7-90E1-FDB19BC4123E}"/>
                </a:ext>
              </a:extLst>
            </p:cNvPr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357" name="Group 356">
            <a:extLst>
              <a:ext uri="{FF2B5EF4-FFF2-40B4-BE49-F238E27FC236}">
                <a16:creationId xmlns:a16="http://schemas.microsoft.com/office/drawing/2014/main" id="{D3DF6D18-3619-4EAF-9172-C0B1B95419AB}"/>
              </a:ext>
            </a:extLst>
          </p:cNvPr>
          <p:cNvGrpSpPr/>
          <p:nvPr/>
        </p:nvGrpSpPr>
        <p:grpSpPr>
          <a:xfrm>
            <a:off x="763392" y="2516468"/>
            <a:ext cx="560521" cy="560521"/>
            <a:chOff x="763392" y="2516468"/>
            <a:chExt cx="560521" cy="560521"/>
          </a:xfrm>
        </p:grpSpPr>
        <p:grpSp>
          <p:nvGrpSpPr>
            <p:cNvPr id="358" name="Group 357">
              <a:extLst>
                <a:ext uri="{FF2B5EF4-FFF2-40B4-BE49-F238E27FC236}">
                  <a16:creationId xmlns:a16="http://schemas.microsoft.com/office/drawing/2014/main" id="{C8FDABBC-33D6-4D94-B0ED-744130292F6F}"/>
                </a:ext>
              </a:extLst>
            </p:cNvPr>
            <p:cNvGrpSpPr/>
            <p:nvPr/>
          </p:nvGrpSpPr>
          <p:grpSpPr>
            <a:xfrm>
              <a:off x="763392" y="2516468"/>
              <a:ext cx="560521" cy="560521"/>
              <a:chOff x="4821018" y="1941899"/>
              <a:chExt cx="784660" cy="784660"/>
            </a:xfrm>
          </p:grpSpPr>
          <p:sp>
            <p:nvSpPr>
              <p:cNvPr id="360" name="Teardrop 359">
                <a:extLst>
                  <a:ext uri="{FF2B5EF4-FFF2-40B4-BE49-F238E27FC236}">
                    <a16:creationId xmlns:a16="http://schemas.microsoft.com/office/drawing/2014/main" id="{A6F00DAC-2813-431E-BCF8-13435245FB50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75000"/>
                    </a:schemeClr>
                  </a:solidFill>
                </a:endParaRPr>
              </a:p>
            </p:txBody>
          </p:sp>
          <p:sp>
            <p:nvSpPr>
              <p:cNvPr id="361" name="Oval 360">
                <a:extLst>
                  <a:ext uri="{FF2B5EF4-FFF2-40B4-BE49-F238E27FC236}">
                    <a16:creationId xmlns:a16="http://schemas.microsoft.com/office/drawing/2014/main" id="{4E121826-1ADC-4709-A899-29B72896D5B7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75000"/>
                    </a:schemeClr>
                  </a:solidFill>
                </a:endParaRPr>
              </a:p>
            </p:txBody>
          </p:sp>
          <p:sp>
            <p:nvSpPr>
              <p:cNvPr id="362" name="Oval 361">
                <a:extLst>
                  <a:ext uri="{FF2B5EF4-FFF2-40B4-BE49-F238E27FC236}">
                    <a16:creationId xmlns:a16="http://schemas.microsoft.com/office/drawing/2014/main" id="{55AFFA58-1B7C-4E25-B274-DE67173611BF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bg1">
                      <a:lumMod val="75000"/>
                    </a:schemeClr>
                  </a:solidFill>
                </a:endParaRPr>
              </a:p>
            </p:txBody>
          </p:sp>
        </p:grpSp>
        <p:sp>
          <p:nvSpPr>
            <p:cNvPr id="359" name="Freeform 282">
              <a:extLst>
                <a:ext uri="{FF2B5EF4-FFF2-40B4-BE49-F238E27FC236}">
                  <a16:creationId xmlns:a16="http://schemas.microsoft.com/office/drawing/2014/main" id="{D834DF1F-2FA4-4649-8C33-68CE76530591}"/>
                </a:ext>
              </a:extLst>
            </p:cNvPr>
            <p:cNvSpPr/>
            <p:nvPr/>
          </p:nvSpPr>
          <p:spPr>
            <a:xfrm>
              <a:off x="911351" y="2662350"/>
              <a:ext cx="269554" cy="256950"/>
            </a:xfrm>
            <a:custGeom>
              <a:avLst/>
              <a:gdLst/>
              <a:ahLst/>
              <a:cxnLst/>
              <a:rect l="l" t="t" r="r" b="b"/>
              <a:pathLst>
                <a:path w="468765" h="447074">
                  <a:moveTo>
                    <a:pt x="234382" y="0"/>
                  </a:moveTo>
                  <a:cubicBezTo>
                    <a:pt x="240017" y="0"/>
                    <a:pt x="244618" y="3850"/>
                    <a:pt x="248186" y="11550"/>
                  </a:cubicBezTo>
                  <a:lnTo>
                    <a:pt x="311571" y="139728"/>
                  </a:lnTo>
                  <a:lnTo>
                    <a:pt x="452990" y="160293"/>
                  </a:lnTo>
                  <a:cubicBezTo>
                    <a:pt x="463507" y="161983"/>
                    <a:pt x="468765" y="166303"/>
                    <a:pt x="468765" y="173252"/>
                  </a:cubicBezTo>
                  <a:cubicBezTo>
                    <a:pt x="468765" y="177383"/>
                    <a:pt x="466324" y="181891"/>
                    <a:pt x="461441" y="186774"/>
                  </a:cubicBezTo>
                  <a:lnTo>
                    <a:pt x="359180" y="286499"/>
                  </a:lnTo>
                  <a:lnTo>
                    <a:pt x="383407" y="427354"/>
                  </a:lnTo>
                  <a:cubicBezTo>
                    <a:pt x="383595" y="428669"/>
                    <a:pt x="383689" y="430547"/>
                    <a:pt x="383689" y="432989"/>
                  </a:cubicBezTo>
                  <a:cubicBezTo>
                    <a:pt x="383689" y="436933"/>
                    <a:pt x="382703" y="440266"/>
                    <a:pt x="380731" y="442989"/>
                  </a:cubicBezTo>
                  <a:cubicBezTo>
                    <a:pt x="378759" y="445713"/>
                    <a:pt x="375895" y="447074"/>
                    <a:pt x="372139" y="447074"/>
                  </a:cubicBezTo>
                  <a:cubicBezTo>
                    <a:pt x="368571" y="447074"/>
                    <a:pt x="364814" y="445947"/>
                    <a:pt x="360870" y="443694"/>
                  </a:cubicBezTo>
                  <a:lnTo>
                    <a:pt x="234382" y="377210"/>
                  </a:lnTo>
                  <a:lnTo>
                    <a:pt x="107894" y="443694"/>
                  </a:lnTo>
                  <a:cubicBezTo>
                    <a:pt x="103763" y="445947"/>
                    <a:pt x="100006" y="447074"/>
                    <a:pt x="96626" y="447074"/>
                  </a:cubicBezTo>
                  <a:cubicBezTo>
                    <a:pt x="92682" y="447074"/>
                    <a:pt x="89724" y="445713"/>
                    <a:pt x="87752" y="442989"/>
                  </a:cubicBezTo>
                  <a:cubicBezTo>
                    <a:pt x="85780" y="440266"/>
                    <a:pt x="84794" y="436933"/>
                    <a:pt x="84794" y="432989"/>
                  </a:cubicBezTo>
                  <a:cubicBezTo>
                    <a:pt x="84794" y="431862"/>
                    <a:pt x="84982" y="429984"/>
                    <a:pt x="85358" y="427354"/>
                  </a:cubicBezTo>
                  <a:lnTo>
                    <a:pt x="109585" y="286499"/>
                  </a:lnTo>
                  <a:lnTo>
                    <a:pt x="7043" y="186774"/>
                  </a:lnTo>
                  <a:cubicBezTo>
                    <a:pt x="2347" y="181703"/>
                    <a:pt x="0" y="177196"/>
                    <a:pt x="0" y="173252"/>
                  </a:cubicBezTo>
                  <a:cubicBezTo>
                    <a:pt x="0" y="166303"/>
                    <a:pt x="5258" y="161983"/>
                    <a:pt x="15775" y="160293"/>
                  </a:cubicBezTo>
                  <a:lnTo>
                    <a:pt x="157194" y="139728"/>
                  </a:lnTo>
                  <a:lnTo>
                    <a:pt x="220579" y="11550"/>
                  </a:lnTo>
                  <a:cubicBezTo>
                    <a:pt x="224147" y="3850"/>
                    <a:pt x="228748" y="0"/>
                    <a:pt x="234382" y="0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en-US" sz="1013">
                <a:solidFill>
                  <a:schemeClr val="bg1">
                    <a:lumMod val="75000"/>
                  </a:schemeClr>
                </a:solidFill>
                <a:latin typeface="Calibri" panose="020F0502020204030204"/>
              </a:endParaRPr>
            </a:p>
          </p:txBody>
        </p:sp>
      </p:grpSp>
      <p:pic>
        <p:nvPicPr>
          <p:cNvPr id="364" name="Picture 363">
            <a:extLst>
              <a:ext uri="{FF2B5EF4-FFF2-40B4-BE49-F238E27FC236}">
                <a16:creationId xmlns:a16="http://schemas.microsoft.com/office/drawing/2014/main" id="{BAA1668E-E6DD-450F-9B39-D9DDCB3BF56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703082" y="129392"/>
            <a:ext cx="1359526" cy="951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75437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5">
      <a:dk1>
        <a:sysClr val="windowText" lastClr="000000"/>
      </a:dk1>
      <a:lt1>
        <a:sysClr val="window" lastClr="FFFFFF"/>
      </a:lt1>
      <a:dk2>
        <a:srgbClr val="013D4D"/>
      </a:dk2>
      <a:lt2>
        <a:srgbClr val="D3D3D3"/>
      </a:lt2>
      <a:accent1>
        <a:srgbClr val="00A891"/>
      </a:accent1>
      <a:accent2>
        <a:srgbClr val="D9126B"/>
      </a:accent2>
      <a:accent3>
        <a:srgbClr val="FE7600"/>
      </a:accent3>
      <a:accent4>
        <a:srgbClr val="B1DB15"/>
      </a:accent4>
      <a:accent5>
        <a:srgbClr val="854D82"/>
      </a:accent5>
      <a:accent6>
        <a:srgbClr val="FFE200"/>
      </a:accent6>
      <a:hlink>
        <a:srgbClr val="00B0F0"/>
      </a:hlink>
      <a:folHlink>
        <a:srgbClr val="0070C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5">
      <a:dk1>
        <a:sysClr val="windowText" lastClr="000000"/>
      </a:dk1>
      <a:lt1>
        <a:sysClr val="window" lastClr="FFFFFF"/>
      </a:lt1>
      <a:dk2>
        <a:srgbClr val="013D4D"/>
      </a:dk2>
      <a:lt2>
        <a:srgbClr val="D3D3D3"/>
      </a:lt2>
      <a:accent1>
        <a:srgbClr val="00A891"/>
      </a:accent1>
      <a:accent2>
        <a:srgbClr val="D9126B"/>
      </a:accent2>
      <a:accent3>
        <a:srgbClr val="FE7600"/>
      </a:accent3>
      <a:accent4>
        <a:srgbClr val="B1DB15"/>
      </a:accent4>
      <a:accent5>
        <a:srgbClr val="854D82"/>
      </a:accent5>
      <a:accent6>
        <a:srgbClr val="FFE200"/>
      </a:accent6>
      <a:hlink>
        <a:srgbClr val="00B0F0"/>
      </a:hlink>
      <a:folHlink>
        <a:srgbClr val="0070C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8615</TotalTime>
  <Words>312</Words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Editable Map of Brazil for PowerPoint</vt:lpstr>
      <vt:lpstr>Editable Map of Brazil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Brazil Map for PowerPoint</dc:title>
  <dc:creator>PresentationGO.com</dc:creator>
  <dc:description>© Copyright PresentationGO.com</dc:description>
  <dcterms:created xsi:type="dcterms:W3CDTF">2014-11-26T05:14:11Z</dcterms:created>
  <dcterms:modified xsi:type="dcterms:W3CDTF">2018-11-28T18:27:49Z</dcterms:modified>
  <cp:category>Maps</cp:category>
</cp:coreProperties>
</file>